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7" Type="http://schemas.microsoft.com/office/2020/02/relationships/classificationlabels" Target="docMetadata/LabelInfo.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0" r:id="rId4"/>
    <p:sldMasterId id="2147484001" r:id="rId5"/>
  </p:sldMasterIdLst>
  <p:notesMasterIdLst>
    <p:notesMasterId r:id="rId18"/>
  </p:notesMasterIdLst>
  <p:handoutMasterIdLst>
    <p:handoutMasterId r:id="rId19"/>
  </p:handoutMasterIdLst>
  <p:sldIdLst>
    <p:sldId id="790" r:id="rId6"/>
    <p:sldId id="791" r:id="rId7"/>
    <p:sldId id="792" r:id="rId8"/>
    <p:sldId id="793" r:id="rId9"/>
    <p:sldId id="794" r:id="rId10"/>
    <p:sldId id="795" r:id="rId11"/>
    <p:sldId id="796" r:id="rId12"/>
    <p:sldId id="797" r:id="rId13"/>
    <p:sldId id="798" r:id="rId14"/>
    <p:sldId id="799" r:id="rId15"/>
    <p:sldId id="800" r:id="rId16"/>
    <p:sldId id="801" r:id="rId17"/>
  </p:sldIdLst>
  <p:sldSz cx="12192000" cy="6858000"/>
  <p:notesSz cx="9144000" cy="6858000"/>
  <p:embeddedFontLst>
    <p:embeddedFont>
      <p:font typeface="CiscoSansTT" panose="020B0503020201020303" pitchFamily="34" charset="0"/>
      <p:regular r:id="rId20"/>
      <p:bold r:id="rId21"/>
      <p:italic r:id="rId22"/>
      <p:boldItalic r:id="rId23"/>
    </p:embeddedFont>
    <p:embeddedFont>
      <p:font typeface="CiscoSansTT Light" panose="020B0503020201020303"/>
      <p:regular r:id="rId24"/>
      <p:italic r:id="rId25"/>
    </p:embeddedFont>
    <p:embeddedFont>
      <p:font typeface="CiscoSansTT Medium" panose="020B0503020201020303"/>
      <p:regular r:id="rId26"/>
      <p:italic r:id="rId27"/>
    </p:embeddedFont>
  </p:embeddedFontLst>
  <p:defaultTextStyle>
    <a:defPPr>
      <a:defRPr lang="en-US"/>
    </a:defPPr>
    <a:lvl1pPr marL="0" algn="l" defTabSz="926372" rtl="0" eaLnBrk="1" latinLnBrk="0" hangingPunct="1">
      <a:defRPr sz="1824" kern="1200">
        <a:solidFill>
          <a:schemeClr val="tx1"/>
        </a:solidFill>
        <a:latin typeface="+mn-lt"/>
        <a:ea typeface="+mn-ea"/>
        <a:cs typeface="+mn-cs"/>
      </a:defRPr>
    </a:lvl1pPr>
    <a:lvl2pPr marL="463186" algn="l" defTabSz="926372" rtl="0" eaLnBrk="1" latinLnBrk="0" hangingPunct="1">
      <a:defRPr sz="1824" kern="1200">
        <a:solidFill>
          <a:schemeClr val="tx1"/>
        </a:solidFill>
        <a:latin typeface="+mn-lt"/>
        <a:ea typeface="+mn-ea"/>
        <a:cs typeface="+mn-cs"/>
      </a:defRPr>
    </a:lvl2pPr>
    <a:lvl3pPr marL="926372" algn="l" defTabSz="926372" rtl="0" eaLnBrk="1" latinLnBrk="0" hangingPunct="1">
      <a:defRPr sz="1824" kern="1200">
        <a:solidFill>
          <a:schemeClr val="tx1"/>
        </a:solidFill>
        <a:latin typeface="+mn-lt"/>
        <a:ea typeface="+mn-ea"/>
        <a:cs typeface="+mn-cs"/>
      </a:defRPr>
    </a:lvl3pPr>
    <a:lvl4pPr marL="1389557" algn="l" defTabSz="926372" rtl="0" eaLnBrk="1" latinLnBrk="0" hangingPunct="1">
      <a:defRPr sz="1824" kern="1200">
        <a:solidFill>
          <a:schemeClr val="tx1"/>
        </a:solidFill>
        <a:latin typeface="+mn-lt"/>
        <a:ea typeface="+mn-ea"/>
        <a:cs typeface="+mn-cs"/>
      </a:defRPr>
    </a:lvl4pPr>
    <a:lvl5pPr marL="1852743" algn="l" defTabSz="926372" rtl="0" eaLnBrk="1" latinLnBrk="0" hangingPunct="1">
      <a:defRPr sz="1824" kern="1200">
        <a:solidFill>
          <a:schemeClr val="tx1"/>
        </a:solidFill>
        <a:latin typeface="+mn-lt"/>
        <a:ea typeface="+mn-ea"/>
        <a:cs typeface="+mn-cs"/>
      </a:defRPr>
    </a:lvl5pPr>
    <a:lvl6pPr marL="2315929" algn="l" defTabSz="926372" rtl="0" eaLnBrk="1" latinLnBrk="0" hangingPunct="1">
      <a:defRPr sz="1824" kern="1200">
        <a:solidFill>
          <a:schemeClr val="tx1"/>
        </a:solidFill>
        <a:latin typeface="+mn-lt"/>
        <a:ea typeface="+mn-ea"/>
        <a:cs typeface="+mn-cs"/>
      </a:defRPr>
    </a:lvl6pPr>
    <a:lvl7pPr marL="2779113" algn="l" defTabSz="926372" rtl="0" eaLnBrk="1" latinLnBrk="0" hangingPunct="1">
      <a:defRPr sz="1824" kern="1200">
        <a:solidFill>
          <a:schemeClr val="tx1"/>
        </a:solidFill>
        <a:latin typeface="+mn-lt"/>
        <a:ea typeface="+mn-ea"/>
        <a:cs typeface="+mn-cs"/>
      </a:defRPr>
    </a:lvl7pPr>
    <a:lvl8pPr marL="3242299" algn="l" defTabSz="926372" rtl="0" eaLnBrk="1" latinLnBrk="0" hangingPunct="1">
      <a:defRPr sz="1824" kern="1200">
        <a:solidFill>
          <a:schemeClr val="tx1"/>
        </a:solidFill>
        <a:latin typeface="+mn-lt"/>
        <a:ea typeface="+mn-ea"/>
        <a:cs typeface="+mn-cs"/>
      </a:defRPr>
    </a:lvl8pPr>
    <a:lvl9pPr marL="3705486" algn="l" defTabSz="926372" rtl="0" eaLnBrk="1" latinLnBrk="0" hangingPunct="1">
      <a:defRPr sz="1824" kern="1200">
        <a:solidFill>
          <a:schemeClr val="tx1"/>
        </a:solidFill>
        <a:latin typeface="+mn-lt"/>
        <a:ea typeface="+mn-ea"/>
        <a:cs typeface="+mn-cs"/>
      </a:defRPr>
    </a:lvl9pPr>
  </p:defaultTextStyle>
  <p:extLst>
    <p:ext uri="{521415D9-36F7-43E2-AB2F-B90AF26B5E84}">
      <p14:sectionLst xmlns:p14="http://schemas.microsoft.com/office/powerpoint/2010/main">
        <p14:section name="Title slide and table of contents" id="{4847FBFC-C26F-6146-A152-4EF392DD4150}">
          <p14:sldIdLst>
            <p14:sldId id="790"/>
            <p14:sldId id="791"/>
          </p14:sldIdLst>
        </p14:section>
        <p14:section name="How to cobrand and customize QSGs" id="{9A0A7B01-1B98-5B49-9AA2-A9088ED1A350}">
          <p14:sldIdLst>
            <p14:sldId id="792"/>
          </p14:sldIdLst>
        </p14:section>
        <p14:section name="Your first few days with Webex" id="{9525519C-A165-F142-814F-10A49310F923}">
          <p14:sldIdLst>
            <p14:sldId id="793"/>
            <p14:sldId id="794"/>
            <p14:sldId id="795"/>
          </p14:sldIdLst>
        </p14:section>
        <p14:section name="Webex Calling" id="{6470AA64-986D-4244-8482-56463EEBBFB1}">
          <p14:sldIdLst>
            <p14:sldId id="796"/>
            <p14:sldId id="797"/>
          </p14:sldIdLst>
        </p14:section>
        <p14:section name="Webex Meetings" id="{2E2D1FE7-3068-5843-BCFC-1E6D91C25D49}">
          <p14:sldIdLst>
            <p14:sldId id="798"/>
            <p14:sldId id="799"/>
          </p14:sldIdLst>
        </p14:section>
        <p14:section name="Webex Messaging" id="{9F2DE332-4867-7D4B-9181-FA671D64BA17}">
          <p14:sldIdLst>
            <p14:sldId id="800"/>
            <p14:sldId id="801"/>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160" userDrawn="1">
          <p15:clr>
            <a:srgbClr val="A4A3A4"/>
          </p15:clr>
        </p15:guide>
        <p15:guide id="2" pos="288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1212"/>
    <a:srgbClr val="05935B"/>
    <a:srgbClr val="83CF5F"/>
    <a:srgbClr val="008F5C"/>
    <a:srgbClr val="E5E5E5"/>
    <a:srgbClr val="0872F0"/>
    <a:srgbClr val="078855"/>
    <a:srgbClr val="1E1E1E"/>
    <a:srgbClr val="262626"/>
    <a:srgbClr val="FFEE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464"/>
    <p:restoredTop sz="94658"/>
  </p:normalViewPr>
  <p:slideViewPr>
    <p:cSldViewPr snapToGrid="0">
      <p:cViewPr varScale="1">
        <p:scale>
          <a:sx n="115" d="100"/>
          <a:sy n="115" d="100"/>
        </p:scale>
        <p:origin x="480" y="200"/>
      </p:cViewPr>
      <p:guideLst/>
    </p:cSldViewPr>
  </p:slideViewPr>
  <p:outlineViewPr>
    <p:cViewPr>
      <p:scale>
        <a:sx n="33" d="100"/>
        <a:sy n="33" d="100"/>
      </p:scale>
      <p:origin x="0" y="-4768"/>
    </p:cViewPr>
  </p:outlineViewPr>
  <p:notesTextViewPr>
    <p:cViewPr>
      <p:scale>
        <a:sx n="1" d="1"/>
        <a:sy n="1" d="1"/>
      </p:scale>
      <p:origin x="0" y="0"/>
    </p:cViewPr>
  </p:notesTextViewPr>
  <p:notesViewPr>
    <p:cSldViewPr snapToGrid="0">
      <p:cViewPr>
        <p:scale>
          <a:sx n="1" d="2"/>
          <a:sy n="1" d="2"/>
        </p:scale>
        <p:origin x="0" y="0"/>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26" Type="http://schemas.openxmlformats.org/officeDocument/2006/relationships/font" Target="fonts/font7.fntdata"/><Relationship Id="rId3" Type="http://schemas.openxmlformats.org/officeDocument/2006/relationships/customXml" Target="../customXml/item3.xml"/><Relationship Id="rId21" Type="http://schemas.openxmlformats.org/officeDocument/2006/relationships/font" Target="fonts/font2.fntdata"/><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6.fntdata"/><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font" Target="fonts/font1.fntdata"/><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5.fntdata"/><Relationship Id="rId32"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4.fntdata"/><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handoutMaster" Target="handoutMasters/handoutMaster1.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in Grisevich (ebreitsp)" userId="18b2e9df-f202-4c5d-a333-17e5216d69b3" providerId="ADAL" clId="{41196836-984E-518F-801D-912251F9C9D7}"/>
    <pc:docChg chg="undo custSel mod addSld delSld modSld modMainMaster delSection modSection">
      <pc:chgData name="Erin Grisevich (ebreitsp)" userId="18b2e9df-f202-4c5d-a333-17e5216d69b3" providerId="ADAL" clId="{41196836-984E-518F-801D-912251F9C9D7}" dt="2026-04-07T15:04:05.750" v="6802" actId="20577"/>
      <pc:docMkLst>
        <pc:docMk/>
      </pc:docMkLst>
      <pc:sldChg chg="add del">
        <pc:chgData name="Erin Grisevich (ebreitsp)" userId="18b2e9df-f202-4c5d-a333-17e5216d69b3" providerId="ADAL" clId="{41196836-984E-518F-801D-912251F9C9D7}" dt="2026-03-17T13:45:19.711" v="6789"/>
        <pc:sldMkLst>
          <pc:docMk/>
          <pc:sldMk cId="273212062" sldId="790"/>
        </pc:sldMkLst>
      </pc:sldChg>
      <pc:sldChg chg="add">
        <pc:chgData name="Erin Grisevich (ebreitsp)" userId="18b2e9df-f202-4c5d-a333-17e5216d69b3" providerId="ADAL" clId="{41196836-984E-518F-801D-912251F9C9D7}" dt="2026-03-17T13:45:19.711" v="6789"/>
        <pc:sldMkLst>
          <pc:docMk/>
          <pc:sldMk cId="2196171377" sldId="791"/>
        </pc:sldMkLst>
      </pc:sldChg>
      <pc:sldChg chg="add">
        <pc:chgData name="Erin Grisevich (ebreitsp)" userId="18b2e9df-f202-4c5d-a333-17e5216d69b3" providerId="ADAL" clId="{41196836-984E-518F-801D-912251F9C9D7}" dt="2026-03-17T13:45:19.711" v="6789"/>
        <pc:sldMkLst>
          <pc:docMk/>
          <pc:sldMk cId="3958674465" sldId="792"/>
        </pc:sldMkLst>
      </pc:sldChg>
      <pc:sldChg chg="modSp add mod">
        <pc:chgData name="Erin Grisevich (ebreitsp)" userId="18b2e9df-f202-4c5d-a333-17e5216d69b3" providerId="ADAL" clId="{41196836-984E-518F-801D-912251F9C9D7}" dt="2026-04-07T15:04:05.750" v="6802" actId="20577"/>
        <pc:sldMkLst>
          <pc:docMk/>
          <pc:sldMk cId="2340226034" sldId="793"/>
        </pc:sldMkLst>
        <pc:spChg chg="mod">
          <ac:chgData name="Erin Grisevich (ebreitsp)" userId="18b2e9df-f202-4c5d-a333-17e5216d69b3" providerId="ADAL" clId="{41196836-984E-518F-801D-912251F9C9D7}" dt="2026-04-07T15:04:05.750" v="6802" actId="20577"/>
          <ac:spMkLst>
            <pc:docMk/>
            <pc:sldMk cId="2340226034" sldId="793"/>
            <ac:spMk id="4" creationId="{F74324E5-B0A2-B4E7-5F0C-7915F57A6288}"/>
          </ac:spMkLst>
        </pc:spChg>
        <pc:spChg chg="mod">
          <ac:chgData name="Erin Grisevich (ebreitsp)" userId="18b2e9df-f202-4c5d-a333-17e5216d69b3" providerId="ADAL" clId="{41196836-984E-518F-801D-912251F9C9D7}" dt="2026-04-06T16:02:10.996" v="6797" actId="1076"/>
          <ac:spMkLst>
            <pc:docMk/>
            <pc:sldMk cId="2340226034" sldId="793"/>
            <ac:spMk id="14" creationId="{4152271C-38D0-C396-2D22-475565B4AE69}"/>
          </ac:spMkLst>
        </pc:spChg>
      </pc:sldChg>
      <pc:sldChg chg="add">
        <pc:chgData name="Erin Grisevich (ebreitsp)" userId="18b2e9df-f202-4c5d-a333-17e5216d69b3" providerId="ADAL" clId="{41196836-984E-518F-801D-912251F9C9D7}" dt="2026-03-17T13:45:19.711" v="6789"/>
        <pc:sldMkLst>
          <pc:docMk/>
          <pc:sldMk cId="616376602" sldId="794"/>
        </pc:sldMkLst>
      </pc:sldChg>
      <pc:sldChg chg="add">
        <pc:chgData name="Erin Grisevich (ebreitsp)" userId="18b2e9df-f202-4c5d-a333-17e5216d69b3" providerId="ADAL" clId="{41196836-984E-518F-801D-912251F9C9D7}" dt="2026-03-17T13:45:19.711" v="6789"/>
        <pc:sldMkLst>
          <pc:docMk/>
          <pc:sldMk cId="3452656283" sldId="795"/>
        </pc:sldMkLst>
      </pc:sldChg>
      <pc:sldChg chg="modSp add mod">
        <pc:chgData name="Erin Grisevich (ebreitsp)" userId="18b2e9df-f202-4c5d-a333-17e5216d69b3" providerId="ADAL" clId="{41196836-984E-518F-801D-912251F9C9D7}" dt="2026-04-06T16:02:21.602" v="6798" actId="1076"/>
        <pc:sldMkLst>
          <pc:docMk/>
          <pc:sldMk cId="68742678" sldId="796"/>
        </pc:sldMkLst>
        <pc:spChg chg="mod">
          <ac:chgData name="Erin Grisevich (ebreitsp)" userId="18b2e9df-f202-4c5d-a333-17e5216d69b3" providerId="ADAL" clId="{41196836-984E-518F-801D-912251F9C9D7}" dt="2026-04-06T16:02:21.602" v="6798" actId="1076"/>
          <ac:spMkLst>
            <pc:docMk/>
            <pc:sldMk cId="68742678" sldId="796"/>
            <ac:spMk id="14" creationId="{2312E09B-4FDF-A548-A29C-135932FE3800}"/>
          </ac:spMkLst>
        </pc:spChg>
      </pc:sldChg>
      <pc:sldChg chg="add">
        <pc:chgData name="Erin Grisevich (ebreitsp)" userId="18b2e9df-f202-4c5d-a333-17e5216d69b3" providerId="ADAL" clId="{41196836-984E-518F-801D-912251F9C9D7}" dt="2026-03-17T13:45:19.711" v="6789"/>
        <pc:sldMkLst>
          <pc:docMk/>
          <pc:sldMk cId="3947052411" sldId="797"/>
        </pc:sldMkLst>
      </pc:sldChg>
      <pc:sldChg chg="modSp add mod">
        <pc:chgData name="Erin Grisevich (ebreitsp)" userId="18b2e9df-f202-4c5d-a333-17e5216d69b3" providerId="ADAL" clId="{41196836-984E-518F-801D-912251F9C9D7}" dt="2026-04-06T16:02:25.447" v="6799" actId="1076"/>
        <pc:sldMkLst>
          <pc:docMk/>
          <pc:sldMk cId="3147207770" sldId="798"/>
        </pc:sldMkLst>
        <pc:spChg chg="mod">
          <ac:chgData name="Erin Grisevich (ebreitsp)" userId="18b2e9df-f202-4c5d-a333-17e5216d69b3" providerId="ADAL" clId="{41196836-984E-518F-801D-912251F9C9D7}" dt="2026-04-06T16:02:25.447" v="6799" actId="1076"/>
          <ac:spMkLst>
            <pc:docMk/>
            <pc:sldMk cId="3147207770" sldId="798"/>
            <ac:spMk id="14" creationId="{03E383D9-205A-A540-13D1-66C28469205C}"/>
          </ac:spMkLst>
        </pc:spChg>
      </pc:sldChg>
      <pc:sldChg chg="add">
        <pc:chgData name="Erin Grisevich (ebreitsp)" userId="18b2e9df-f202-4c5d-a333-17e5216d69b3" providerId="ADAL" clId="{41196836-984E-518F-801D-912251F9C9D7}" dt="2026-03-17T13:45:19.711" v="6789"/>
        <pc:sldMkLst>
          <pc:docMk/>
          <pc:sldMk cId="1695007246" sldId="799"/>
        </pc:sldMkLst>
      </pc:sldChg>
      <pc:sldChg chg="modSp add mod">
        <pc:chgData name="Erin Grisevich (ebreitsp)" userId="18b2e9df-f202-4c5d-a333-17e5216d69b3" providerId="ADAL" clId="{41196836-984E-518F-801D-912251F9C9D7}" dt="2026-04-06T16:02:30.063" v="6800" actId="1076"/>
        <pc:sldMkLst>
          <pc:docMk/>
          <pc:sldMk cId="3405811265" sldId="800"/>
        </pc:sldMkLst>
        <pc:spChg chg="mod">
          <ac:chgData name="Erin Grisevich (ebreitsp)" userId="18b2e9df-f202-4c5d-a333-17e5216d69b3" providerId="ADAL" clId="{41196836-984E-518F-801D-912251F9C9D7}" dt="2026-04-06T16:02:30.063" v="6800" actId="1076"/>
          <ac:spMkLst>
            <pc:docMk/>
            <pc:sldMk cId="3405811265" sldId="800"/>
            <ac:spMk id="14" creationId="{45DA287D-81FC-2E78-9988-4A55A7F75465}"/>
          </ac:spMkLst>
        </pc:spChg>
      </pc:sldChg>
      <pc:sldChg chg="add">
        <pc:chgData name="Erin Grisevich (ebreitsp)" userId="18b2e9df-f202-4c5d-a333-17e5216d69b3" providerId="ADAL" clId="{41196836-984E-518F-801D-912251F9C9D7}" dt="2026-03-17T13:45:19.711" v="6789"/>
        <pc:sldMkLst>
          <pc:docMk/>
          <pc:sldMk cId="2077044059" sldId="801"/>
        </pc:sldMkLst>
      </pc:sldChg>
      <pc:sldMasterChg chg="modSp mod modSldLayout">
        <pc:chgData name="Erin Grisevich (ebreitsp)" userId="18b2e9df-f202-4c5d-a333-17e5216d69b3" providerId="ADAL" clId="{41196836-984E-518F-801D-912251F9C9D7}" dt="2026-03-10T20:00:09.179" v="919" actId="33475"/>
        <pc:sldMasterMkLst>
          <pc:docMk/>
          <pc:sldMasterMk cId="1569184316" sldId="2147483660"/>
        </pc:sldMasterMkLst>
        <pc:spChg chg="mod">
          <ac:chgData name="Erin Grisevich (ebreitsp)" userId="18b2e9df-f202-4c5d-a333-17e5216d69b3" providerId="ADAL" clId="{41196836-984E-518F-801D-912251F9C9D7}" dt="2026-03-10T20:00:09.179" v="919" actId="33475"/>
          <ac:spMkLst>
            <pc:docMk/>
            <pc:sldMasterMk cId="1569184316" sldId="2147483660"/>
            <ac:spMk id="5" creationId="{3479222F-8393-BCF8-AA25-B51BB7E3300B}"/>
          </ac:spMkLst>
        </pc:spChg>
        <pc:sldLayoutChg chg="addSp modSp">
          <pc:chgData name="Erin Grisevich (ebreitsp)" userId="18b2e9df-f202-4c5d-a333-17e5216d69b3" providerId="ADAL" clId="{41196836-984E-518F-801D-912251F9C9D7}" dt="2026-03-10T19:59:11.076" v="918" actId="767"/>
          <pc:sldLayoutMkLst>
            <pc:docMk/>
            <pc:sldMasterMk cId="1569184316" sldId="2147483660"/>
            <pc:sldLayoutMk cId="1030585176" sldId="2147483846"/>
          </pc:sldLayoutMkLst>
          <pc:spChg chg="add mod">
            <ac:chgData name="Erin Grisevich (ebreitsp)" userId="18b2e9df-f202-4c5d-a333-17e5216d69b3" providerId="ADAL" clId="{41196836-984E-518F-801D-912251F9C9D7}" dt="2026-03-10T19:59:11.076" v="918" actId="767"/>
            <ac:spMkLst>
              <pc:docMk/>
              <pc:sldMasterMk cId="1569184316" sldId="2147483660"/>
              <pc:sldLayoutMk cId="1030585176" sldId="2147483846"/>
              <ac:spMk id="4" creationId="{523F80D5-7046-AA6A-202D-E6C94991B98D}"/>
            </ac:spMkLst>
          </pc:spChg>
        </pc:sldLayoutChg>
      </pc:sldMasterChg>
    </pc:docChg>
  </pc:docChgLst>
  <pc:docChgLst>
    <pc:chgData name="Julie Albert (juwaite)" userId="f3e54564-b4dc-41b8-908f-5c4ba9ce01c0" providerId="ADAL" clId="{C67A2734-30C1-4FD3-8036-7B4D58BAD7E8}"/>
    <pc:docChg chg="undo redo custSel modSld modMainMaster">
      <pc:chgData name="Julie Albert (juwaite)" userId="f3e54564-b4dc-41b8-908f-5c4ba9ce01c0" providerId="ADAL" clId="{C67A2734-30C1-4FD3-8036-7B4D58BAD7E8}" dt="2026-03-13T15:08:53.385" v="800" actId="20577"/>
      <pc:docMkLst>
        <pc:docMk/>
      </pc:docMkLst>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0648A43-98E0-C341-97DE-A8F07C6EA811}"/>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latin typeface="CiscoSansTT" panose="020B0503020201020303" pitchFamily="34" charset="0"/>
            </a:endParaRPr>
          </a:p>
        </p:txBody>
      </p:sp>
      <p:sp>
        <p:nvSpPr>
          <p:cNvPr id="3" name="Date Placeholder 2">
            <a:extLst>
              <a:ext uri="{FF2B5EF4-FFF2-40B4-BE49-F238E27FC236}">
                <a16:creationId xmlns:a16="http://schemas.microsoft.com/office/drawing/2014/main" id="{5128D7CE-E29D-DA47-B455-486D8AA6493E}"/>
              </a:ext>
            </a:extLst>
          </p:cNvPr>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785E2E18-2456-5743-B9C3-C6EB67CDB13C}" type="datetimeFigureOut">
              <a:rPr lang="en-US" smtClean="0">
                <a:latin typeface="CiscoSansTT" panose="020B0503020201020303" pitchFamily="34" charset="0"/>
              </a:rPr>
              <a:t>4/6/26</a:t>
            </a:fld>
            <a:endParaRPr lang="en-US">
              <a:latin typeface="CiscoSansTT" panose="020B0503020201020303" pitchFamily="34" charset="0"/>
            </a:endParaRPr>
          </a:p>
        </p:txBody>
      </p:sp>
      <p:sp>
        <p:nvSpPr>
          <p:cNvPr id="4" name="Footer Placeholder 3">
            <a:extLst>
              <a:ext uri="{FF2B5EF4-FFF2-40B4-BE49-F238E27FC236}">
                <a16:creationId xmlns:a16="http://schemas.microsoft.com/office/drawing/2014/main" id="{52D897AD-C071-2247-91E8-B5EAF1CBEAF2}"/>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latin typeface="CiscoSansTT" panose="020B0503020201020303" pitchFamily="34" charset="0"/>
            </a:endParaRPr>
          </a:p>
        </p:txBody>
      </p:sp>
      <p:sp>
        <p:nvSpPr>
          <p:cNvPr id="5" name="Slide Number Placeholder 4">
            <a:extLst>
              <a:ext uri="{FF2B5EF4-FFF2-40B4-BE49-F238E27FC236}">
                <a16:creationId xmlns:a16="http://schemas.microsoft.com/office/drawing/2014/main" id="{1567D1CD-6C1A-5E47-BB2E-B8D3BDD777E3}"/>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96F7D9D7-71C7-A64E-B831-98AFDF51486B}" type="slidenum">
              <a:rPr lang="en-US" smtClean="0">
                <a:latin typeface="CiscoSansTT" panose="020B0503020201020303" pitchFamily="34" charset="0"/>
              </a:rPr>
              <a:t>‹#›</a:t>
            </a:fld>
            <a:endParaRPr lang="en-US">
              <a:latin typeface="CiscoSansTT" panose="020B0503020201020303" pitchFamily="34" charset="0"/>
            </a:endParaRPr>
          </a:p>
        </p:txBody>
      </p:sp>
    </p:spTree>
    <p:extLst>
      <p:ext uri="{BB962C8B-B14F-4D97-AF65-F5344CB8AC3E}">
        <p14:creationId xmlns:p14="http://schemas.microsoft.com/office/powerpoint/2010/main" val="198446358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b="0" i="0">
                <a:latin typeface="CiscoSansTT" panose="020B0503020201020303" pitchFamily="34" charset="0"/>
              </a:defRPr>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b="0" i="0">
                <a:latin typeface="CiscoSansTT" panose="020B0503020201020303" pitchFamily="34" charset="0"/>
              </a:defRPr>
            </a:lvl1pPr>
          </a:lstStyle>
          <a:p>
            <a:fld id="{417CD411-C007-B743-A971-7E98FF0666C9}" type="datetimeFigureOut">
              <a:rPr lang="en-US" smtClean="0"/>
              <a:pPr/>
              <a:t>4/6/26</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b="0" i="0">
                <a:latin typeface="CiscoSansTT" panose="020B0503020201020303" pitchFamily="34" charset="0"/>
              </a:defRPr>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b="0" i="0">
                <a:latin typeface="CiscoSansTT" panose="020B0503020201020303" pitchFamily="34" charset="0"/>
              </a:defRPr>
            </a:lvl1pPr>
          </a:lstStyle>
          <a:p>
            <a:fld id="{6F06331D-EFA3-0C49-86FC-9D59F4A6C2FE}" type="slidenum">
              <a:rPr lang="en-US" smtClean="0"/>
              <a:pPr/>
              <a:t>‹#›</a:t>
            </a:fld>
            <a:endParaRPr lang="en-US"/>
          </a:p>
        </p:txBody>
      </p:sp>
    </p:spTree>
    <p:extLst>
      <p:ext uri="{BB962C8B-B14F-4D97-AF65-F5344CB8AC3E}">
        <p14:creationId xmlns:p14="http://schemas.microsoft.com/office/powerpoint/2010/main" val="623303293"/>
      </p:ext>
    </p:extLst>
  </p:cSld>
  <p:clrMap bg1="lt1" tx1="dk1" bg2="lt2" tx2="dk2" accent1="accent1" accent2="accent2" accent3="accent3" accent4="accent4" accent5="accent5" accent6="accent6" hlink="hlink" folHlink="folHlink"/>
  <p:hf sldNum="0" hdr="0" ftr="0" dt="0"/>
  <p:notesStyle>
    <a:lvl1pPr marL="0" algn="l" defTabSz="926372" rtl="0" eaLnBrk="1" latinLnBrk="0" hangingPunct="1">
      <a:defRPr sz="1216" b="0" i="0" kern="1200">
        <a:solidFill>
          <a:schemeClr val="tx1"/>
        </a:solidFill>
        <a:latin typeface="CiscoSansTT" panose="020B0503020201020303" pitchFamily="34" charset="0"/>
        <a:ea typeface="+mn-ea"/>
        <a:cs typeface="+mn-cs"/>
      </a:defRPr>
    </a:lvl1pPr>
    <a:lvl2pPr marL="463186" algn="l" defTabSz="926372" rtl="0" eaLnBrk="1" latinLnBrk="0" hangingPunct="1">
      <a:defRPr sz="1216" b="0" i="0" kern="1200">
        <a:solidFill>
          <a:schemeClr val="tx1"/>
        </a:solidFill>
        <a:latin typeface="CiscoSansTT" panose="020B0503020201020303" pitchFamily="34" charset="0"/>
        <a:ea typeface="+mn-ea"/>
        <a:cs typeface="+mn-cs"/>
      </a:defRPr>
    </a:lvl2pPr>
    <a:lvl3pPr marL="926372" algn="l" defTabSz="926372" rtl="0" eaLnBrk="1" latinLnBrk="0" hangingPunct="1">
      <a:defRPr sz="1216" b="0" i="0" kern="1200">
        <a:solidFill>
          <a:schemeClr val="tx1"/>
        </a:solidFill>
        <a:latin typeface="CiscoSansTT" panose="020B0503020201020303" pitchFamily="34" charset="0"/>
        <a:ea typeface="+mn-ea"/>
        <a:cs typeface="+mn-cs"/>
      </a:defRPr>
    </a:lvl3pPr>
    <a:lvl4pPr marL="1389557" algn="l" defTabSz="926372" rtl="0" eaLnBrk="1" latinLnBrk="0" hangingPunct="1">
      <a:defRPr sz="1216" b="0" i="0" kern="1200">
        <a:solidFill>
          <a:schemeClr val="tx1"/>
        </a:solidFill>
        <a:latin typeface="CiscoSansTT" panose="020B0503020201020303" pitchFamily="34" charset="0"/>
        <a:ea typeface="+mn-ea"/>
        <a:cs typeface="+mn-cs"/>
      </a:defRPr>
    </a:lvl4pPr>
    <a:lvl5pPr marL="1852743" algn="l" defTabSz="926372" rtl="0" eaLnBrk="1" latinLnBrk="0" hangingPunct="1">
      <a:defRPr sz="1216" b="0" i="0" kern="1200">
        <a:solidFill>
          <a:schemeClr val="tx1"/>
        </a:solidFill>
        <a:latin typeface="CiscoSansTT" panose="020B0503020201020303" pitchFamily="34" charset="0"/>
        <a:ea typeface="+mn-ea"/>
        <a:cs typeface="+mn-cs"/>
      </a:defRPr>
    </a:lvl5pPr>
    <a:lvl6pPr marL="2315929" algn="l" defTabSz="926372" rtl="0" eaLnBrk="1" latinLnBrk="0" hangingPunct="1">
      <a:defRPr sz="1216" kern="1200">
        <a:solidFill>
          <a:schemeClr val="tx1"/>
        </a:solidFill>
        <a:latin typeface="+mn-lt"/>
        <a:ea typeface="+mn-ea"/>
        <a:cs typeface="+mn-cs"/>
      </a:defRPr>
    </a:lvl6pPr>
    <a:lvl7pPr marL="2779113" algn="l" defTabSz="926372" rtl="0" eaLnBrk="1" latinLnBrk="0" hangingPunct="1">
      <a:defRPr sz="1216" kern="1200">
        <a:solidFill>
          <a:schemeClr val="tx1"/>
        </a:solidFill>
        <a:latin typeface="+mn-lt"/>
        <a:ea typeface="+mn-ea"/>
        <a:cs typeface="+mn-cs"/>
      </a:defRPr>
    </a:lvl7pPr>
    <a:lvl8pPr marL="3242299" algn="l" defTabSz="926372" rtl="0" eaLnBrk="1" latinLnBrk="0" hangingPunct="1">
      <a:defRPr sz="1216" kern="1200">
        <a:solidFill>
          <a:schemeClr val="tx1"/>
        </a:solidFill>
        <a:latin typeface="+mn-lt"/>
        <a:ea typeface="+mn-ea"/>
        <a:cs typeface="+mn-cs"/>
      </a:defRPr>
    </a:lvl8pPr>
    <a:lvl9pPr marL="3705486" algn="l" defTabSz="926372" rtl="0" eaLnBrk="1" latinLnBrk="0" hangingPunct="1">
      <a:defRPr sz="121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482890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7B2C80-6079-3098-AEAC-12859C7710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E69B90-35E3-9CFC-95C2-337303B422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B434E7-0EDF-3D16-5120-F34AFB5D0CE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66877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1167EF-1944-2FCB-069A-BEC43A9FD4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A34442-5B5E-F215-7C8D-AAE7E86C11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C34F3C-BEAC-C7AA-E03F-EF6F4285970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40737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0D84A3-9960-CEB5-B605-7325E37D23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DDA117-008D-32A7-4B19-A61DEC9855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D40291-75B4-3066-2021-F78054F4583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119462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92FE42-BE6E-20B2-0149-63250CEFCD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57CAFA-39A6-E33B-230A-0FB542ED9C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AC6459-25C7-AD5A-48BC-00EE2481565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335542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B7FBD9-1604-A998-F9F8-C0E15B901B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137CD3-C0CA-2FC1-07CB-6D5021622E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9BC50D-E7EA-2010-77C0-A6DBD818FBC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958341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8D042C-15B9-368E-546E-4303AF40E9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CE78B1-90AE-9BF8-F5AA-C5D560895C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A36F7B-EB3D-68E5-EC91-267AADE9630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815442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CA3D1B-4F70-1E0A-46A8-CD672E4999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AC227B-D3D0-FB36-D5FE-E82AB2828C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85E8AF-5639-3762-E84E-A34A3830E52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80605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C70A57-8E87-9F3C-1AE3-2CEB425DE4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3CB402-48BF-48EC-9ECB-D487607FCB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37E41D-3BE9-A49B-E20B-1F2F3419A96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7585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7A638B-B77A-BE49-1DDF-D823171F9B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7B144C-7D56-6861-BA5F-FCDEDA9D46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FE1BD0-FE1A-1445-F67E-9C741CEBD4B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42251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6.sv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6.sv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2" name="Graphic 21">
            <a:extLst>
              <a:ext uri="{FF2B5EF4-FFF2-40B4-BE49-F238E27FC236}">
                <a16:creationId xmlns:a16="http://schemas.microsoft.com/office/drawing/2014/main" id="{27298A57-2884-4E0B-8D41-9511E9B6F7D9}"/>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0334625" y="6169253"/>
            <a:ext cx="1285874" cy="355606"/>
          </a:xfrm>
          <a:prstGeom prst="rect">
            <a:avLst/>
          </a:prstGeom>
        </p:spPr>
      </p:pic>
      <p:sp>
        <p:nvSpPr>
          <p:cNvPr id="21" name="TextBox 20">
            <a:extLst>
              <a:ext uri="{FF2B5EF4-FFF2-40B4-BE49-F238E27FC236}">
                <a16:creationId xmlns:a16="http://schemas.microsoft.com/office/drawing/2014/main" id="{FAE77518-5FA0-4944-B48B-3B844A6193E2}"/>
              </a:ext>
            </a:extLst>
          </p:cNvPr>
          <p:cNvSpPr txBox="1"/>
          <p:nvPr userDrawn="1"/>
        </p:nvSpPr>
        <p:spPr>
          <a:xfrm>
            <a:off x="571500" y="6432526"/>
            <a:ext cx="5372100" cy="92333"/>
          </a:xfrm>
          <a:prstGeom prst="rect">
            <a:avLst/>
          </a:prstGeom>
          <a:noFill/>
        </p:spPr>
        <p:txBody>
          <a:bodyPr wrap="square" lIns="0" tIns="0" rIns="0" bIns="0" rtlCol="0">
            <a:spAutoFit/>
          </a:bodyPr>
          <a:lstStyle/>
          <a:p>
            <a:pPr marL="0" marR="0" lvl="0" indent="0" algn="l" defTabSz="926372" rtl="0" eaLnBrk="1" fontAlgn="auto" latinLnBrk="0" hangingPunct="1">
              <a:lnSpc>
                <a:spcPct val="100000"/>
              </a:lnSpc>
              <a:spcBef>
                <a:spcPts val="0"/>
              </a:spcBef>
              <a:spcAft>
                <a:spcPts val="0"/>
              </a:spcAft>
              <a:buClrTx/>
              <a:buSzTx/>
              <a:buFontTx/>
              <a:buNone/>
              <a:tabLst/>
              <a:defRPr/>
            </a:pPr>
            <a:r>
              <a:rPr lang="en-US" sz="600" kern="1200">
                <a:solidFill>
                  <a:schemeClr val="bg1"/>
                </a:solidFill>
                <a:latin typeface="+mn-lt"/>
                <a:ea typeface="+mn-ea"/>
                <a:cs typeface="+mn-cs"/>
              </a:rPr>
              <a:t>© 2026 Cisco and/or its affiliates. All rights reserved. Cisco Confidential</a:t>
            </a:r>
          </a:p>
        </p:txBody>
      </p:sp>
      <p:sp>
        <p:nvSpPr>
          <p:cNvPr id="11" name="Text Placeholder 3">
            <a:extLst>
              <a:ext uri="{FF2B5EF4-FFF2-40B4-BE49-F238E27FC236}">
                <a16:creationId xmlns:a16="http://schemas.microsoft.com/office/drawing/2014/main" id="{E58F2A90-2C6F-4F31-A4C7-F5BDCA4A3BCE}"/>
              </a:ext>
            </a:extLst>
          </p:cNvPr>
          <p:cNvSpPr>
            <a:spLocks noGrp="1"/>
          </p:cNvSpPr>
          <p:nvPr>
            <p:ph type="body" sz="half" idx="2"/>
          </p:nvPr>
        </p:nvSpPr>
        <p:spPr>
          <a:xfrm>
            <a:off x="571500" y="4869789"/>
            <a:ext cx="7277100" cy="246221"/>
          </a:xfrm>
          <a:prstGeom prst="rect">
            <a:avLst/>
          </a:prstGeom>
        </p:spPr>
        <p:txBody>
          <a:bodyPr wrap="square" lIns="0" tIns="0" rIns="0" bIns="0" anchor="b" anchorCtr="0">
            <a:spAutoFit/>
          </a:bodyPr>
          <a:lstStyle>
            <a:lvl1pPr marL="0" indent="0">
              <a:lnSpc>
                <a:spcPct val="100000"/>
              </a:lnSpc>
              <a:buNone/>
              <a:defRPr sz="1600" b="0" i="0" spc="0" baseline="0">
                <a:solidFill>
                  <a:schemeClr val="bg1"/>
                </a:solidFill>
                <a:latin typeface="CiscoSansTT" panose="020B0503020201020303" pitchFamily="34" charset="0"/>
                <a:cs typeface="CiscoSansTT" panose="020B0503020201020303" pitchFamily="34" charset="0"/>
              </a:defRPr>
            </a:lvl1pPr>
            <a:lvl2pPr marL="441088" indent="0">
              <a:buNone/>
              <a:defRPr sz="1351"/>
            </a:lvl2pPr>
            <a:lvl3pPr marL="882171" indent="0">
              <a:buNone/>
              <a:defRPr sz="1157"/>
            </a:lvl3pPr>
            <a:lvl4pPr marL="1323259" indent="0">
              <a:buNone/>
              <a:defRPr sz="965"/>
            </a:lvl4pPr>
            <a:lvl5pPr marL="1764344" indent="0">
              <a:buNone/>
              <a:defRPr sz="965"/>
            </a:lvl5pPr>
            <a:lvl6pPr marL="2205432" indent="0">
              <a:buNone/>
              <a:defRPr sz="965"/>
            </a:lvl6pPr>
            <a:lvl7pPr marL="2646515" indent="0">
              <a:buNone/>
              <a:defRPr sz="965"/>
            </a:lvl7pPr>
            <a:lvl8pPr marL="3087603" indent="0">
              <a:buNone/>
              <a:defRPr sz="965"/>
            </a:lvl8pPr>
            <a:lvl9pPr marL="3528689" indent="0">
              <a:buNone/>
              <a:defRPr sz="965"/>
            </a:lvl9pPr>
          </a:lstStyle>
          <a:p>
            <a:pPr lvl="0"/>
            <a:r>
              <a:rPr lang="en-US"/>
              <a:t>Click to edit Master text styles</a:t>
            </a:r>
          </a:p>
        </p:txBody>
      </p:sp>
      <p:sp>
        <p:nvSpPr>
          <p:cNvPr id="12" name="Text Placeholder 3">
            <a:extLst>
              <a:ext uri="{FF2B5EF4-FFF2-40B4-BE49-F238E27FC236}">
                <a16:creationId xmlns:a16="http://schemas.microsoft.com/office/drawing/2014/main" id="{2C83E7DA-28D5-454A-A1ED-E89721D3DB0A}"/>
              </a:ext>
            </a:extLst>
          </p:cNvPr>
          <p:cNvSpPr>
            <a:spLocks noGrp="1"/>
          </p:cNvSpPr>
          <p:nvPr>
            <p:ph type="body" sz="half" idx="12"/>
          </p:nvPr>
        </p:nvSpPr>
        <p:spPr>
          <a:xfrm>
            <a:off x="571500" y="5248892"/>
            <a:ext cx="7277100" cy="184666"/>
          </a:xfrm>
          <a:prstGeom prst="rect">
            <a:avLst/>
          </a:prstGeom>
        </p:spPr>
        <p:txBody>
          <a:bodyPr wrap="square" lIns="0" tIns="0" rIns="0" bIns="0">
            <a:spAutoFit/>
          </a:bodyPr>
          <a:lstStyle>
            <a:lvl1pPr marL="0" indent="0">
              <a:lnSpc>
                <a:spcPct val="100000"/>
              </a:lnSpc>
              <a:buNone/>
              <a:defRPr sz="1200" b="0" i="0" spc="0" baseline="0">
                <a:solidFill>
                  <a:schemeClr val="bg1"/>
                </a:solidFill>
                <a:latin typeface="CiscoSansTT" panose="020B0503020201020303" pitchFamily="34" charset="0"/>
                <a:cs typeface="CiscoSansTT" panose="020B0503020201020303" pitchFamily="34" charset="0"/>
              </a:defRPr>
            </a:lvl1pPr>
            <a:lvl2pPr marL="441088" indent="0">
              <a:buNone/>
              <a:defRPr sz="1351"/>
            </a:lvl2pPr>
            <a:lvl3pPr marL="882171" indent="0">
              <a:buNone/>
              <a:defRPr sz="1157"/>
            </a:lvl3pPr>
            <a:lvl4pPr marL="1323259" indent="0">
              <a:buNone/>
              <a:defRPr sz="965"/>
            </a:lvl4pPr>
            <a:lvl5pPr marL="1764344" indent="0">
              <a:buNone/>
              <a:defRPr sz="965"/>
            </a:lvl5pPr>
            <a:lvl6pPr marL="2205432" indent="0">
              <a:buNone/>
              <a:defRPr sz="965"/>
            </a:lvl6pPr>
            <a:lvl7pPr marL="2646515" indent="0">
              <a:buNone/>
              <a:defRPr sz="965"/>
            </a:lvl7pPr>
            <a:lvl8pPr marL="3087603" indent="0">
              <a:buNone/>
              <a:defRPr sz="965"/>
            </a:lvl8pPr>
            <a:lvl9pPr marL="3528689" indent="0">
              <a:buNone/>
              <a:defRPr sz="965"/>
            </a:lvl9pPr>
          </a:lstStyle>
          <a:p>
            <a:pPr lvl="0"/>
            <a:r>
              <a:rPr lang="en-US"/>
              <a:t>Click to edit Master text styles</a:t>
            </a:r>
          </a:p>
        </p:txBody>
      </p:sp>
      <p:sp>
        <p:nvSpPr>
          <p:cNvPr id="13" name="Title Placeholder 1">
            <a:extLst>
              <a:ext uri="{FF2B5EF4-FFF2-40B4-BE49-F238E27FC236}">
                <a16:creationId xmlns:a16="http://schemas.microsoft.com/office/drawing/2014/main" id="{9500EA18-5957-4FDC-9E56-879A0FF79893}"/>
              </a:ext>
            </a:extLst>
          </p:cNvPr>
          <p:cNvSpPr>
            <a:spLocks noGrp="1"/>
          </p:cNvSpPr>
          <p:nvPr>
            <p:ph type="title" hasCustomPrompt="1"/>
          </p:nvPr>
        </p:nvSpPr>
        <p:spPr>
          <a:xfrm>
            <a:off x="571500" y="1790701"/>
            <a:ext cx="7277100" cy="1485900"/>
          </a:xfrm>
          <a:prstGeom prst="rect">
            <a:avLst/>
          </a:prstGeom>
        </p:spPr>
        <p:txBody>
          <a:bodyPr vert="horz" wrap="square" lIns="0" tIns="0" rIns="0" bIns="0" rtlCol="0" anchor="b" anchorCtr="0">
            <a:noAutofit/>
          </a:bodyPr>
          <a:lstStyle>
            <a:lvl1pPr>
              <a:defRPr sz="5400" spc="-133" baseline="0">
                <a:solidFill>
                  <a:schemeClr val="bg1"/>
                </a:solidFill>
              </a:defRPr>
            </a:lvl1pPr>
          </a:lstStyle>
          <a:p>
            <a:r>
              <a:rPr lang="en-US"/>
              <a:t>Click to edit </a:t>
            </a:r>
            <a:br>
              <a:rPr lang="en-US"/>
            </a:br>
            <a:r>
              <a:rPr lang="en-US"/>
              <a:t>Master title style</a:t>
            </a:r>
          </a:p>
        </p:txBody>
      </p:sp>
      <p:sp>
        <p:nvSpPr>
          <p:cNvPr id="14" name="Text Placeholder 3">
            <a:extLst>
              <a:ext uri="{FF2B5EF4-FFF2-40B4-BE49-F238E27FC236}">
                <a16:creationId xmlns:a16="http://schemas.microsoft.com/office/drawing/2014/main" id="{D1747274-5817-4CB6-819F-BD17E78F7897}"/>
              </a:ext>
            </a:extLst>
          </p:cNvPr>
          <p:cNvSpPr>
            <a:spLocks noGrp="1"/>
          </p:cNvSpPr>
          <p:nvPr>
            <p:ph type="body" sz="half" idx="13"/>
          </p:nvPr>
        </p:nvSpPr>
        <p:spPr>
          <a:xfrm>
            <a:off x="571500" y="3431817"/>
            <a:ext cx="7277099" cy="307777"/>
          </a:xfrm>
          <a:prstGeom prst="rect">
            <a:avLst/>
          </a:prstGeom>
        </p:spPr>
        <p:txBody>
          <a:bodyPr wrap="square" lIns="0" tIns="0" rIns="0" bIns="0">
            <a:spAutoFit/>
          </a:bodyPr>
          <a:lstStyle>
            <a:lvl1pPr marL="0" indent="0">
              <a:lnSpc>
                <a:spcPct val="100000"/>
              </a:lnSpc>
              <a:buNone/>
              <a:defRPr sz="2000" b="0" i="0" spc="0" baseline="0">
                <a:solidFill>
                  <a:schemeClr val="bg1"/>
                </a:solidFill>
                <a:latin typeface="CiscoSansTT" panose="020B0503020201020303" pitchFamily="34" charset="0"/>
                <a:cs typeface="CiscoSansTT" panose="020B0503020201020303" pitchFamily="34" charset="0"/>
              </a:defRPr>
            </a:lvl1pPr>
            <a:lvl2pPr marL="441088" indent="0">
              <a:buNone/>
              <a:defRPr sz="1351"/>
            </a:lvl2pPr>
            <a:lvl3pPr marL="882171" indent="0">
              <a:buNone/>
              <a:defRPr sz="1157"/>
            </a:lvl3pPr>
            <a:lvl4pPr marL="1323259" indent="0">
              <a:buNone/>
              <a:defRPr sz="965"/>
            </a:lvl4pPr>
            <a:lvl5pPr marL="1764344" indent="0">
              <a:buNone/>
              <a:defRPr sz="965"/>
            </a:lvl5pPr>
            <a:lvl6pPr marL="2205432" indent="0">
              <a:buNone/>
              <a:defRPr sz="965"/>
            </a:lvl6pPr>
            <a:lvl7pPr marL="2646515" indent="0">
              <a:buNone/>
              <a:defRPr sz="965"/>
            </a:lvl7pPr>
            <a:lvl8pPr marL="3087603" indent="0">
              <a:buNone/>
              <a:defRPr sz="965"/>
            </a:lvl8pPr>
            <a:lvl9pPr marL="3528689" indent="0">
              <a:buNone/>
              <a:defRPr sz="965"/>
            </a:lvl9pPr>
          </a:lstStyle>
          <a:p>
            <a:pPr lvl="0"/>
            <a:r>
              <a:rPr lang="en-US"/>
              <a:t>Click to edit Master text styles</a:t>
            </a:r>
          </a:p>
        </p:txBody>
      </p:sp>
    </p:spTree>
    <p:extLst>
      <p:ext uri="{BB962C8B-B14F-4D97-AF65-F5344CB8AC3E}">
        <p14:creationId xmlns:p14="http://schemas.microsoft.com/office/powerpoint/2010/main" val="37510444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ubhead &amp; Non-bulleted Text">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9195570-1534-4F74-B303-B06313C227F6}"/>
              </a:ext>
            </a:extLst>
          </p:cNvPr>
          <p:cNvSpPr txBox="1"/>
          <p:nvPr userDrawn="1"/>
        </p:nvSpPr>
        <p:spPr>
          <a:xfrm>
            <a:off x="3429000" y="6437289"/>
            <a:ext cx="5334000" cy="92333"/>
          </a:xfrm>
          <a:prstGeom prst="rect">
            <a:avLst/>
          </a:prstGeom>
          <a:noFill/>
        </p:spPr>
        <p:txBody>
          <a:bodyPr wrap="square" lIns="0" tIns="0" rIns="0" bIns="0" rtlCol="0">
            <a:spAutoFit/>
          </a:bodyPr>
          <a:lstStyle/>
          <a:p>
            <a:pPr marL="0" marR="0" lvl="0" indent="0" algn="ctr" defTabSz="926372" rtl="0" eaLnBrk="1" fontAlgn="auto" latinLnBrk="0" hangingPunct="1">
              <a:lnSpc>
                <a:spcPct val="100000"/>
              </a:lnSpc>
              <a:spcBef>
                <a:spcPts val="0"/>
              </a:spcBef>
              <a:spcAft>
                <a:spcPts val="0"/>
              </a:spcAft>
              <a:buClrTx/>
              <a:buSzTx/>
              <a:buFontTx/>
              <a:buNone/>
              <a:tabLst/>
              <a:defRPr/>
            </a:pPr>
            <a:r>
              <a:rPr lang="en-US" sz="600" kern="1200">
                <a:solidFill>
                  <a:schemeClr val="bg1"/>
                </a:solidFill>
                <a:latin typeface="+mn-lt"/>
                <a:ea typeface="+mn-ea"/>
                <a:cs typeface="+mn-cs"/>
              </a:rPr>
              <a:t>© 2026 Cisco and/or its affiliates. All rights reserved. Cisco Confidential</a:t>
            </a:r>
          </a:p>
        </p:txBody>
      </p:sp>
      <p:sp>
        <p:nvSpPr>
          <p:cNvPr id="10" name="Text Placeholder 5">
            <a:extLst>
              <a:ext uri="{FF2B5EF4-FFF2-40B4-BE49-F238E27FC236}">
                <a16:creationId xmlns:a16="http://schemas.microsoft.com/office/drawing/2014/main" id="{3C8EDC28-B88F-4E97-807E-4667BBE90DFD}"/>
              </a:ext>
            </a:extLst>
          </p:cNvPr>
          <p:cNvSpPr>
            <a:spLocks noGrp="1"/>
          </p:cNvSpPr>
          <p:nvPr>
            <p:ph type="body" sz="quarter" idx="45"/>
          </p:nvPr>
        </p:nvSpPr>
        <p:spPr>
          <a:xfrm>
            <a:off x="571500" y="1222129"/>
            <a:ext cx="11043376" cy="304800"/>
          </a:xfrm>
        </p:spPr>
        <p:txBody>
          <a:bodyPr>
            <a:noAutofit/>
          </a:bodyPr>
          <a:lstStyle>
            <a:lvl1pPr marL="0" indent="0">
              <a:buFont typeface="Arial" panose="020B0604020202020204" pitchFamily="34" charset="0"/>
              <a:buNone/>
              <a:defRPr sz="2000">
                <a:latin typeface="+mj-lt"/>
              </a:defRPr>
            </a:lvl1pPr>
            <a:lvl2pPr marL="0" indent="0">
              <a:buNone/>
              <a:defRPr/>
            </a:lvl2pPr>
            <a:lvl3pPr marL="228600" indent="0">
              <a:buNone/>
              <a:defRPr/>
            </a:lvl3pPr>
            <a:lvl4pPr marL="406400" indent="0">
              <a:buNone/>
              <a:defRPr/>
            </a:lvl4pPr>
            <a:lvl5pPr marL="571500" indent="0">
              <a:buNone/>
              <a:defRPr/>
            </a:lvl5pPr>
          </a:lstStyle>
          <a:p>
            <a:pPr lvl="0"/>
            <a:r>
              <a:rPr lang="en-US"/>
              <a:t>Click to edit Master text styles</a:t>
            </a:r>
          </a:p>
        </p:txBody>
      </p:sp>
      <p:sp>
        <p:nvSpPr>
          <p:cNvPr id="11" name="Title Placeholder 1">
            <a:extLst>
              <a:ext uri="{FF2B5EF4-FFF2-40B4-BE49-F238E27FC236}">
                <a16:creationId xmlns:a16="http://schemas.microsoft.com/office/drawing/2014/main" id="{990E622C-BD58-4FCC-9ED8-29DC053F69DF}"/>
              </a:ext>
            </a:extLst>
          </p:cNvPr>
          <p:cNvSpPr>
            <a:spLocks noGrp="1"/>
          </p:cNvSpPr>
          <p:nvPr>
            <p:ph type="title"/>
          </p:nvPr>
        </p:nvSpPr>
        <p:spPr>
          <a:xfrm>
            <a:off x="571500" y="609600"/>
            <a:ext cx="11049000" cy="553998"/>
          </a:xfrm>
          <a:prstGeom prst="rect">
            <a:avLst/>
          </a:prstGeom>
        </p:spPr>
        <p:txBody>
          <a:bodyPr vert="horz" lIns="0" tIns="0" rIns="0" bIns="0" rtlCol="0" anchor="t" anchorCtr="0">
            <a:spAutoFit/>
          </a:bodyPr>
          <a:lstStyle>
            <a:lvl1pPr>
              <a:defRPr lang="en-US" sz="4000" dirty="0"/>
            </a:lvl1pPr>
          </a:lstStyle>
          <a:p>
            <a:pPr lvl="0"/>
            <a:r>
              <a:rPr lang="en-US"/>
              <a:t>Click to edit Master title style</a:t>
            </a:r>
          </a:p>
        </p:txBody>
      </p:sp>
      <p:sp>
        <p:nvSpPr>
          <p:cNvPr id="8" name="Text Placeholder 2">
            <a:extLst>
              <a:ext uri="{FF2B5EF4-FFF2-40B4-BE49-F238E27FC236}">
                <a16:creationId xmlns:a16="http://schemas.microsoft.com/office/drawing/2014/main" id="{01BF3AD7-6CEB-4160-941F-78B24FA286EC}"/>
              </a:ext>
            </a:extLst>
          </p:cNvPr>
          <p:cNvSpPr>
            <a:spLocks noGrp="1"/>
          </p:cNvSpPr>
          <p:nvPr>
            <p:ph idx="1"/>
          </p:nvPr>
        </p:nvSpPr>
        <p:spPr>
          <a:xfrm>
            <a:off x="571500" y="1905000"/>
            <a:ext cx="11045952" cy="4305301"/>
          </a:xfrm>
          <a:prstGeom prst="rect">
            <a:avLst/>
          </a:prstGeom>
        </p:spPr>
        <p:txBody>
          <a:bodyPr vert="horz" lIns="0" tIns="0" rIns="0" bIns="0" rtlCol="0">
            <a:noAutofit/>
          </a:bodyPr>
          <a:lstStyle>
            <a:lvl1pPr>
              <a:buFontTx/>
              <a:buNone/>
              <a:defRPr sz="1600"/>
            </a:lvl1pPr>
            <a:lvl2pPr marL="0" indent="0">
              <a:buFontTx/>
              <a:buNone/>
              <a:defRPr sz="1400"/>
            </a:lvl2pPr>
            <a:lvl3pPr marL="228600" indent="0">
              <a:buFontTx/>
              <a:buNone/>
              <a:defRPr sz="1200"/>
            </a:lvl3pPr>
            <a:lvl4pPr marL="406400" indent="0">
              <a:buFontTx/>
              <a:buNone/>
              <a:defRPr sz="1000"/>
            </a:lvl4pPr>
            <a:lvl5pPr>
              <a:defRPr sz="533"/>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Slide Number Placeholder 5">
            <a:extLst>
              <a:ext uri="{FF2B5EF4-FFF2-40B4-BE49-F238E27FC236}">
                <a16:creationId xmlns:a16="http://schemas.microsoft.com/office/drawing/2014/main" id="{3433A8E6-7DF8-48D1-A89B-FB2F4E218011}"/>
              </a:ext>
            </a:extLst>
          </p:cNvPr>
          <p:cNvSpPr txBox="1">
            <a:spLocks/>
          </p:cNvSpPr>
          <p:nvPr userDrawn="1"/>
        </p:nvSpPr>
        <p:spPr>
          <a:xfrm>
            <a:off x="10020300" y="6401748"/>
            <a:ext cx="1586484" cy="123111"/>
          </a:xfrm>
          <a:prstGeom prst="rect">
            <a:avLst/>
          </a:prstGeom>
        </p:spPr>
        <p:txBody>
          <a:bodyPr vert="horz" wrap="square" lIns="0" tIns="0" rIns="0" bIns="0" rtlCol="0" anchor="t" anchorCtr="0">
            <a:spAutoFit/>
          </a:bodyPr>
          <a:lstStyle>
            <a:defPPr>
              <a:defRPr lang="en-US"/>
            </a:defPPr>
            <a:lvl1pPr marL="0" algn="r" defTabSz="926372" rtl="0" eaLnBrk="1" latinLnBrk="0" hangingPunct="1">
              <a:defRPr sz="800" kern="1200">
                <a:solidFill>
                  <a:schemeClr val="tx1"/>
                </a:solidFill>
                <a:latin typeface="+mn-lt"/>
                <a:ea typeface="+mn-ea"/>
                <a:cs typeface="+mn-cs"/>
              </a:defRPr>
            </a:lvl1pPr>
            <a:lvl2pPr marL="463186" algn="l" defTabSz="926372" rtl="0" eaLnBrk="1" latinLnBrk="0" hangingPunct="1">
              <a:defRPr sz="1824" kern="1200">
                <a:solidFill>
                  <a:schemeClr val="tx1"/>
                </a:solidFill>
                <a:latin typeface="+mn-lt"/>
                <a:ea typeface="+mn-ea"/>
                <a:cs typeface="+mn-cs"/>
              </a:defRPr>
            </a:lvl2pPr>
            <a:lvl3pPr marL="926372" algn="l" defTabSz="926372" rtl="0" eaLnBrk="1" latinLnBrk="0" hangingPunct="1">
              <a:defRPr sz="1824" kern="1200">
                <a:solidFill>
                  <a:schemeClr val="tx1"/>
                </a:solidFill>
                <a:latin typeface="+mn-lt"/>
                <a:ea typeface="+mn-ea"/>
                <a:cs typeface="+mn-cs"/>
              </a:defRPr>
            </a:lvl3pPr>
            <a:lvl4pPr marL="1389557" algn="l" defTabSz="926372" rtl="0" eaLnBrk="1" latinLnBrk="0" hangingPunct="1">
              <a:defRPr sz="1824" kern="1200">
                <a:solidFill>
                  <a:schemeClr val="tx1"/>
                </a:solidFill>
                <a:latin typeface="+mn-lt"/>
                <a:ea typeface="+mn-ea"/>
                <a:cs typeface="+mn-cs"/>
              </a:defRPr>
            </a:lvl4pPr>
            <a:lvl5pPr marL="1852743" algn="l" defTabSz="926372" rtl="0" eaLnBrk="1" latinLnBrk="0" hangingPunct="1">
              <a:defRPr sz="1824" kern="1200">
                <a:solidFill>
                  <a:schemeClr val="tx1"/>
                </a:solidFill>
                <a:latin typeface="+mn-lt"/>
                <a:ea typeface="+mn-ea"/>
                <a:cs typeface="+mn-cs"/>
              </a:defRPr>
            </a:lvl5pPr>
            <a:lvl6pPr marL="2315929" algn="l" defTabSz="926372" rtl="0" eaLnBrk="1" latinLnBrk="0" hangingPunct="1">
              <a:defRPr sz="1824" kern="1200">
                <a:solidFill>
                  <a:schemeClr val="tx1"/>
                </a:solidFill>
                <a:latin typeface="+mn-lt"/>
                <a:ea typeface="+mn-ea"/>
                <a:cs typeface="+mn-cs"/>
              </a:defRPr>
            </a:lvl6pPr>
            <a:lvl7pPr marL="2779113" algn="l" defTabSz="926372" rtl="0" eaLnBrk="1" latinLnBrk="0" hangingPunct="1">
              <a:defRPr sz="1824" kern="1200">
                <a:solidFill>
                  <a:schemeClr val="tx1"/>
                </a:solidFill>
                <a:latin typeface="+mn-lt"/>
                <a:ea typeface="+mn-ea"/>
                <a:cs typeface="+mn-cs"/>
              </a:defRPr>
            </a:lvl7pPr>
            <a:lvl8pPr marL="3242299" algn="l" defTabSz="926372" rtl="0" eaLnBrk="1" latinLnBrk="0" hangingPunct="1">
              <a:defRPr sz="1824" kern="1200">
                <a:solidFill>
                  <a:schemeClr val="tx1"/>
                </a:solidFill>
                <a:latin typeface="+mn-lt"/>
                <a:ea typeface="+mn-ea"/>
                <a:cs typeface="+mn-cs"/>
              </a:defRPr>
            </a:lvl8pPr>
            <a:lvl9pPr marL="3705486" algn="l" defTabSz="926372" rtl="0" eaLnBrk="1" latinLnBrk="0" hangingPunct="1">
              <a:defRPr sz="1824" kern="1200">
                <a:solidFill>
                  <a:schemeClr val="tx1"/>
                </a:solidFill>
                <a:latin typeface="+mn-lt"/>
                <a:ea typeface="+mn-ea"/>
                <a:cs typeface="+mn-cs"/>
              </a:defRPr>
            </a:lvl9pPr>
          </a:lstStyle>
          <a:p>
            <a:fld id="{A7D7A393-7AAB-4C35-B2E9-5B44BBD349B3}"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80768113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Colo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E0B2582-0AA8-4ADE-93ED-933389D9CEA8}"/>
              </a:ext>
            </a:extLst>
          </p:cNvPr>
          <p:cNvSpPr/>
          <p:nvPr userDrawn="1"/>
        </p:nvSpPr>
        <p:spPr>
          <a:xfrm>
            <a:off x="0" y="0"/>
            <a:ext cx="12192000"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D4C5D01-C630-4FFC-963D-B04C145573CD}"/>
              </a:ext>
            </a:extLst>
          </p:cNvPr>
          <p:cNvSpPr txBox="1"/>
          <p:nvPr userDrawn="1"/>
        </p:nvSpPr>
        <p:spPr>
          <a:xfrm>
            <a:off x="3429000" y="6437289"/>
            <a:ext cx="5334000" cy="92333"/>
          </a:xfrm>
          <a:prstGeom prst="rect">
            <a:avLst/>
          </a:prstGeom>
          <a:noFill/>
        </p:spPr>
        <p:txBody>
          <a:bodyPr wrap="square" lIns="0" tIns="0" rIns="0" bIns="0" rtlCol="0">
            <a:spAutoFit/>
          </a:bodyPr>
          <a:lstStyle/>
          <a:p>
            <a:pPr marL="0" marR="0" lvl="0" indent="0" algn="ctr" defTabSz="926372" rtl="0" eaLnBrk="1" fontAlgn="auto" latinLnBrk="0" hangingPunct="1">
              <a:lnSpc>
                <a:spcPct val="100000"/>
              </a:lnSpc>
              <a:spcBef>
                <a:spcPts val="0"/>
              </a:spcBef>
              <a:spcAft>
                <a:spcPts val="0"/>
              </a:spcAft>
              <a:buClrTx/>
              <a:buSzTx/>
              <a:buFontTx/>
              <a:buNone/>
              <a:tabLst/>
              <a:defRPr/>
            </a:pPr>
            <a:r>
              <a:rPr lang="en-US" sz="600" kern="1200">
                <a:solidFill>
                  <a:schemeClr val="bg1"/>
                </a:solidFill>
                <a:latin typeface="+mn-lt"/>
                <a:ea typeface="+mn-ea"/>
                <a:cs typeface="+mn-cs"/>
              </a:rPr>
              <a:t>© 2026 Cisco and/or its affiliates. All rights reserved. Cisco Confidential</a:t>
            </a:r>
          </a:p>
        </p:txBody>
      </p:sp>
      <p:pic>
        <p:nvPicPr>
          <p:cNvPr id="7" name="Graphic 6">
            <a:extLst>
              <a:ext uri="{FF2B5EF4-FFF2-40B4-BE49-F238E27FC236}">
                <a16:creationId xmlns:a16="http://schemas.microsoft.com/office/drawing/2014/main" id="{B1EA5CA4-D214-4215-B4F2-55F15B930CBC}"/>
              </a:ext>
            </a:extLst>
          </p:cNvPr>
          <p:cNvPicPr>
            <a:picLocks noChangeAspect="1"/>
          </p:cNvPicPr>
          <p:nvPr userDrawn="1"/>
        </p:nvPicPr>
        <p:blipFill>
          <a:blip>
            <a:lum bright="-100000" contrast="-40000"/>
            <a:extLst>
              <a:ext uri="{96DAC541-7B7A-43D3-8B79-37D633B846F1}">
                <asvg:svgBlip xmlns:asvg="http://schemas.microsoft.com/office/drawing/2016/SVG/main" r:embed="rId3"/>
              </a:ext>
            </a:extLst>
          </a:blip>
          <a:stretch>
            <a:fillRect/>
          </a:stretch>
        </p:blipFill>
        <p:spPr>
          <a:xfrm>
            <a:off x="516807" y="6364637"/>
            <a:ext cx="503671" cy="221124"/>
          </a:xfrm>
          <a:prstGeom prst="rect">
            <a:avLst/>
          </a:prstGeom>
        </p:spPr>
      </p:pic>
      <p:sp>
        <p:nvSpPr>
          <p:cNvPr id="8" name="Slide Number Placeholder 5">
            <a:extLst>
              <a:ext uri="{FF2B5EF4-FFF2-40B4-BE49-F238E27FC236}">
                <a16:creationId xmlns:a16="http://schemas.microsoft.com/office/drawing/2014/main" id="{0B71CDC6-FE36-4515-8F33-CBC64C040496}"/>
              </a:ext>
            </a:extLst>
          </p:cNvPr>
          <p:cNvSpPr txBox="1">
            <a:spLocks/>
          </p:cNvSpPr>
          <p:nvPr userDrawn="1"/>
        </p:nvSpPr>
        <p:spPr>
          <a:xfrm>
            <a:off x="10020300" y="6401748"/>
            <a:ext cx="1586484" cy="123111"/>
          </a:xfrm>
          <a:prstGeom prst="rect">
            <a:avLst/>
          </a:prstGeom>
        </p:spPr>
        <p:txBody>
          <a:bodyPr vert="horz" wrap="square" lIns="0" tIns="0" rIns="0" bIns="0" rtlCol="0" anchor="t" anchorCtr="0">
            <a:spAutoFit/>
          </a:bodyPr>
          <a:lstStyle>
            <a:defPPr>
              <a:defRPr lang="en-US"/>
            </a:defPPr>
            <a:lvl1pPr marL="0" algn="r" defTabSz="926372" rtl="0" eaLnBrk="1" latinLnBrk="0" hangingPunct="1">
              <a:defRPr sz="800" kern="1200">
                <a:solidFill>
                  <a:schemeClr val="tx1"/>
                </a:solidFill>
                <a:latin typeface="+mn-lt"/>
                <a:ea typeface="+mn-ea"/>
                <a:cs typeface="+mn-cs"/>
              </a:defRPr>
            </a:lvl1pPr>
            <a:lvl2pPr marL="463186" algn="l" defTabSz="926372" rtl="0" eaLnBrk="1" latinLnBrk="0" hangingPunct="1">
              <a:defRPr sz="1824" kern="1200">
                <a:solidFill>
                  <a:schemeClr val="tx1"/>
                </a:solidFill>
                <a:latin typeface="+mn-lt"/>
                <a:ea typeface="+mn-ea"/>
                <a:cs typeface="+mn-cs"/>
              </a:defRPr>
            </a:lvl2pPr>
            <a:lvl3pPr marL="926372" algn="l" defTabSz="926372" rtl="0" eaLnBrk="1" latinLnBrk="0" hangingPunct="1">
              <a:defRPr sz="1824" kern="1200">
                <a:solidFill>
                  <a:schemeClr val="tx1"/>
                </a:solidFill>
                <a:latin typeface="+mn-lt"/>
                <a:ea typeface="+mn-ea"/>
                <a:cs typeface="+mn-cs"/>
              </a:defRPr>
            </a:lvl3pPr>
            <a:lvl4pPr marL="1389557" algn="l" defTabSz="926372" rtl="0" eaLnBrk="1" latinLnBrk="0" hangingPunct="1">
              <a:defRPr sz="1824" kern="1200">
                <a:solidFill>
                  <a:schemeClr val="tx1"/>
                </a:solidFill>
                <a:latin typeface="+mn-lt"/>
                <a:ea typeface="+mn-ea"/>
                <a:cs typeface="+mn-cs"/>
              </a:defRPr>
            </a:lvl4pPr>
            <a:lvl5pPr marL="1852743" algn="l" defTabSz="926372" rtl="0" eaLnBrk="1" latinLnBrk="0" hangingPunct="1">
              <a:defRPr sz="1824" kern="1200">
                <a:solidFill>
                  <a:schemeClr val="tx1"/>
                </a:solidFill>
                <a:latin typeface="+mn-lt"/>
                <a:ea typeface="+mn-ea"/>
                <a:cs typeface="+mn-cs"/>
              </a:defRPr>
            </a:lvl5pPr>
            <a:lvl6pPr marL="2315929" algn="l" defTabSz="926372" rtl="0" eaLnBrk="1" latinLnBrk="0" hangingPunct="1">
              <a:defRPr sz="1824" kern="1200">
                <a:solidFill>
                  <a:schemeClr val="tx1"/>
                </a:solidFill>
                <a:latin typeface="+mn-lt"/>
                <a:ea typeface="+mn-ea"/>
                <a:cs typeface="+mn-cs"/>
              </a:defRPr>
            </a:lvl6pPr>
            <a:lvl7pPr marL="2779113" algn="l" defTabSz="926372" rtl="0" eaLnBrk="1" latinLnBrk="0" hangingPunct="1">
              <a:defRPr sz="1824" kern="1200">
                <a:solidFill>
                  <a:schemeClr val="tx1"/>
                </a:solidFill>
                <a:latin typeface="+mn-lt"/>
                <a:ea typeface="+mn-ea"/>
                <a:cs typeface="+mn-cs"/>
              </a:defRPr>
            </a:lvl7pPr>
            <a:lvl8pPr marL="3242299" algn="l" defTabSz="926372" rtl="0" eaLnBrk="1" latinLnBrk="0" hangingPunct="1">
              <a:defRPr sz="1824" kern="1200">
                <a:solidFill>
                  <a:schemeClr val="tx1"/>
                </a:solidFill>
                <a:latin typeface="+mn-lt"/>
                <a:ea typeface="+mn-ea"/>
                <a:cs typeface="+mn-cs"/>
              </a:defRPr>
            </a:lvl8pPr>
            <a:lvl9pPr marL="3705486" algn="l" defTabSz="926372" rtl="0" eaLnBrk="1" latinLnBrk="0" hangingPunct="1">
              <a:defRPr sz="1824" kern="1200">
                <a:solidFill>
                  <a:schemeClr val="tx1"/>
                </a:solidFill>
                <a:latin typeface="+mn-lt"/>
                <a:ea typeface="+mn-ea"/>
                <a:cs typeface="+mn-cs"/>
              </a:defRPr>
            </a:lvl9pPr>
          </a:lstStyle>
          <a:p>
            <a:fld id="{A7D7A393-7AAB-4C35-B2E9-5B44BBD349B3}"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197889266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1-Closing Logo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D16B0B4-3520-4FD1-A485-FDE64BA8BD31}"/>
              </a:ext>
            </a:extLst>
          </p:cNvPr>
          <p:cNvSpPr/>
          <p:nvPr userDrawn="1"/>
        </p:nvSpPr>
        <p:spPr>
          <a:xfrm>
            <a:off x="11219935" y="6357551"/>
            <a:ext cx="400565" cy="2533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E92773B-7150-44D2-AFDB-DE60A8A0F625}"/>
              </a:ext>
            </a:extLst>
          </p:cNvPr>
          <p:cNvSpPr/>
          <p:nvPr userDrawn="1"/>
        </p:nvSpPr>
        <p:spPr>
          <a:xfrm>
            <a:off x="304800" y="6411595"/>
            <a:ext cx="2819400" cy="1791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Logo&#10;&#10;Description automatically generated">
            <a:extLst>
              <a:ext uri="{FF2B5EF4-FFF2-40B4-BE49-F238E27FC236}">
                <a16:creationId xmlns:a16="http://schemas.microsoft.com/office/drawing/2014/main" id="{2E34736F-B029-49B8-8AB9-9AF8885179DF}"/>
              </a:ext>
            </a:extLst>
          </p:cNvPr>
          <p:cNvPicPr>
            <a:picLocks noChangeAspect="1"/>
          </p:cNvPicPr>
          <p:nvPr userDrawn="1"/>
        </p:nvPicPr>
        <p:blipFill>
          <a:blip r:embed="rId2"/>
          <a:stretch>
            <a:fillRect/>
          </a:stretch>
        </p:blipFill>
        <p:spPr>
          <a:xfrm>
            <a:off x="4639585" y="2209800"/>
            <a:ext cx="2908667" cy="2130552"/>
          </a:xfrm>
          <a:prstGeom prst="rect">
            <a:avLst/>
          </a:prstGeom>
        </p:spPr>
      </p:pic>
    </p:spTree>
    <p:extLst>
      <p:ext uri="{BB962C8B-B14F-4D97-AF65-F5344CB8AC3E}">
        <p14:creationId xmlns:p14="http://schemas.microsoft.com/office/powerpoint/2010/main" val="121645168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2-Closing Logo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D16B0B4-3520-4FD1-A485-FDE64BA8BD31}"/>
              </a:ext>
            </a:extLst>
          </p:cNvPr>
          <p:cNvSpPr/>
          <p:nvPr userDrawn="1"/>
        </p:nvSpPr>
        <p:spPr>
          <a:xfrm>
            <a:off x="11219935" y="6369909"/>
            <a:ext cx="400565" cy="24095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979071DA-63B2-46A2-892F-B272FF3B2408}"/>
              </a:ext>
            </a:extLst>
          </p:cNvPr>
          <p:cNvSpPr/>
          <p:nvPr userDrawn="1"/>
        </p:nvSpPr>
        <p:spPr>
          <a:xfrm>
            <a:off x="571500" y="6426808"/>
            <a:ext cx="457200" cy="1291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E3502BA1-C085-4AE9-AA4A-B42AF8646319}"/>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334625" y="6169253"/>
            <a:ext cx="1285874" cy="355606"/>
          </a:xfrm>
          <a:prstGeom prst="rect">
            <a:avLst/>
          </a:prstGeom>
        </p:spPr>
      </p:pic>
    </p:spTree>
    <p:extLst>
      <p:ext uri="{BB962C8B-B14F-4D97-AF65-F5344CB8AC3E}">
        <p14:creationId xmlns:p14="http://schemas.microsoft.com/office/powerpoint/2010/main" val="1869996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1DAB2D8-1539-4822-9614-2E04B2120F55}"/>
              </a:ext>
            </a:extLst>
          </p:cNvPr>
          <p:cNvSpPr txBox="1"/>
          <p:nvPr userDrawn="1"/>
        </p:nvSpPr>
        <p:spPr>
          <a:xfrm>
            <a:off x="3429000" y="6437289"/>
            <a:ext cx="5334000" cy="92333"/>
          </a:xfrm>
          <a:prstGeom prst="rect">
            <a:avLst/>
          </a:prstGeom>
          <a:noFill/>
        </p:spPr>
        <p:txBody>
          <a:bodyPr wrap="square" lIns="0" tIns="0" rIns="0" bIns="0" rtlCol="0">
            <a:spAutoFit/>
          </a:bodyPr>
          <a:lstStyle/>
          <a:p>
            <a:pPr marL="0" marR="0" lvl="0" indent="0" algn="ctr" defTabSz="926372" rtl="0" eaLnBrk="1" fontAlgn="auto" latinLnBrk="0" hangingPunct="1">
              <a:lnSpc>
                <a:spcPct val="100000"/>
              </a:lnSpc>
              <a:spcBef>
                <a:spcPts val="0"/>
              </a:spcBef>
              <a:spcAft>
                <a:spcPts val="0"/>
              </a:spcAft>
              <a:buClrTx/>
              <a:buSzTx/>
              <a:buFontTx/>
              <a:buNone/>
              <a:tabLst/>
              <a:defRPr/>
            </a:pPr>
            <a:r>
              <a:rPr lang="en-US" sz="600" kern="1200">
                <a:solidFill>
                  <a:schemeClr val="bg1"/>
                </a:solidFill>
                <a:latin typeface="+mn-lt"/>
                <a:ea typeface="+mn-ea"/>
                <a:cs typeface="+mn-cs"/>
              </a:rPr>
              <a:t>© 2026 Cisco and/or its affiliates. All rights reserved. Cisco Confidential</a:t>
            </a:r>
          </a:p>
        </p:txBody>
      </p:sp>
      <p:sp>
        <p:nvSpPr>
          <p:cNvPr id="12" name="Title Placeholder 1">
            <a:extLst>
              <a:ext uri="{FF2B5EF4-FFF2-40B4-BE49-F238E27FC236}">
                <a16:creationId xmlns:a16="http://schemas.microsoft.com/office/drawing/2014/main" id="{F11488C6-0956-41A8-8DD9-9AE162DD8798}"/>
              </a:ext>
            </a:extLst>
          </p:cNvPr>
          <p:cNvSpPr>
            <a:spLocks noGrp="1"/>
          </p:cNvSpPr>
          <p:nvPr>
            <p:ph type="title"/>
          </p:nvPr>
        </p:nvSpPr>
        <p:spPr>
          <a:xfrm>
            <a:off x="571500" y="609600"/>
            <a:ext cx="11049000" cy="553998"/>
          </a:xfrm>
          <a:prstGeom prst="rect">
            <a:avLst/>
          </a:prstGeom>
        </p:spPr>
        <p:txBody>
          <a:bodyPr vert="horz" lIns="0" tIns="0" rIns="0" bIns="0" rtlCol="0" anchor="t" anchorCtr="0">
            <a:spAutoFit/>
          </a:bodyPr>
          <a:lstStyle>
            <a:lvl1pPr>
              <a:defRPr lang="en-US" sz="4000" dirty="0"/>
            </a:lvl1pPr>
          </a:lstStyle>
          <a:p>
            <a:pPr lvl="0"/>
            <a:r>
              <a:rPr lang="en-US"/>
              <a:t>Click to edit Master title style</a:t>
            </a:r>
          </a:p>
        </p:txBody>
      </p:sp>
      <p:sp>
        <p:nvSpPr>
          <p:cNvPr id="7" name="Content Placeholder 2">
            <a:extLst>
              <a:ext uri="{FF2B5EF4-FFF2-40B4-BE49-F238E27FC236}">
                <a16:creationId xmlns:a16="http://schemas.microsoft.com/office/drawing/2014/main" id="{E4D3BCA6-6F35-4C86-AF32-23220662794C}"/>
              </a:ext>
            </a:extLst>
          </p:cNvPr>
          <p:cNvSpPr>
            <a:spLocks noGrp="1"/>
          </p:cNvSpPr>
          <p:nvPr>
            <p:ph sz="half" idx="1"/>
          </p:nvPr>
        </p:nvSpPr>
        <p:spPr>
          <a:xfrm>
            <a:off x="571500" y="1905000"/>
            <a:ext cx="5372100" cy="4305301"/>
          </a:xfrm>
        </p:spPr>
        <p:txBody>
          <a:bodyPr>
            <a:noAutofit/>
          </a:bodyPr>
          <a:lstStyle>
            <a:lvl1pPr>
              <a:defRPr sz="1600"/>
            </a:lvl1pPr>
            <a:lvl2pPr>
              <a:defRPr sz="1400"/>
            </a:lvl2pPr>
            <a:lvl3pPr>
              <a:defRPr sz="1200"/>
            </a:lvl3pPr>
            <a:lvl4pPr>
              <a:defRPr sz="1000"/>
            </a:lvl4pPr>
            <a:lvl5pPr>
              <a:defRPr sz="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Content Placeholder 3">
            <a:extLst>
              <a:ext uri="{FF2B5EF4-FFF2-40B4-BE49-F238E27FC236}">
                <a16:creationId xmlns:a16="http://schemas.microsoft.com/office/drawing/2014/main" id="{0905EBCB-C5FA-4C42-8B11-D631C831C8D2}"/>
              </a:ext>
            </a:extLst>
          </p:cNvPr>
          <p:cNvSpPr>
            <a:spLocks noGrp="1"/>
          </p:cNvSpPr>
          <p:nvPr>
            <p:ph sz="half" idx="2"/>
          </p:nvPr>
        </p:nvSpPr>
        <p:spPr>
          <a:xfrm>
            <a:off x="6249563" y="1905000"/>
            <a:ext cx="5372100" cy="4305302"/>
          </a:xfrm>
        </p:spPr>
        <p:txBody>
          <a:bodyPr>
            <a:noAutofit/>
          </a:bodyPr>
          <a:lstStyle>
            <a:lvl1pPr>
              <a:defRPr sz="1600"/>
            </a:lvl1pPr>
            <a:lvl2pPr>
              <a:defRPr sz="1400"/>
            </a:lvl2pPr>
            <a:lvl3pPr>
              <a:defRPr sz="1200"/>
            </a:lvl3pPr>
            <a:lvl4pPr marL="512763" indent="-169863">
              <a:defRPr lang="en-US" sz="1000" b="0" i="0" kern="0" spc="0" baseline="0" dirty="0" smtClean="0">
                <a:solidFill>
                  <a:schemeClr val="tx1"/>
                </a:solidFill>
                <a:latin typeface="+mn-lt"/>
                <a:ea typeface="+mn-ea"/>
                <a:cs typeface="CiscoSansTT" panose="020B0503020201020303" pitchFamily="34" charset="0"/>
              </a:defRPr>
            </a:lvl4pPr>
            <a:lvl5pPr marL="746125" indent="-174625">
              <a:defRPr lang="en-US" sz="600" b="0" i="0" kern="1200" spc="0" baseline="0" dirty="0">
                <a:solidFill>
                  <a:schemeClr val="tx1"/>
                </a:solidFill>
                <a:latin typeface="CiscoSansTT Light" panose="020B0503020201020303" pitchFamily="34" charset="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Slide Number Placeholder 5">
            <a:extLst>
              <a:ext uri="{FF2B5EF4-FFF2-40B4-BE49-F238E27FC236}">
                <a16:creationId xmlns:a16="http://schemas.microsoft.com/office/drawing/2014/main" id="{551D6121-211E-4CAD-BA67-42395632DC13}"/>
              </a:ext>
            </a:extLst>
          </p:cNvPr>
          <p:cNvSpPr txBox="1">
            <a:spLocks/>
          </p:cNvSpPr>
          <p:nvPr userDrawn="1"/>
        </p:nvSpPr>
        <p:spPr>
          <a:xfrm>
            <a:off x="10020300" y="6401748"/>
            <a:ext cx="1586484" cy="123111"/>
          </a:xfrm>
          <a:prstGeom prst="rect">
            <a:avLst/>
          </a:prstGeom>
        </p:spPr>
        <p:txBody>
          <a:bodyPr vert="horz" wrap="square" lIns="0" tIns="0" rIns="0" bIns="0" rtlCol="0" anchor="t" anchorCtr="0">
            <a:spAutoFit/>
          </a:bodyPr>
          <a:lstStyle>
            <a:defPPr>
              <a:defRPr lang="en-US"/>
            </a:defPPr>
            <a:lvl1pPr marL="0" algn="r" defTabSz="926372" rtl="0" eaLnBrk="1" latinLnBrk="0" hangingPunct="1">
              <a:defRPr sz="800" kern="1200">
                <a:solidFill>
                  <a:schemeClr val="tx1"/>
                </a:solidFill>
                <a:latin typeface="+mn-lt"/>
                <a:ea typeface="+mn-ea"/>
                <a:cs typeface="+mn-cs"/>
              </a:defRPr>
            </a:lvl1pPr>
            <a:lvl2pPr marL="463186" algn="l" defTabSz="926372" rtl="0" eaLnBrk="1" latinLnBrk="0" hangingPunct="1">
              <a:defRPr sz="1824" kern="1200">
                <a:solidFill>
                  <a:schemeClr val="tx1"/>
                </a:solidFill>
                <a:latin typeface="+mn-lt"/>
                <a:ea typeface="+mn-ea"/>
                <a:cs typeface="+mn-cs"/>
              </a:defRPr>
            </a:lvl2pPr>
            <a:lvl3pPr marL="926372" algn="l" defTabSz="926372" rtl="0" eaLnBrk="1" latinLnBrk="0" hangingPunct="1">
              <a:defRPr sz="1824" kern="1200">
                <a:solidFill>
                  <a:schemeClr val="tx1"/>
                </a:solidFill>
                <a:latin typeface="+mn-lt"/>
                <a:ea typeface="+mn-ea"/>
                <a:cs typeface="+mn-cs"/>
              </a:defRPr>
            </a:lvl3pPr>
            <a:lvl4pPr marL="1389557" algn="l" defTabSz="926372" rtl="0" eaLnBrk="1" latinLnBrk="0" hangingPunct="1">
              <a:defRPr sz="1824" kern="1200">
                <a:solidFill>
                  <a:schemeClr val="tx1"/>
                </a:solidFill>
                <a:latin typeface="+mn-lt"/>
                <a:ea typeface="+mn-ea"/>
                <a:cs typeface="+mn-cs"/>
              </a:defRPr>
            </a:lvl4pPr>
            <a:lvl5pPr marL="1852743" algn="l" defTabSz="926372" rtl="0" eaLnBrk="1" latinLnBrk="0" hangingPunct="1">
              <a:defRPr sz="1824" kern="1200">
                <a:solidFill>
                  <a:schemeClr val="tx1"/>
                </a:solidFill>
                <a:latin typeface="+mn-lt"/>
                <a:ea typeface="+mn-ea"/>
                <a:cs typeface="+mn-cs"/>
              </a:defRPr>
            </a:lvl5pPr>
            <a:lvl6pPr marL="2315929" algn="l" defTabSz="926372" rtl="0" eaLnBrk="1" latinLnBrk="0" hangingPunct="1">
              <a:defRPr sz="1824" kern="1200">
                <a:solidFill>
                  <a:schemeClr val="tx1"/>
                </a:solidFill>
                <a:latin typeface="+mn-lt"/>
                <a:ea typeface="+mn-ea"/>
                <a:cs typeface="+mn-cs"/>
              </a:defRPr>
            </a:lvl6pPr>
            <a:lvl7pPr marL="2779113" algn="l" defTabSz="926372" rtl="0" eaLnBrk="1" latinLnBrk="0" hangingPunct="1">
              <a:defRPr sz="1824" kern="1200">
                <a:solidFill>
                  <a:schemeClr val="tx1"/>
                </a:solidFill>
                <a:latin typeface="+mn-lt"/>
                <a:ea typeface="+mn-ea"/>
                <a:cs typeface="+mn-cs"/>
              </a:defRPr>
            </a:lvl7pPr>
            <a:lvl8pPr marL="3242299" algn="l" defTabSz="926372" rtl="0" eaLnBrk="1" latinLnBrk="0" hangingPunct="1">
              <a:defRPr sz="1824" kern="1200">
                <a:solidFill>
                  <a:schemeClr val="tx1"/>
                </a:solidFill>
                <a:latin typeface="+mn-lt"/>
                <a:ea typeface="+mn-ea"/>
                <a:cs typeface="+mn-cs"/>
              </a:defRPr>
            </a:lvl8pPr>
            <a:lvl9pPr marL="3705486" algn="l" defTabSz="926372" rtl="0" eaLnBrk="1" latinLnBrk="0" hangingPunct="1">
              <a:defRPr sz="1824" kern="1200">
                <a:solidFill>
                  <a:schemeClr val="tx1"/>
                </a:solidFill>
                <a:latin typeface="+mn-lt"/>
                <a:ea typeface="+mn-ea"/>
                <a:cs typeface="+mn-cs"/>
              </a:defRPr>
            </a:lvl9pPr>
          </a:lstStyle>
          <a:p>
            <a:fld id="{A7D7A393-7AAB-4C35-B2E9-5B44BBD349B3}"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29119005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 Title &amp; Bullet Text">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0C254480-49EA-44F8-91E6-0FCF9F498DC6}"/>
              </a:ext>
            </a:extLst>
          </p:cNvPr>
          <p:cNvSpPr txBox="1"/>
          <p:nvPr userDrawn="1"/>
        </p:nvSpPr>
        <p:spPr>
          <a:xfrm>
            <a:off x="3429000" y="6437289"/>
            <a:ext cx="5334000" cy="92333"/>
          </a:xfrm>
          <a:prstGeom prst="rect">
            <a:avLst/>
          </a:prstGeom>
          <a:noFill/>
        </p:spPr>
        <p:txBody>
          <a:bodyPr wrap="square" lIns="0" tIns="0" rIns="0" bIns="0" rtlCol="0">
            <a:spAutoFit/>
          </a:bodyPr>
          <a:lstStyle/>
          <a:p>
            <a:pPr marL="0" marR="0" lvl="0" indent="0" algn="ctr" defTabSz="926372" rtl="0" eaLnBrk="1" fontAlgn="auto" latinLnBrk="0" hangingPunct="1">
              <a:lnSpc>
                <a:spcPct val="100000"/>
              </a:lnSpc>
              <a:spcBef>
                <a:spcPts val="0"/>
              </a:spcBef>
              <a:spcAft>
                <a:spcPts val="0"/>
              </a:spcAft>
              <a:buClrTx/>
              <a:buSzTx/>
              <a:buFontTx/>
              <a:buNone/>
              <a:tabLst/>
              <a:defRPr/>
            </a:pPr>
            <a:r>
              <a:rPr lang="en-US" sz="600" kern="1200">
                <a:solidFill>
                  <a:schemeClr val="bg1"/>
                </a:solidFill>
                <a:latin typeface="+mn-lt"/>
                <a:ea typeface="+mn-ea"/>
                <a:cs typeface="+mn-cs"/>
              </a:rPr>
              <a:t>© 2026 Cisco and/or its affiliates. All rights reserved. Cisco Confidential</a:t>
            </a:r>
          </a:p>
        </p:txBody>
      </p:sp>
      <p:sp>
        <p:nvSpPr>
          <p:cNvPr id="18" name="Title Placeholder 1">
            <a:extLst>
              <a:ext uri="{FF2B5EF4-FFF2-40B4-BE49-F238E27FC236}">
                <a16:creationId xmlns:a16="http://schemas.microsoft.com/office/drawing/2014/main" id="{54F0C851-2273-49FA-AF49-08B0CAFE3D36}"/>
              </a:ext>
            </a:extLst>
          </p:cNvPr>
          <p:cNvSpPr>
            <a:spLocks noGrp="1"/>
          </p:cNvSpPr>
          <p:nvPr>
            <p:ph type="title"/>
          </p:nvPr>
        </p:nvSpPr>
        <p:spPr>
          <a:xfrm>
            <a:off x="571500" y="609600"/>
            <a:ext cx="11049000" cy="553998"/>
          </a:xfrm>
          <a:prstGeom prst="rect">
            <a:avLst/>
          </a:prstGeom>
        </p:spPr>
        <p:txBody>
          <a:bodyPr vert="horz" lIns="0" tIns="0" rIns="0" bIns="0" rtlCol="0" anchor="t" anchorCtr="0">
            <a:spAutoFit/>
          </a:bodyPr>
          <a:lstStyle>
            <a:lvl1pPr>
              <a:defRPr lang="en-US" sz="4000" dirty="0"/>
            </a:lvl1pPr>
          </a:lstStyle>
          <a:p>
            <a:pPr lvl="0"/>
            <a:r>
              <a:rPr lang="en-US"/>
              <a:t>Click to edit Master title style</a:t>
            </a:r>
          </a:p>
        </p:txBody>
      </p:sp>
      <p:sp>
        <p:nvSpPr>
          <p:cNvPr id="9" name="Text Placeholder 2">
            <a:extLst>
              <a:ext uri="{FF2B5EF4-FFF2-40B4-BE49-F238E27FC236}">
                <a16:creationId xmlns:a16="http://schemas.microsoft.com/office/drawing/2014/main" id="{668CA8F0-3D92-4809-B446-0BC0D0F17D7F}"/>
              </a:ext>
            </a:extLst>
          </p:cNvPr>
          <p:cNvSpPr>
            <a:spLocks noGrp="1"/>
          </p:cNvSpPr>
          <p:nvPr>
            <p:ph type="body" idx="1"/>
          </p:nvPr>
        </p:nvSpPr>
        <p:spPr>
          <a:xfrm>
            <a:off x="572663" y="1905000"/>
            <a:ext cx="5372100" cy="307777"/>
          </a:xfrm>
        </p:spPr>
        <p:txBody>
          <a:bodyPr vert="horz" wrap="square" lIns="0" tIns="0" rIns="0" bIns="0" rtlCol="0" anchor="t" anchorCtr="0">
            <a:spAutoFit/>
          </a:bodyPr>
          <a:lstStyle>
            <a:lvl1pPr>
              <a:defRPr lang="en-US" sz="2000" dirty="0">
                <a:latin typeface="+mj-lt"/>
                <a:cs typeface="CiscoSansTT" panose="020B0503020201020303" pitchFamily="34" charset="0"/>
              </a:defRPr>
            </a:lvl1pPr>
          </a:lstStyle>
          <a:p>
            <a:pPr lvl="0">
              <a:spcAft>
                <a:spcPts val="0"/>
              </a:spcAft>
              <a:buNone/>
            </a:pPr>
            <a:r>
              <a:rPr lang="en-US"/>
              <a:t>Click to edit Master text styles</a:t>
            </a:r>
          </a:p>
        </p:txBody>
      </p:sp>
      <p:sp>
        <p:nvSpPr>
          <p:cNvPr id="10" name="Text Placeholder 2">
            <a:extLst>
              <a:ext uri="{FF2B5EF4-FFF2-40B4-BE49-F238E27FC236}">
                <a16:creationId xmlns:a16="http://schemas.microsoft.com/office/drawing/2014/main" id="{17084EDD-5E93-4468-948A-D28E3D72CCC7}"/>
              </a:ext>
            </a:extLst>
          </p:cNvPr>
          <p:cNvSpPr>
            <a:spLocks noGrp="1"/>
          </p:cNvSpPr>
          <p:nvPr>
            <p:ph type="body" idx="57"/>
          </p:nvPr>
        </p:nvSpPr>
        <p:spPr>
          <a:xfrm>
            <a:off x="6249563" y="1905000"/>
            <a:ext cx="5372100" cy="307777"/>
          </a:xfrm>
        </p:spPr>
        <p:txBody>
          <a:bodyPr vert="horz" wrap="square" lIns="0" tIns="0" rIns="0" bIns="0" rtlCol="0" anchor="t" anchorCtr="0">
            <a:noAutofit/>
          </a:bodyPr>
          <a:lstStyle>
            <a:lvl1pPr>
              <a:defRPr lang="en-US" sz="2000" dirty="0">
                <a:latin typeface="+mj-lt"/>
                <a:cs typeface="CiscoSansTT" panose="020B0503020201020303" pitchFamily="34" charset="0"/>
              </a:defRPr>
            </a:lvl1pPr>
          </a:lstStyle>
          <a:p>
            <a:pPr lvl="0">
              <a:spcAft>
                <a:spcPts val="0"/>
              </a:spcAft>
              <a:buNone/>
            </a:pPr>
            <a:r>
              <a:rPr lang="en-US"/>
              <a:t>Click to edit Master text styles</a:t>
            </a:r>
          </a:p>
        </p:txBody>
      </p:sp>
      <p:sp>
        <p:nvSpPr>
          <p:cNvPr id="11" name="Content Placeholder 2">
            <a:extLst>
              <a:ext uri="{FF2B5EF4-FFF2-40B4-BE49-F238E27FC236}">
                <a16:creationId xmlns:a16="http://schemas.microsoft.com/office/drawing/2014/main" id="{8040ADBA-F001-4B01-B016-F6984F54EB7A}"/>
              </a:ext>
            </a:extLst>
          </p:cNvPr>
          <p:cNvSpPr>
            <a:spLocks noGrp="1"/>
          </p:cNvSpPr>
          <p:nvPr>
            <p:ph sz="half" idx="58"/>
          </p:nvPr>
        </p:nvSpPr>
        <p:spPr>
          <a:xfrm>
            <a:off x="571500" y="2369053"/>
            <a:ext cx="5372100" cy="3841249"/>
          </a:xfrm>
        </p:spPr>
        <p:txBody>
          <a:bodyPr>
            <a:noAutofit/>
          </a:bodyPr>
          <a:lstStyle>
            <a:lvl1pPr>
              <a:defRPr sz="1600"/>
            </a:lvl1pPr>
            <a:lvl2pPr>
              <a:defRPr sz="1400"/>
            </a:lvl2pPr>
            <a:lvl3pPr>
              <a:defRPr sz="1200"/>
            </a:lvl3pPr>
            <a:lvl4pPr>
              <a:defRPr sz="1000"/>
            </a:lvl4pPr>
            <a:lvl5pPr>
              <a:defRPr sz="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9" name="Content Placeholder 3">
            <a:extLst>
              <a:ext uri="{FF2B5EF4-FFF2-40B4-BE49-F238E27FC236}">
                <a16:creationId xmlns:a16="http://schemas.microsoft.com/office/drawing/2014/main" id="{6E9422B5-639D-4958-A2E4-5B4C7C197BD7}"/>
              </a:ext>
            </a:extLst>
          </p:cNvPr>
          <p:cNvSpPr>
            <a:spLocks noGrp="1"/>
          </p:cNvSpPr>
          <p:nvPr>
            <p:ph sz="half" idx="2"/>
          </p:nvPr>
        </p:nvSpPr>
        <p:spPr>
          <a:xfrm>
            <a:off x="6249563" y="2369052"/>
            <a:ext cx="5372100" cy="3841249"/>
          </a:xfrm>
        </p:spPr>
        <p:txBody>
          <a:bodyPr>
            <a:noAutofit/>
          </a:bodyPr>
          <a:lstStyle>
            <a:lvl1pPr>
              <a:defRPr sz="1600"/>
            </a:lvl1pPr>
            <a:lvl2pPr>
              <a:defRPr sz="1400"/>
            </a:lvl2pPr>
            <a:lvl3pPr>
              <a:defRPr sz="1200"/>
            </a:lvl3pPr>
            <a:lvl4pPr>
              <a:defRPr sz="1000"/>
            </a:lvl4pPr>
            <a:lvl5pPr marL="746125" indent="-174625">
              <a:defRPr lang="en-US" sz="600" b="0" i="0" kern="1200" spc="0" baseline="0" dirty="0">
                <a:solidFill>
                  <a:schemeClr val="tx1"/>
                </a:solidFill>
                <a:latin typeface="CiscoSansTT Light" panose="020B0503020201020303" pitchFamily="34" charset="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0" name="Slide Number Placeholder 5">
            <a:extLst>
              <a:ext uri="{FF2B5EF4-FFF2-40B4-BE49-F238E27FC236}">
                <a16:creationId xmlns:a16="http://schemas.microsoft.com/office/drawing/2014/main" id="{D34F1084-385D-4593-9441-3A722DE02CA2}"/>
              </a:ext>
            </a:extLst>
          </p:cNvPr>
          <p:cNvSpPr txBox="1">
            <a:spLocks/>
          </p:cNvSpPr>
          <p:nvPr userDrawn="1"/>
        </p:nvSpPr>
        <p:spPr>
          <a:xfrm>
            <a:off x="10020300" y="6401748"/>
            <a:ext cx="1586484" cy="123111"/>
          </a:xfrm>
          <a:prstGeom prst="rect">
            <a:avLst/>
          </a:prstGeom>
        </p:spPr>
        <p:txBody>
          <a:bodyPr vert="horz" wrap="square" lIns="0" tIns="0" rIns="0" bIns="0" rtlCol="0" anchor="t" anchorCtr="0">
            <a:spAutoFit/>
          </a:bodyPr>
          <a:lstStyle>
            <a:defPPr>
              <a:defRPr lang="en-US"/>
            </a:defPPr>
            <a:lvl1pPr marL="0" algn="r" defTabSz="926372" rtl="0" eaLnBrk="1" latinLnBrk="0" hangingPunct="1">
              <a:defRPr sz="800" kern="1200">
                <a:solidFill>
                  <a:schemeClr val="tx1"/>
                </a:solidFill>
                <a:latin typeface="+mn-lt"/>
                <a:ea typeface="+mn-ea"/>
                <a:cs typeface="+mn-cs"/>
              </a:defRPr>
            </a:lvl1pPr>
            <a:lvl2pPr marL="463186" algn="l" defTabSz="926372" rtl="0" eaLnBrk="1" latinLnBrk="0" hangingPunct="1">
              <a:defRPr sz="1824" kern="1200">
                <a:solidFill>
                  <a:schemeClr val="tx1"/>
                </a:solidFill>
                <a:latin typeface="+mn-lt"/>
                <a:ea typeface="+mn-ea"/>
                <a:cs typeface="+mn-cs"/>
              </a:defRPr>
            </a:lvl2pPr>
            <a:lvl3pPr marL="926372" algn="l" defTabSz="926372" rtl="0" eaLnBrk="1" latinLnBrk="0" hangingPunct="1">
              <a:defRPr sz="1824" kern="1200">
                <a:solidFill>
                  <a:schemeClr val="tx1"/>
                </a:solidFill>
                <a:latin typeface="+mn-lt"/>
                <a:ea typeface="+mn-ea"/>
                <a:cs typeface="+mn-cs"/>
              </a:defRPr>
            </a:lvl3pPr>
            <a:lvl4pPr marL="1389557" algn="l" defTabSz="926372" rtl="0" eaLnBrk="1" latinLnBrk="0" hangingPunct="1">
              <a:defRPr sz="1824" kern="1200">
                <a:solidFill>
                  <a:schemeClr val="tx1"/>
                </a:solidFill>
                <a:latin typeface="+mn-lt"/>
                <a:ea typeface="+mn-ea"/>
                <a:cs typeface="+mn-cs"/>
              </a:defRPr>
            </a:lvl4pPr>
            <a:lvl5pPr marL="1852743" algn="l" defTabSz="926372" rtl="0" eaLnBrk="1" latinLnBrk="0" hangingPunct="1">
              <a:defRPr sz="1824" kern="1200">
                <a:solidFill>
                  <a:schemeClr val="tx1"/>
                </a:solidFill>
                <a:latin typeface="+mn-lt"/>
                <a:ea typeface="+mn-ea"/>
                <a:cs typeface="+mn-cs"/>
              </a:defRPr>
            </a:lvl5pPr>
            <a:lvl6pPr marL="2315929" algn="l" defTabSz="926372" rtl="0" eaLnBrk="1" latinLnBrk="0" hangingPunct="1">
              <a:defRPr sz="1824" kern="1200">
                <a:solidFill>
                  <a:schemeClr val="tx1"/>
                </a:solidFill>
                <a:latin typeface="+mn-lt"/>
                <a:ea typeface="+mn-ea"/>
                <a:cs typeface="+mn-cs"/>
              </a:defRPr>
            </a:lvl6pPr>
            <a:lvl7pPr marL="2779113" algn="l" defTabSz="926372" rtl="0" eaLnBrk="1" latinLnBrk="0" hangingPunct="1">
              <a:defRPr sz="1824" kern="1200">
                <a:solidFill>
                  <a:schemeClr val="tx1"/>
                </a:solidFill>
                <a:latin typeface="+mn-lt"/>
                <a:ea typeface="+mn-ea"/>
                <a:cs typeface="+mn-cs"/>
              </a:defRPr>
            </a:lvl7pPr>
            <a:lvl8pPr marL="3242299" algn="l" defTabSz="926372" rtl="0" eaLnBrk="1" latinLnBrk="0" hangingPunct="1">
              <a:defRPr sz="1824" kern="1200">
                <a:solidFill>
                  <a:schemeClr val="tx1"/>
                </a:solidFill>
                <a:latin typeface="+mn-lt"/>
                <a:ea typeface="+mn-ea"/>
                <a:cs typeface="+mn-cs"/>
              </a:defRPr>
            </a:lvl8pPr>
            <a:lvl9pPr marL="3705486" algn="l" defTabSz="926372" rtl="0" eaLnBrk="1" latinLnBrk="0" hangingPunct="1">
              <a:defRPr sz="1824" kern="1200">
                <a:solidFill>
                  <a:schemeClr val="tx1"/>
                </a:solidFill>
                <a:latin typeface="+mn-lt"/>
                <a:ea typeface="+mn-ea"/>
                <a:cs typeface="+mn-cs"/>
              </a:defRPr>
            </a:lvl9pPr>
          </a:lstStyle>
          <a:p>
            <a:fld id="{A7D7A393-7AAB-4C35-B2E9-5B44BBD349B3}"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753350323"/>
      </p:ext>
    </p:extLst>
  </p:cSld>
  <p:clrMapOvr>
    <a:masterClrMapping/>
  </p:clrMapOvr>
  <p:extLst>
    <p:ext uri="{DCECCB84-F9BA-43D5-87BE-67443E8EF086}">
      <p15:sldGuideLst xmlns:p15="http://schemas.microsoft.com/office/powerpoint/2012/main">
        <p15:guide id="1" orient="horz" pos="1680" userDrawn="1">
          <p15:clr>
            <a:srgbClr val="5ACBF0"/>
          </p15:clr>
        </p15:guide>
        <p15:guide id="2" orient="horz" pos="1776" userDrawn="1">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3CEFB623-3BE4-41A5-AD7A-7D81E50E12FC}"/>
              </a:ext>
            </a:extLst>
          </p:cNvPr>
          <p:cNvSpPr txBox="1"/>
          <p:nvPr userDrawn="1"/>
        </p:nvSpPr>
        <p:spPr>
          <a:xfrm>
            <a:off x="3429000" y="6437289"/>
            <a:ext cx="5334000" cy="92333"/>
          </a:xfrm>
          <a:prstGeom prst="rect">
            <a:avLst/>
          </a:prstGeom>
          <a:noFill/>
        </p:spPr>
        <p:txBody>
          <a:bodyPr wrap="square" lIns="0" tIns="0" rIns="0" bIns="0" rtlCol="0">
            <a:spAutoFit/>
          </a:bodyPr>
          <a:lstStyle/>
          <a:p>
            <a:pPr marL="0" marR="0" lvl="0" indent="0" algn="ctr" defTabSz="926372" rtl="0" eaLnBrk="1" fontAlgn="auto" latinLnBrk="0" hangingPunct="1">
              <a:lnSpc>
                <a:spcPct val="100000"/>
              </a:lnSpc>
              <a:spcBef>
                <a:spcPts val="0"/>
              </a:spcBef>
              <a:spcAft>
                <a:spcPts val="0"/>
              </a:spcAft>
              <a:buClrTx/>
              <a:buSzTx/>
              <a:buFontTx/>
              <a:buNone/>
              <a:tabLst/>
              <a:defRPr/>
            </a:pPr>
            <a:r>
              <a:rPr lang="en-US" sz="600" kern="1200">
                <a:solidFill>
                  <a:schemeClr val="bg1"/>
                </a:solidFill>
                <a:latin typeface="+mn-lt"/>
                <a:ea typeface="+mn-ea"/>
                <a:cs typeface="+mn-cs"/>
              </a:rPr>
              <a:t>© 2026 Cisco and/or its affiliates. All rights reserved. Cisco Confidential</a:t>
            </a:r>
          </a:p>
        </p:txBody>
      </p:sp>
      <p:sp>
        <p:nvSpPr>
          <p:cNvPr id="9" name="Text Placeholder 9">
            <a:extLst>
              <a:ext uri="{FF2B5EF4-FFF2-40B4-BE49-F238E27FC236}">
                <a16:creationId xmlns:a16="http://schemas.microsoft.com/office/drawing/2014/main" id="{849FE0DD-919A-4FBA-9396-72A8731B3C8E}"/>
              </a:ext>
            </a:extLst>
          </p:cNvPr>
          <p:cNvSpPr>
            <a:spLocks noGrp="1"/>
          </p:cNvSpPr>
          <p:nvPr>
            <p:ph type="body" sz="quarter" idx="13" hasCustomPrompt="1"/>
          </p:nvPr>
        </p:nvSpPr>
        <p:spPr>
          <a:xfrm>
            <a:off x="571500" y="5334000"/>
            <a:ext cx="5372099" cy="876300"/>
          </a:xfrm>
        </p:spPr>
        <p:txBody>
          <a:bodyPr>
            <a:noAutofit/>
          </a:bodyPr>
          <a:lstStyle>
            <a:lvl1pPr marL="0" indent="0">
              <a:buNone/>
              <a:defRPr sz="1600"/>
            </a:lvl1pPr>
          </a:lstStyle>
          <a:p>
            <a:pPr lvl="0"/>
            <a:r>
              <a:rPr lang="en-US"/>
              <a:t>Caption</a:t>
            </a:r>
          </a:p>
        </p:txBody>
      </p:sp>
      <p:sp>
        <p:nvSpPr>
          <p:cNvPr id="16" name="Text Placeholder 9">
            <a:extLst>
              <a:ext uri="{FF2B5EF4-FFF2-40B4-BE49-F238E27FC236}">
                <a16:creationId xmlns:a16="http://schemas.microsoft.com/office/drawing/2014/main" id="{8025BC8E-7C66-4284-8C4E-1DA805191482}"/>
              </a:ext>
            </a:extLst>
          </p:cNvPr>
          <p:cNvSpPr>
            <a:spLocks noGrp="1"/>
          </p:cNvSpPr>
          <p:nvPr>
            <p:ph type="body" sz="quarter" idx="14" hasCustomPrompt="1"/>
          </p:nvPr>
        </p:nvSpPr>
        <p:spPr>
          <a:xfrm>
            <a:off x="6248400" y="5334000"/>
            <a:ext cx="5372099" cy="876300"/>
          </a:xfrm>
        </p:spPr>
        <p:txBody>
          <a:bodyPr>
            <a:noAutofit/>
          </a:bodyPr>
          <a:lstStyle>
            <a:lvl1pPr marL="0" indent="0">
              <a:buNone/>
              <a:defRPr sz="1600"/>
            </a:lvl1pPr>
          </a:lstStyle>
          <a:p>
            <a:pPr lvl="0"/>
            <a:r>
              <a:rPr lang="en-US"/>
              <a:t>Caption</a:t>
            </a:r>
          </a:p>
        </p:txBody>
      </p:sp>
      <p:sp>
        <p:nvSpPr>
          <p:cNvPr id="19" name="Title Placeholder 1">
            <a:extLst>
              <a:ext uri="{FF2B5EF4-FFF2-40B4-BE49-F238E27FC236}">
                <a16:creationId xmlns:a16="http://schemas.microsoft.com/office/drawing/2014/main" id="{77F9684A-159D-4F13-A622-473F357C7A90}"/>
              </a:ext>
            </a:extLst>
          </p:cNvPr>
          <p:cNvSpPr>
            <a:spLocks noGrp="1"/>
          </p:cNvSpPr>
          <p:nvPr>
            <p:ph type="title"/>
          </p:nvPr>
        </p:nvSpPr>
        <p:spPr>
          <a:xfrm>
            <a:off x="571500" y="609600"/>
            <a:ext cx="11049000" cy="553998"/>
          </a:xfrm>
          <a:prstGeom prst="rect">
            <a:avLst/>
          </a:prstGeom>
        </p:spPr>
        <p:txBody>
          <a:bodyPr vert="horz" lIns="0" tIns="0" rIns="0" bIns="0" rtlCol="0" anchor="t" anchorCtr="0">
            <a:spAutoFit/>
          </a:bodyPr>
          <a:lstStyle>
            <a:lvl1pPr>
              <a:defRPr lang="en-US" sz="4000" dirty="0"/>
            </a:lvl1pPr>
          </a:lstStyle>
          <a:p>
            <a:pPr lvl="0"/>
            <a:r>
              <a:rPr lang="en-US"/>
              <a:t>Click to edit Master title style</a:t>
            </a:r>
          </a:p>
        </p:txBody>
      </p:sp>
      <p:sp>
        <p:nvSpPr>
          <p:cNvPr id="13" name="Picture Placeholder 12">
            <a:extLst>
              <a:ext uri="{FF2B5EF4-FFF2-40B4-BE49-F238E27FC236}">
                <a16:creationId xmlns:a16="http://schemas.microsoft.com/office/drawing/2014/main" id="{B249C1D3-7DA4-412B-BE36-7A8C84D6D271}"/>
              </a:ext>
            </a:extLst>
          </p:cNvPr>
          <p:cNvSpPr>
            <a:spLocks noGrp="1"/>
          </p:cNvSpPr>
          <p:nvPr>
            <p:ph type="pic" sz="quarter" idx="17" hasCustomPrompt="1"/>
          </p:nvPr>
        </p:nvSpPr>
        <p:spPr>
          <a:xfrm>
            <a:off x="571500" y="1905000"/>
            <a:ext cx="5372100" cy="3271156"/>
          </a:xfrm>
          <a:solidFill>
            <a:schemeClr val="tx2"/>
          </a:solidFill>
        </p:spPr>
        <p:txBody>
          <a:bodyPr anchor="ctr" anchorCtr="0">
            <a:noAutofit/>
          </a:bodyPr>
          <a:lstStyle>
            <a:lvl1pPr marL="0" indent="0" algn="ctr" defTabSz="882171" rtl="0" eaLnBrk="1" latinLnBrk="0" hangingPunct="1">
              <a:lnSpc>
                <a:spcPct val="100000"/>
              </a:lnSpc>
              <a:spcBef>
                <a:spcPts val="0"/>
              </a:spcBef>
              <a:spcAft>
                <a:spcPts val="1000"/>
              </a:spcAft>
              <a:buFont typeface="Arial" panose="020B0604020202020204" pitchFamily="34" charset="0"/>
              <a:buNone/>
              <a:defRPr lang="en-US" sz="1200" b="0" i="0" kern="1200" spc="0" baseline="0" dirty="0">
                <a:solidFill>
                  <a:schemeClr val="bg1"/>
                </a:solidFill>
                <a:latin typeface="+mj-lt"/>
                <a:ea typeface="+mn-ea"/>
                <a:cs typeface="+mn-cs"/>
              </a:defRPr>
            </a:lvl1pPr>
          </a:lstStyle>
          <a:p>
            <a:r>
              <a:rPr lang="en-US"/>
              <a:t>Drag &amp; drop your photo here </a:t>
            </a:r>
            <a:br>
              <a:rPr lang="en-US"/>
            </a:br>
            <a:r>
              <a:rPr lang="en-US"/>
              <a:t>or click or tap icon </a:t>
            </a:r>
            <a:br>
              <a:rPr lang="en-US"/>
            </a:br>
            <a:r>
              <a:rPr lang="en-US"/>
              <a:t>below to insert</a:t>
            </a:r>
          </a:p>
          <a:p>
            <a:endParaRPr lang="en-US"/>
          </a:p>
          <a:p>
            <a:endParaRPr lang="en-US"/>
          </a:p>
          <a:p>
            <a:endParaRPr lang="en-US"/>
          </a:p>
          <a:p>
            <a:endParaRPr lang="en-US"/>
          </a:p>
        </p:txBody>
      </p:sp>
      <p:sp>
        <p:nvSpPr>
          <p:cNvPr id="14" name="Picture Placeholder 12">
            <a:extLst>
              <a:ext uri="{FF2B5EF4-FFF2-40B4-BE49-F238E27FC236}">
                <a16:creationId xmlns:a16="http://schemas.microsoft.com/office/drawing/2014/main" id="{7DDCD054-0FA0-4B5A-AFD9-6A4B3D1EA531}"/>
              </a:ext>
            </a:extLst>
          </p:cNvPr>
          <p:cNvSpPr>
            <a:spLocks noGrp="1"/>
          </p:cNvSpPr>
          <p:nvPr>
            <p:ph type="pic" sz="quarter" idx="18" hasCustomPrompt="1"/>
          </p:nvPr>
        </p:nvSpPr>
        <p:spPr>
          <a:xfrm>
            <a:off x="6248400" y="1905000"/>
            <a:ext cx="5372100" cy="3271156"/>
          </a:xfrm>
          <a:solidFill>
            <a:schemeClr val="tx2"/>
          </a:solidFill>
        </p:spPr>
        <p:txBody>
          <a:bodyPr anchor="ctr" anchorCtr="0">
            <a:noAutofit/>
          </a:bodyPr>
          <a:lstStyle>
            <a:lvl1pPr marL="0" indent="0" algn="ctr" defTabSz="882171" rtl="0" eaLnBrk="1" latinLnBrk="0" hangingPunct="1">
              <a:lnSpc>
                <a:spcPct val="100000"/>
              </a:lnSpc>
              <a:spcBef>
                <a:spcPts val="0"/>
              </a:spcBef>
              <a:spcAft>
                <a:spcPts val="1000"/>
              </a:spcAft>
              <a:buFont typeface="Arial" panose="020B0604020202020204" pitchFamily="34" charset="0"/>
              <a:buNone/>
              <a:defRPr lang="en-US" sz="1200" b="0" i="0" kern="1200" spc="0" baseline="0" dirty="0">
                <a:solidFill>
                  <a:schemeClr val="bg1"/>
                </a:solidFill>
                <a:latin typeface="+mj-lt"/>
                <a:ea typeface="+mn-ea"/>
                <a:cs typeface="+mn-cs"/>
              </a:defRPr>
            </a:lvl1pPr>
          </a:lstStyle>
          <a:p>
            <a:r>
              <a:rPr lang="en-US"/>
              <a:t>Drag &amp; drop your photo here </a:t>
            </a:r>
            <a:br>
              <a:rPr lang="en-US"/>
            </a:br>
            <a:r>
              <a:rPr lang="en-US"/>
              <a:t>or click or tap icon </a:t>
            </a:r>
            <a:br>
              <a:rPr lang="en-US"/>
            </a:br>
            <a:r>
              <a:rPr lang="en-US"/>
              <a:t>below to insert</a:t>
            </a:r>
          </a:p>
          <a:p>
            <a:endParaRPr lang="en-US"/>
          </a:p>
          <a:p>
            <a:endParaRPr lang="en-US"/>
          </a:p>
          <a:p>
            <a:endParaRPr lang="en-US"/>
          </a:p>
          <a:p>
            <a:endParaRPr lang="en-US"/>
          </a:p>
        </p:txBody>
      </p:sp>
      <p:sp>
        <p:nvSpPr>
          <p:cNvPr id="20" name="Slide Number Placeholder 5">
            <a:extLst>
              <a:ext uri="{FF2B5EF4-FFF2-40B4-BE49-F238E27FC236}">
                <a16:creationId xmlns:a16="http://schemas.microsoft.com/office/drawing/2014/main" id="{A24254F2-3DDB-497C-BB4C-257F5F4C72C4}"/>
              </a:ext>
            </a:extLst>
          </p:cNvPr>
          <p:cNvSpPr txBox="1">
            <a:spLocks/>
          </p:cNvSpPr>
          <p:nvPr userDrawn="1"/>
        </p:nvSpPr>
        <p:spPr>
          <a:xfrm>
            <a:off x="10020300" y="6401748"/>
            <a:ext cx="1586484" cy="123111"/>
          </a:xfrm>
          <a:prstGeom prst="rect">
            <a:avLst/>
          </a:prstGeom>
        </p:spPr>
        <p:txBody>
          <a:bodyPr vert="horz" wrap="square" lIns="0" tIns="0" rIns="0" bIns="0" rtlCol="0" anchor="t" anchorCtr="0">
            <a:spAutoFit/>
          </a:bodyPr>
          <a:lstStyle>
            <a:defPPr>
              <a:defRPr lang="en-US"/>
            </a:defPPr>
            <a:lvl1pPr marL="0" algn="r" defTabSz="926372" rtl="0" eaLnBrk="1" latinLnBrk="0" hangingPunct="1">
              <a:defRPr sz="800" kern="1200">
                <a:solidFill>
                  <a:schemeClr val="tx1"/>
                </a:solidFill>
                <a:latin typeface="+mn-lt"/>
                <a:ea typeface="+mn-ea"/>
                <a:cs typeface="+mn-cs"/>
              </a:defRPr>
            </a:lvl1pPr>
            <a:lvl2pPr marL="463186" algn="l" defTabSz="926372" rtl="0" eaLnBrk="1" latinLnBrk="0" hangingPunct="1">
              <a:defRPr sz="1824" kern="1200">
                <a:solidFill>
                  <a:schemeClr val="tx1"/>
                </a:solidFill>
                <a:latin typeface="+mn-lt"/>
                <a:ea typeface="+mn-ea"/>
                <a:cs typeface="+mn-cs"/>
              </a:defRPr>
            </a:lvl2pPr>
            <a:lvl3pPr marL="926372" algn="l" defTabSz="926372" rtl="0" eaLnBrk="1" latinLnBrk="0" hangingPunct="1">
              <a:defRPr sz="1824" kern="1200">
                <a:solidFill>
                  <a:schemeClr val="tx1"/>
                </a:solidFill>
                <a:latin typeface="+mn-lt"/>
                <a:ea typeface="+mn-ea"/>
                <a:cs typeface="+mn-cs"/>
              </a:defRPr>
            </a:lvl3pPr>
            <a:lvl4pPr marL="1389557" algn="l" defTabSz="926372" rtl="0" eaLnBrk="1" latinLnBrk="0" hangingPunct="1">
              <a:defRPr sz="1824" kern="1200">
                <a:solidFill>
                  <a:schemeClr val="tx1"/>
                </a:solidFill>
                <a:latin typeface="+mn-lt"/>
                <a:ea typeface="+mn-ea"/>
                <a:cs typeface="+mn-cs"/>
              </a:defRPr>
            </a:lvl4pPr>
            <a:lvl5pPr marL="1852743" algn="l" defTabSz="926372" rtl="0" eaLnBrk="1" latinLnBrk="0" hangingPunct="1">
              <a:defRPr sz="1824" kern="1200">
                <a:solidFill>
                  <a:schemeClr val="tx1"/>
                </a:solidFill>
                <a:latin typeface="+mn-lt"/>
                <a:ea typeface="+mn-ea"/>
                <a:cs typeface="+mn-cs"/>
              </a:defRPr>
            </a:lvl5pPr>
            <a:lvl6pPr marL="2315929" algn="l" defTabSz="926372" rtl="0" eaLnBrk="1" latinLnBrk="0" hangingPunct="1">
              <a:defRPr sz="1824" kern="1200">
                <a:solidFill>
                  <a:schemeClr val="tx1"/>
                </a:solidFill>
                <a:latin typeface="+mn-lt"/>
                <a:ea typeface="+mn-ea"/>
                <a:cs typeface="+mn-cs"/>
              </a:defRPr>
            </a:lvl6pPr>
            <a:lvl7pPr marL="2779113" algn="l" defTabSz="926372" rtl="0" eaLnBrk="1" latinLnBrk="0" hangingPunct="1">
              <a:defRPr sz="1824" kern="1200">
                <a:solidFill>
                  <a:schemeClr val="tx1"/>
                </a:solidFill>
                <a:latin typeface="+mn-lt"/>
                <a:ea typeface="+mn-ea"/>
                <a:cs typeface="+mn-cs"/>
              </a:defRPr>
            </a:lvl7pPr>
            <a:lvl8pPr marL="3242299" algn="l" defTabSz="926372" rtl="0" eaLnBrk="1" latinLnBrk="0" hangingPunct="1">
              <a:defRPr sz="1824" kern="1200">
                <a:solidFill>
                  <a:schemeClr val="tx1"/>
                </a:solidFill>
                <a:latin typeface="+mn-lt"/>
                <a:ea typeface="+mn-ea"/>
                <a:cs typeface="+mn-cs"/>
              </a:defRPr>
            </a:lvl8pPr>
            <a:lvl9pPr marL="3705486" algn="l" defTabSz="926372" rtl="0" eaLnBrk="1" latinLnBrk="0" hangingPunct="1">
              <a:defRPr sz="1824" kern="1200">
                <a:solidFill>
                  <a:schemeClr val="tx1"/>
                </a:solidFill>
                <a:latin typeface="+mn-lt"/>
                <a:ea typeface="+mn-ea"/>
                <a:cs typeface="+mn-cs"/>
              </a:defRPr>
            </a:lvl9pPr>
          </a:lstStyle>
          <a:p>
            <a:fld id="{A7D7A393-7AAB-4C35-B2E9-5B44BBD349B3}"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2871789754"/>
      </p:ext>
    </p:extLst>
  </p:cSld>
  <p:clrMapOvr>
    <a:masterClrMapping/>
  </p:clrMapOvr>
  <p:extLst>
    <p:ext uri="{DCECCB84-F9BA-43D5-87BE-67443E8EF086}">
      <p15:sldGuideLst xmlns:p15="http://schemas.microsoft.com/office/powerpoint/2012/main">
        <p15:guide id="1" orient="horz" pos="2904" userDrawn="1">
          <p15:clr>
            <a:srgbClr val="FBAE40"/>
          </p15:clr>
        </p15:guide>
        <p15:guide id="2" orient="horz" pos="3048" userDrawn="1">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8C1C862-6F14-47C3-885D-12D6E1A99AA2}"/>
              </a:ext>
            </a:extLst>
          </p:cNvPr>
          <p:cNvSpPr txBox="1"/>
          <p:nvPr userDrawn="1"/>
        </p:nvSpPr>
        <p:spPr>
          <a:xfrm>
            <a:off x="3429000" y="6437289"/>
            <a:ext cx="5334000" cy="92333"/>
          </a:xfrm>
          <a:prstGeom prst="rect">
            <a:avLst/>
          </a:prstGeom>
          <a:noFill/>
        </p:spPr>
        <p:txBody>
          <a:bodyPr wrap="square" lIns="0" tIns="0" rIns="0" bIns="0" rtlCol="0">
            <a:spAutoFit/>
          </a:bodyPr>
          <a:lstStyle/>
          <a:p>
            <a:pPr marL="0" marR="0" lvl="0" indent="0" algn="ctr" defTabSz="926372" rtl="0" eaLnBrk="1" fontAlgn="auto" latinLnBrk="0" hangingPunct="1">
              <a:lnSpc>
                <a:spcPct val="100000"/>
              </a:lnSpc>
              <a:spcBef>
                <a:spcPts val="0"/>
              </a:spcBef>
              <a:spcAft>
                <a:spcPts val="0"/>
              </a:spcAft>
              <a:buClrTx/>
              <a:buSzTx/>
              <a:buFontTx/>
              <a:buNone/>
              <a:tabLst/>
              <a:defRPr/>
            </a:pPr>
            <a:r>
              <a:rPr lang="en-US" sz="600" kern="1200">
                <a:solidFill>
                  <a:schemeClr val="bg1"/>
                </a:solidFill>
                <a:latin typeface="+mn-lt"/>
                <a:ea typeface="+mn-ea"/>
                <a:cs typeface="+mn-cs"/>
              </a:rPr>
              <a:t>© 2026 Cisco and/or its affiliates. All rights reserved. Cisco Confidential</a:t>
            </a:r>
          </a:p>
        </p:txBody>
      </p:sp>
      <p:sp>
        <p:nvSpPr>
          <p:cNvPr id="5" name="Slide Number Placeholder 5">
            <a:extLst>
              <a:ext uri="{FF2B5EF4-FFF2-40B4-BE49-F238E27FC236}">
                <a16:creationId xmlns:a16="http://schemas.microsoft.com/office/drawing/2014/main" id="{234B9F66-A208-4556-8CC5-3834D90EC9B0}"/>
              </a:ext>
            </a:extLst>
          </p:cNvPr>
          <p:cNvSpPr txBox="1">
            <a:spLocks/>
          </p:cNvSpPr>
          <p:nvPr userDrawn="1"/>
        </p:nvSpPr>
        <p:spPr>
          <a:xfrm>
            <a:off x="10020300" y="6401748"/>
            <a:ext cx="1586484" cy="123111"/>
          </a:xfrm>
          <a:prstGeom prst="rect">
            <a:avLst/>
          </a:prstGeom>
        </p:spPr>
        <p:txBody>
          <a:bodyPr vert="horz" wrap="square" lIns="0" tIns="0" rIns="0" bIns="0" rtlCol="0" anchor="t" anchorCtr="0">
            <a:spAutoFit/>
          </a:bodyPr>
          <a:lstStyle>
            <a:defPPr>
              <a:defRPr lang="en-US"/>
            </a:defPPr>
            <a:lvl1pPr marL="0" algn="r" defTabSz="926372" rtl="0" eaLnBrk="1" latinLnBrk="0" hangingPunct="1">
              <a:defRPr sz="800" kern="1200">
                <a:solidFill>
                  <a:schemeClr val="tx1"/>
                </a:solidFill>
                <a:latin typeface="+mn-lt"/>
                <a:ea typeface="+mn-ea"/>
                <a:cs typeface="+mn-cs"/>
              </a:defRPr>
            </a:lvl1pPr>
            <a:lvl2pPr marL="463186" algn="l" defTabSz="926372" rtl="0" eaLnBrk="1" latinLnBrk="0" hangingPunct="1">
              <a:defRPr sz="1824" kern="1200">
                <a:solidFill>
                  <a:schemeClr val="tx1"/>
                </a:solidFill>
                <a:latin typeface="+mn-lt"/>
                <a:ea typeface="+mn-ea"/>
                <a:cs typeface="+mn-cs"/>
              </a:defRPr>
            </a:lvl2pPr>
            <a:lvl3pPr marL="926372" algn="l" defTabSz="926372" rtl="0" eaLnBrk="1" latinLnBrk="0" hangingPunct="1">
              <a:defRPr sz="1824" kern="1200">
                <a:solidFill>
                  <a:schemeClr val="tx1"/>
                </a:solidFill>
                <a:latin typeface="+mn-lt"/>
                <a:ea typeface="+mn-ea"/>
                <a:cs typeface="+mn-cs"/>
              </a:defRPr>
            </a:lvl3pPr>
            <a:lvl4pPr marL="1389557" algn="l" defTabSz="926372" rtl="0" eaLnBrk="1" latinLnBrk="0" hangingPunct="1">
              <a:defRPr sz="1824" kern="1200">
                <a:solidFill>
                  <a:schemeClr val="tx1"/>
                </a:solidFill>
                <a:latin typeface="+mn-lt"/>
                <a:ea typeface="+mn-ea"/>
                <a:cs typeface="+mn-cs"/>
              </a:defRPr>
            </a:lvl4pPr>
            <a:lvl5pPr marL="1852743" algn="l" defTabSz="926372" rtl="0" eaLnBrk="1" latinLnBrk="0" hangingPunct="1">
              <a:defRPr sz="1824" kern="1200">
                <a:solidFill>
                  <a:schemeClr val="tx1"/>
                </a:solidFill>
                <a:latin typeface="+mn-lt"/>
                <a:ea typeface="+mn-ea"/>
                <a:cs typeface="+mn-cs"/>
              </a:defRPr>
            </a:lvl5pPr>
            <a:lvl6pPr marL="2315929" algn="l" defTabSz="926372" rtl="0" eaLnBrk="1" latinLnBrk="0" hangingPunct="1">
              <a:defRPr sz="1824" kern="1200">
                <a:solidFill>
                  <a:schemeClr val="tx1"/>
                </a:solidFill>
                <a:latin typeface="+mn-lt"/>
                <a:ea typeface="+mn-ea"/>
                <a:cs typeface="+mn-cs"/>
              </a:defRPr>
            </a:lvl6pPr>
            <a:lvl7pPr marL="2779113" algn="l" defTabSz="926372" rtl="0" eaLnBrk="1" latinLnBrk="0" hangingPunct="1">
              <a:defRPr sz="1824" kern="1200">
                <a:solidFill>
                  <a:schemeClr val="tx1"/>
                </a:solidFill>
                <a:latin typeface="+mn-lt"/>
                <a:ea typeface="+mn-ea"/>
                <a:cs typeface="+mn-cs"/>
              </a:defRPr>
            </a:lvl7pPr>
            <a:lvl8pPr marL="3242299" algn="l" defTabSz="926372" rtl="0" eaLnBrk="1" latinLnBrk="0" hangingPunct="1">
              <a:defRPr sz="1824" kern="1200">
                <a:solidFill>
                  <a:schemeClr val="tx1"/>
                </a:solidFill>
                <a:latin typeface="+mn-lt"/>
                <a:ea typeface="+mn-ea"/>
                <a:cs typeface="+mn-cs"/>
              </a:defRPr>
            </a:lvl8pPr>
            <a:lvl9pPr marL="3705486" algn="l" defTabSz="926372" rtl="0" eaLnBrk="1" latinLnBrk="0" hangingPunct="1">
              <a:defRPr sz="1824" kern="1200">
                <a:solidFill>
                  <a:schemeClr val="tx1"/>
                </a:solidFill>
                <a:latin typeface="+mn-lt"/>
                <a:ea typeface="+mn-ea"/>
                <a:cs typeface="+mn-cs"/>
              </a:defRPr>
            </a:lvl9pPr>
          </a:lstStyle>
          <a:p>
            <a:fld id="{A7D7A393-7AAB-4C35-B2E9-5B44BBD349B3}"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36535732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ull Bleed Picture with Title">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DEF7496-FB76-482F-B4DC-5B78B30B1B0A}"/>
              </a:ext>
            </a:extLst>
          </p:cNvPr>
          <p:cNvSpPr txBox="1"/>
          <p:nvPr userDrawn="1"/>
        </p:nvSpPr>
        <p:spPr>
          <a:xfrm>
            <a:off x="3429000" y="6437289"/>
            <a:ext cx="5334000" cy="92333"/>
          </a:xfrm>
          <a:prstGeom prst="rect">
            <a:avLst/>
          </a:prstGeom>
          <a:noFill/>
        </p:spPr>
        <p:txBody>
          <a:bodyPr wrap="square" lIns="0" tIns="0" rIns="0" bIns="0" rtlCol="0">
            <a:spAutoFit/>
          </a:bodyPr>
          <a:lstStyle/>
          <a:p>
            <a:pPr marL="0" marR="0" lvl="0" indent="0" algn="ctr" defTabSz="926372" rtl="0" eaLnBrk="1" fontAlgn="auto" latinLnBrk="0" hangingPunct="1">
              <a:lnSpc>
                <a:spcPct val="100000"/>
              </a:lnSpc>
              <a:spcBef>
                <a:spcPts val="0"/>
              </a:spcBef>
              <a:spcAft>
                <a:spcPts val="0"/>
              </a:spcAft>
              <a:buClrTx/>
              <a:buSzTx/>
              <a:buFontTx/>
              <a:buNone/>
              <a:tabLst/>
              <a:defRPr/>
            </a:pPr>
            <a:r>
              <a:rPr lang="en-US" sz="600" kern="1200">
                <a:solidFill>
                  <a:schemeClr val="bg1"/>
                </a:solidFill>
                <a:latin typeface="+mn-lt"/>
                <a:ea typeface="+mn-ea"/>
                <a:cs typeface="+mn-cs"/>
              </a:rPr>
              <a:t>© 2026 Cisco and/or its affiliates. All rights reserved. Cisco Confidential</a:t>
            </a:r>
          </a:p>
        </p:txBody>
      </p:sp>
      <p:sp>
        <p:nvSpPr>
          <p:cNvPr id="4" name="Title Placeholder 1">
            <a:extLst>
              <a:ext uri="{FF2B5EF4-FFF2-40B4-BE49-F238E27FC236}">
                <a16:creationId xmlns:a16="http://schemas.microsoft.com/office/drawing/2014/main" id="{F73476B1-5604-4136-9D0F-58F8AF89BB79}"/>
              </a:ext>
            </a:extLst>
          </p:cNvPr>
          <p:cNvSpPr>
            <a:spLocks noGrp="1"/>
          </p:cNvSpPr>
          <p:nvPr>
            <p:ph type="title"/>
          </p:nvPr>
        </p:nvSpPr>
        <p:spPr>
          <a:xfrm>
            <a:off x="571500" y="609600"/>
            <a:ext cx="11049000" cy="553998"/>
          </a:xfrm>
          <a:prstGeom prst="rect">
            <a:avLst/>
          </a:prstGeom>
        </p:spPr>
        <p:txBody>
          <a:bodyPr vert="horz" lIns="0" tIns="0" rIns="0" bIns="0" rtlCol="0" anchor="t" anchorCtr="0">
            <a:spAutoFit/>
          </a:bodyPr>
          <a:lstStyle>
            <a:lvl1pPr>
              <a:defRPr lang="en-US" sz="4000" dirty="0"/>
            </a:lvl1pPr>
          </a:lstStyle>
          <a:p>
            <a:pPr lvl="0"/>
            <a:r>
              <a:rPr lang="en-US"/>
              <a:t>Click to edit Master title style</a:t>
            </a:r>
          </a:p>
        </p:txBody>
      </p:sp>
      <p:sp>
        <p:nvSpPr>
          <p:cNvPr id="8" name="Picture Placeholder 4">
            <a:extLst>
              <a:ext uri="{FF2B5EF4-FFF2-40B4-BE49-F238E27FC236}">
                <a16:creationId xmlns:a16="http://schemas.microsoft.com/office/drawing/2014/main" id="{65FF10B2-8F15-498C-B412-BA9029101FC6}"/>
              </a:ext>
            </a:extLst>
          </p:cNvPr>
          <p:cNvSpPr>
            <a:spLocks noGrp="1"/>
          </p:cNvSpPr>
          <p:nvPr>
            <p:ph type="pic" sz="quarter" idx="11" hasCustomPrompt="1"/>
          </p:nvPr>
        </p:nvSpPr>
        <p:spPr>
          <a:xfrm>
            <a:off x="0" y="1905000"/>
            <a:ext cx="12192000" cy="4305300"/>
          </a:xfr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chorCtr="0">
            <a:normAutofit/>
          </a:bodyPr>
          <a:lstStyle>
            <a:lvl1pPr algn="ctr">
              <a:defRPr lang="en-US" sz="1600" b="0" i="0" kern="1200" spc="0" baseline="0" dirty="0">
                <a:solidFill>
                  <a:schemeClr val="bg1"/>
                </a:solidFill>
                <a:latin typeface="+mj-lt"/>
                <a:ea typeface="+mn-ea"/>
                <a:cs typeface="+mn-cs"/>
              </a:defRPr>
            </a:lvl1pPr>
          </a:lstStyle>
          <a:p>
            <a:r>
              <a:rPr lang="en-US"/>
              <a:t>Drag &amp; drop your photo here </a:t>
            </a:r>
            <a:br>
              <a:rPr lang="en-US"/>
            </a:br>
            <a:r>
              <a:rPr lang="en-US"/>
              <a:t>or click or tap icon </a:t>
            </a:r>
            <a:br>
              <a:rPr lang="en-US"/>
            </a:br>
            <a:r>
              <a:rPr lang="en-US"/>
              <a:t>below to insert</a:t>
            </a:r>
          </a:p>
          <a:p>
            <a:endParaRPr lang="en-US"/>
          </a:p>
          <a:p>
            <a:endParaRPr lang="en-US"/>
          </a:p>
          <a:p>
            <a:endParaRPr lang="en-US"/>
          </a:p>
          <a:p>
            <a:endParaRPr lang="en-US"/>
          </a:p>
        </p:txBody>
      </p:sp>
      <p:sp>
        <p:nvSpPr>
          <p:cNvPr id="9" name="Slide Number Placeholder 5">
            <a:extLst>
              <a:ext uri="{FF2B5EF4-FFF2-40B4-BE49-F238E27FC236}">
                <a16:creationId xmlns:a16="http://schemas.microsoft.com/office/drawing/2014/main" id="{7A2F90AE-FE0B-4B51-8976-ACBECB7F8979}"/>
              </a:ext>
            </a:extLst>
          </p:cNvPr>
          <p:cNvSpPr txBox="1">
            <a:spLocks/>
          </p:cNvSpPr>
          <p:nvPr userDrawn="1"/>
        </p:nvSpPr>
        <p:spPr>
          <a:xfrm>
            <a:off x="10020300" y="6401748"/>
            <a:ext cx="1586484" cy="123111"/>
          </a:xfrm>
          <a:prstGeom prst="rect">
            <a:avLst/>
          </a:prstGeom>
        </p:spPr>
        <p:txBody>
          <a:bodyPr vert="horz" wrap="square" lIns="0" tIns="0" rIns="0" bIns="0" rtlCol="0" anchor="t" anchorCtr="0">
            <a:spAutoFit/>
          </a:bodyPr>
          <a:lstStyle>
            <a:defPPr>
              <a:defRPr lang="en-US"/>
            </a:defPPr>
            <a:lvl1pPr marL="0" algn="r" defTabSz="926372" rtl="0" eaLnBrk="1" latinLnBrk="0" hangingPunct="1">
              <a:defRPr sz="800" kern="1200">
                <a:solidFill>
                  <a:schemeClr val="tx1"/>
                </a:solidFill>
                <a:latin typeface="+mn-lt"/>
                <a:ea typeface="+mn-ea"/>
                <a:cs typeface="+mn-cs"/>
              </a:defRPr>
            </a:lvl1pPr>
            <a:lvl2pPr marL="463186" algn="l" defTabSz="926372" rtl="0" eaLnBrk="1" latinLnBrk="0" hangingPunct="1">
              <a:defRPr sz="1824" kern="1200">
                <a:solidFill>
                  <a:schemeClr val="tx1"/>
                </a:solidFill>
                <a:latin typeface="+mn-lt"/>
                <a:ea typeface="+mn-ea"/>
                <a:cs typeface="+mn-cs"/>
              </a:defRPr>
            </a:lvl2pPr>
            <a:lvl3pPr marL="926372" algn="l" defTabSz="926372" rtl="0" eaLnBrk="1" latinLnBrk="0" hangingPunct="1">
              <a:defRPr sz="1824" kern="1200">
                <a:solidFill>
                  <a:schemeClr val="tx1"/>
                </a:solidFill>
                <a:latin typeface="+mn-lt"/>
                <a:ea typeface="+mn-ea"/>
                <a:cs typeface="+mn-cs"/>
              </a:defRPr>
            </a:lvl3pPr>
            <a:lvl4pPr marL="1389557" algn="l" defTabSz="926372" rtl="0" eaLnBrk="1" latinLnBrk="0" hangingPunct="1">
              <a:defRPr sz="1824" kern="1200">
                <a:solidFill>
                  <a:schemeClr val="tx1"/>
                </a:solidFill>
                <a:latin typeface="+mn-lt"/>
                <a:ea typeface="+mn-ea"/>
                <a:cs typeface="+mn-cs"/>
              </a:defRPr>
            </a:lvl4pPr>
            <a:lvl5pPr marL="1852743" algn="l" defTabSz="926372" rtl="0" eaLnBrk="1" latinLnBrk="0" hangingPunct="1">
              <a:defRPr sz="1824" kern="1200">
                <a:solidFill>
                  <a:schemeClr val="tx1"/>
                </a:solidFill>
                <a:latin typeface="+mn-lt"/>
                <a:ea typeface="+mn-ea"/>
                <a:cs typeface="+mn-cs"/>
              </a:defRPr>
            </a:lvl5pPr>
            <a:lvl6pPr marL="2315929" algn="l" defTabSz="926372" rtl="0" eaLnBrk="1" latinLnBrk="0" hangingPunct="1">
              <a:defRPr sz="1824" kern="1200">
                <a:solidFill>
                  <a:schemeClr val="tx1"/>
                </a:solidFill>
                <a:latin typeface="+mn-lt"/>
                <a:ea typeface="+mn-ea"/>
                <a:cs typeface="+mn-cs"/>
              </a:defRPr>
            </a:lvl6pPr>
            <a:lvl7pPr marL="2779113" algn="l" defTabSz="926372" rtl="0" eaLnBrk="1" latinLnBrk="0" hangingPunct="1">
              <a:defRPr sz="1824" kern="1200">
                <a:solidFill>
                  <a:schemeClr val="tx1"/>
                </a:solidFill>
                <a:latin typeface="+mn-lt"/>
                <a:ea typeface="+mn-ea"/>
                <a:cs typeface="+mn-cs"/>
              </a:defRPr>
            </a:lvl7pPr>
            <a:lvl8pPr marL="3242299" algn="l" defTabSz="926372" rtl="0" eaLnBrk="1" latinLnBrk="0" hangingPunct="1">
              <a:defRPr sz="1824" kern="1200">
                <a:solidFill>
                  <a:schemeClr val="tx1"/>
                </a:solidFill>
                <a:latin typeface="+mn-lt"/>
                <a:ea typeface="+mn-ea"/>
                <a:cs typeface="+mn-cs"/>
              </a:defRPr>
            </a:lvl8pPr>
            <a:lvl9pPr marL="3705486" algn="l" defTabSz="926372" rtl="0" eaLnBrk="1" latinLnBrk="0" hangingPunct="1">
              <a:defRPr sz="1824" kern="1200">
                <a:solidFill>
                  <a:schemeClr val="tx1"/>
                </a:solidFill>
                <a:latin typeface="+mn-lt"/>
                <a:ea typeface="+mn-ea"/>
                <a:cs typeface="+mn-cs"/>
              </a:defRPr>
            </a:lvl9pPr>
          </a:lstStyle>
          <a:p>
            <a:fld id="{A7D7A393-7AAB-4C35-B2E9-5B44BBD349B3}"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10882834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 Bleed Pictur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054F9D6-4889-4D51-9ADF-D453DFF1E8E5}"/>
              </a:ext>
            </a:extLst>
          </p:cNvPr>
          <p:cNvSpPr>
            <a:spLocks noGrp="1"/>
          </p:cNvSpPr>
          <p:nvPr>
            <p:ph type="pic" sz="quarter" idx="10" hasCustomPrompt="1"/>
          </p:nvPr>
        </p:nvSpPr>
        <p:spPr>
          <a:xfrm>
            <a:off x="0" y="0"/>
            <a:ext cx="12192000" cy="6858000"/>
          </a:xfrm>
          <a:blipFill dpi="0" rotWithShape="1">
            <a:blip r:embed="rId2">
              <a:alphaModFix amt="3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chorCtr="0">
            <a:normAutofit/>
          </a:bodyPr>
          <a:lstStyle>
            <a:lvl1pPr marL="0" indent="0" algn="ctr" defTabSz="882171" rtl="0" eaLnBrk="1" latinLnBrk="0" hangingPunct="1">
              <a:lnSpc>
                <a:spcPct val="100000"/>
              </a:lnSpc>
              <a:spcBef>
                <a:spcPts val="0"/>
              </a:spcBef>
              <a:spcAft>
                <a:spcPts val="1000"/>
              </a:spcAft>
              <a:buFont typeface="Arial" panose="020B0604020202020204" pitchFamily="34" charset="0"/>
              <a:buNone/>
              <a:defRPr lang="en-US" sz="1600" b="0" i="0" kern="1200" spc="0" baseline="0" dirty="0">
                <a:solidFill>
                  <a:schemeClr val="bg1"/>
                </a:solidFill>
                <a:latin typeface="+mj-lt"/>
                <a:ea typeface="+mn-ea"/>
                <a:cs typeface="+mn-cs"/>
              </a:defRPr>
            </a:lvl1pPr>
          </a:lstStyle>
          <a:p>
            <a:r>
              <a:rPr lang="en-US"/>
              <a:t>Drag &amp; drop your photo here </a:t>
            </a:r>
            <a:br>
              <a:rPr lang="en-US"/>
            </a:br>
            <a:r>
              <a:rPr lang="en-US"/>
              <a:t>or click or tap icon </a:t>
            </a:r>
            <a:br>
              <a:rPr lang="en-US"/>
            </a:br>
            <a:r>
              <a:rPr lang="en-US"/>
              <a:t>below to insert</a:t>
            </a:r>
          </a:p>
          <a:p>
            <a:endParaRPr lang="en-US"/>
          </a:p>
          <a:p>
            <a:endParaRPr lang="en-US"/>
          </a:p>
          <a:p>
            <a:endParaRPr lang="en-US"/>
          </a:p>
          <a:p>
            <a:endParaRPr lang="en-US"/>
          </a:p>
        </p:txBody>
      </p:sp>
      <p:sp>
        <p:nvSpPr>
          <p:cNvPr id="11" name="TextBox 10">
            <a:extLst>
              <a:ext uri="{FF2B5EF4-FFF2-40B4-BE49-F238E27FC236}">
                <a16:creationId xmlns:a16="http://schemas.microsoft.com/office/drawing/2014/main" id="{F4C7E8BB-EA2F-C8D6-3C7E-56D824B03038}"/>
              </a:ext>
            </a:extLst>
          </p:cNvPr>
          <p:cNvSpPr txBox="1"/>
          <p:nvPr userDrawn="1"/>
        </p:nvSpPr>
        <p:spPr>
          <a:xfrm>
            <a:off x="3429000" y="6437289"/>
            <a:ext cx="5334000" cy="92333"/>
          </a:xfrm>
          <a:prstGeom prst="rect">
            <a:avLst/>
          </a:prstGeom>
          <a:noFill/>
        </p:spPr>
        <p:txBody>
          <a:bodyPr wrap="square" lIns="0" tIns="0" rIns="0" bIns="0" rtlCol="0">
            <a:spAutoFit/>
          </a:bodyPr>
          <a:lstStyle/>
          <a:p>
            <a:pPr marL="0" marR="0" lvl="0" indent="0" algn="ctr" defTabSz="926372" rtl="0" eaLnBrk="1" fontAlgn="auto" latinLnBrk="0" hangingPunct="1">
              <a:lnSpc>
                <a:spcPct val="100000"/>
              </a:lnSpc>
              <a:spcBef>
                <a:spcPts val="0"/>
              </a:spcBef>
              <a:spcAft>
                <a:spcPts val="0"/>
              </a:spcAft>
              <a:buClrTx/>
              <a:buSzTx/>
              <a:buFontTx/>
              <a:buNone/>
              <a:tabLst/>
              <a:defRPr/>
            </a:pPr>
            <a:r>
              <a:rPr lang="en-US" sz="600" kern="1200">
                <a:solidFill>
                  <a:schemeClr val="bg1"/>
                </a:solidFill>
                <a:latin typeface="+mn-lt"/>
                <a:ea typeface="+mn-ea"/>
                <a:cs typeface="+mn-cs"/>
              </a:rPr>
              <a:t>© 2026 Cisco and/or its affiliates. All rights reserved. Cisco Confidential</a:t>
            </a:r>
          </a:p>
        </p:txBody>
      </p:sp>
      <p:pic>
        <p:nvPicPr>
          <p:cNvPr id="13" name="Graphic 12">
            <a:extLst>
              <a:ext uri="{FF2B5EF4-FFF2-40B4-BE49-F238E27FC236}">
                <a16:creationId xmlns:a16="http://schemas.microsoft.com/office/drawing/2014/main" id="{81070FD9-17D8-BE1C-FCE8-56D3B74BDA25}"/>
              </a:ext>
            </a:extLst>
          </p:cNvPr>
          <p:cNvPicPr>
            <a:picLocks noChangeAspect="1"/>
          </p:cNvPicPr>
          <p:nvPr userDrawn="1"/>
        </p:nvPicPr>
        <p:blipFill>
          <a:blip>
            <a:lum bright="-100000" contrast="-40000"/>
            <a:extLst>
              <a:ext uri="{96DAC541-7B7A-43D3-8B79-37D633B846F1}">
                <asvg:svgBlip xmlns:asvg="http://schemas.microsoft.com/office/drawing/2016/SVG/main" r:embed="rId3"/>
              </a:ext>
            </a:extLst>
          </a:blip>
          <a:stretch>
            <a:fillRect/>
          </a:stretch>
        </p:blipFill>
        <p:spPr>
          <a:xfrm>
            <a:off x="516807" y="6364637"/>
            <a:ext cx="503671" cy="221124"/>
          </a:xfrm>
          <a:prstGeom prst="rect">
            <a:avLst/>
          </a:prstGeom>
        </p:spPr>
      </p:pic>
      <p:sp>
        <p:nvSpPr>
          <p:cNvPr id="14" name="Slide Number Placeholder 5">
            <a:extLst>
              <a:ext uri="{FF2B5EF4-FFF2-40B4-BE49-F238E27FC236}">
                <a16:creationId xmlns:a16="http://schemas.microsoft.com/office/drawing/2014/main" id="{97128B33-BA9A-7E1B-CA3E-1A096CDFA445}"/>
              </a:ext>
            </a:extLst>
          </p:cNvPr>
          <p:cNvSpPr txBox="1">
            <a:spLocks/>
          </p:cNvSpPr>
          <p:nvPr userDrawn="1"/>
        </p:nvSpPr>
        <p:spPr>
          <a:xfrm>
            <a:off x="10020300" y="6401748"/>
            <a:ext cx="1586484" cy="123111"/>
          </a:xfrm>
          <a:prstGeom prst="rect">
            <a:avLst/>
          </a:prstGeom>
        </p:spPr>
        <p:txBody>
          <a:bodyPr vert="horz" wrap="square" lIns="0" tIns="0" rIns="0" bIns="0" rtlCol="0" anchor="t" anchorCtr="0">
            <a:spAutoFit/>
          </a:bodyPr>
          <a:lstStyle>
            <a:defPPr>
              <a:defRPr lang="en-US"/>
            </a:defPPr>
            <a:lvl1pPr marL="0" algn="r" defTabSz="926372" rtl="0" eaLnBrk="1" latinLnBrk="0" hangingPunct="1">
              <a:defRPr sz="800" kern="1200">
                <a:solidFill>
                  <a:schemeClr val="tx1"/>
                </a:solidFill>
                <a:latin typeface="+mn-lt"/>
                <a:ea typeface="+mn-ea"/>
                <a:cs typeface="+mn-cs"/>
              </a:defRPr>
            </a:lvl1pPr>
            <a:lvl2pPr marL="463186" algn="l" defTabSz="926372" rtl="0" eaLnBrk="1" latinLnBrk="0" hangingPunct="1">
              <a:defRPr sz="1824" kern="1200">
                <a:solidFill>
                  <a:schemeClr val="tx1"/>
                </a:solidFill>
                <a:latin typeface="+mn-lt"/>
                <a:ea typeface="+mn-ea"/>
                <a:cs typeface="+mn-cs"/>
              </a:defRPr>
            </a:lvl2pPr>
            <a:lvl3pPr marL="926372" algn="l" defTabSz="926372" rtl="0" eaLnBrk="1" latinLnBrk="0" hangingPunct="1">
              <a:defRPr sz="1824" kern="1200">
                <a:solidFill>
                  <a:schemeClr val="tx1"/>
                </a:solidFill>
                <a:latin typeface="+mn-lt"/>
                <a:ea typeface="+mn-ea"/>
                <a:cs typeface="+mn-cs"/>
              </a:defRPr>
            </a:lvl3pPr>
            <a:lvl4pPr marL="1389557" algn="l" defTabSz="926372" rtl="0" eaLnBrk="1" latinLnBrk="0" hangingPunct="1">
              <a:defRPr sz="1824" kern="1200">
                <a:solidFill>
                  <a:schemeClr val="tx1"/>
                </a:solidFill>
                <a:latin typeface="+mn-lt"/>
                <a:ea typeface="+mn-ea"/>
                <a:cs typeface="+mn-cs"/>
              </a:defRPr>
            </a:lvl4pPr>
            <a:lvl5pPr marL="1852743" algn="l" defTabSz="926372" rtl="0" eaLnBrk="1" latinLnBrk="0" hangingPunct="1">
              <a:defRPr sz="1824" kern="1200">
                <a:solidFill>
                  <a:schemeClr val="tx1"/>
                </a:solidFill>
                <a:latin typeface="+mn-lt"/>
                <a:ea typeface="+mn-ea"/>
                <a:cs typeface="+mn-cs"/>
              </a:defRPr>
            </a:lvl5pPr>
            <a:lvl6pPr marL="2315929" algn="l" defTabSz="926372" rtl="0" eaLnBrk="1" latinLnBrk="0" hangingPunct="1">
              <a:defRPr sz="1824" kern="1200">
                <a:solidFill>
                  <a:schemeClr val="tx1"/>
                </a:solidFill>
                <a:latin typeface="+mn-lt"/>
                <a:ea typeface="+mn-ea"/>
                <a:cs typeface="+mn-cs"/>
              </a:defRPr>
            </a:lvl6pPr>
            <a:lvl7pPr marL="2779113" algn="l" defTabSz="926372" rtl="0" eaLnBrk="1" latinLnBrk="0" hangingPunct="1">
              <a:defRPr sz="1824" kern="1200">
                <a:solidFill>
                  <a:schemeClr val="tx1"/>
                </a:solidFill>
                <a:latin typeface="+mn-lt"/>
                <a:ea typeface="+mn-ea"/>
                <a:cs typeface="+mn-cs"/>
              </a:defRPr>
            </a:lvl7pPr>
            <a:lvl8pPr marL="3242299" algn="l" defTabSz="926372" rtl="0" eaLnBrk="1" latinLnBrk="0" hangingPunct="1">
              <a:defRPr sz="1824" kern="1200">
                <a:solidFill>
                  <a:schemeClr val="tx1"/>
                </a:solidFill>
                <a:latin typeface="+mn-lt"/>
                <a:ea typeface="+mn-ea"/>
                <a:cs typeface="+mn-cs"/>
              </a:defRPr>
            </a:lvl8pPr>
            <a:lvl9pPr marL="3705486" algn="l" defTabSz="926372" rtl="0" eaLnBrk="1" latinLnBrk="0" hangingPunct="1">
              <a:defRPr sz="1824" kern="1200">
                <a:solidFill>
                  <a:schemeClr val="tx1"/>
                </a:solidFill>
                <a:latin typeface="+mn-lt"/>
                <a:ea typeface="+mn-ea"/>
                <a:cs typeface="+mn-cs"/>
              </a:defRPr>
            </a:lvl9pPr>
          </a:lstStyle>
          <a:p>
            <a:fld id="{A7D7A393-7AAB-4C35-B2E9-5B44BBD349B3}"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12345975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6734A84-A20E-4265-848D-432FAF49C461}"/>
              </a:ext>
            </a:extLst>
          </p:cNvPr>
          <p:cNvSpPr>
            <a:spLocks noGrp="1"/>
          </p:cNvSpPr>
          <p:nvPr>
            <p:ph type="title" hasCustomPrompt="1"/>
          </p:nvPr>
        </p:nvSpPr>
        <p:spPr>
          <a:xfrm>
            <a:off x="571500" y="1435770"/>
            <a:ext cx="7277099" cy="3986463"/>
          </a:xfrm>
          <a:prstGeom prst="rect">
            <a:avLst/>
          </a:prstGeom>
        </p:spPr>
        <p:txBody>
          <a:bodyPr vert="horz" anchor="ctr" anchorCtr="0">
            <a:noAutofit/>
          </a:bodyPr>
          <a:lstStyle>
            <a:lvl1pPr algn="l" defTabSz="882171" rtl="0" eaLnBrk="1" latinLnBrk="0" hangingPunct="1">
              <a:lnSpc>
                <a:spcPct val="90000"/>
              </a:lnSpc>
              <a:spcBef>
                <a:spcPct val="0"/>
              </a:spcBef>
              <a:buNone/>
              <a:defRPr lang="en-US" sz="4400" b="0" i="0" kern="100" spc="-133" baseline="0" dirty="0">
                <a:solidFill>
                  <a:schemeClr val="tx1"/>
                </a:solidFill>
                <a:latin typeface="CiscoSansTT" panose="020B0503020201020303" pitchFamily="34" charset="0"/>
                <a:ea typeface="+mj-ea"/>
                <a:cs typeface="+mj-cs"/>
              </a:defRPr>
            </a:lvl1pPr>
          </a:lstStyle>
          <a:p>
            <a:r>
              <a:rPr lang="en-US"/>
              <a:t>Chapter title</a:t>
            </a:r>
          </a:p>
        </p:txBody>
      </p:sp>
      <p:sp>
        <p:nvSpPr>
          <p:cNvPr id="4" name="TextBox 3">
            <a:extLst>
              <a:ext uri="{FF2B5EF4-FFF2-40B4-BE49-F238E27FC236}">
                <a16:creationId xmlns:a16="http://schemas.microsoft.com/office/drawing/2014/main" id="{62236BEA-8B84-4433-AC6E-DE816054A44B}"/>
              </a:ext>
            </a:extLst>
          </p:cNvPr>
          <p:cNvSpPr txBox="1"/>
          <p:nvPr userDrawn="1"/>
        </p:nvSpPr>
        <p:spPr>
          <a:xfrm>
            <a:off x="3429000" y="6437289"/>
            <a:ext cx="5334000" cy="92333"/>
          </a:xfrm>
          <a:prstGeom prst="rect">
            <a:avLst/>
          </a:prstGeom>
          <a:noFill/>
        </p:spPr>
        <p:txBody>
          <a:bodyPr wrap="square" lIns="0" tIns="0" rIns="0" bIns="0" rtlCol="0">
            <a:spAutoFit/>
          </a:bodyPr>
          <a:lstStyle/>
          <a:p>
            <a:pPr marL="0" marR="0" lvl="0" indent="0" algn="ctr" defTabSz="926372" rtl="0" eaLnBrk="1" fontAlgn="auto" latinLnBrk="0" hangingPunct="1">
              <a:lnSpc>
                <a:spcPct val="100000"/>
              </a:lnSpc>
              <a:spcBef>
                <a:spcPts val="0"/>
              </a:spcBef>
              <a:spcAft>
                <a:spcPts val="0"/>
              </a:spcAft>
              <a:buClrTx/>
              <a:buSzTx/>
              <a:buFontTx/>
              <a:buNone/>
              <a:tabLst/>
              <a:defRPr/>
            </a:pPr>
            <a:r>
              <a:rPr lang="en-US" sz="600" kern="1200">
                <a:solidFill>
                  <a:schemeClr val="tx1"/>
                </a:solidFill>
                <a:latin typeface="+mn-lt"/>
                <a:ea typeface="+mn-ea"/>
                <a:cs typeface="+mn-cs"/>
              </a:rPr>
              <a:t>© 2026 Cisco and/or its affiliates. All rights reserved. Cisco Confidential</a:t>
            </a:r>
          </a:p>
        </p:txBody>
      </p:sp>
      <p:sp useBgFill="1">
        <p:nvSpPr>
          <p:cNvPr id="6" name="Rectangle 5">
            <a:extLst>
              <a:ext uri="{FF2B5EF4-FFF2-40B4-BE49-F238E27FC236}">
                <a16:creationId xmlns:a16="http://schemas.microsoft.com/office/drawing/2014/main" id="{575693B8-B116-4721-8DC5-83BD3F039DA2}"/>
              </a:ext>
            </a:extLst>
          </p:cNvPr>
          <p:cNvSpPr/>
          <p:nvPr userDrawn="1"/>
        </p:nvSpPr>
        <p:spPr>
          <a:xfrm>
            <a:off x="512315" y="6364637"/>
            <a:ext cx="503671" cy="2211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6DBB944D-7E83-4E4B-A6FC-7ABAE00AE440}"/>
              </a:ext>
            </a:extLst>
          </p:cNvPr>
          <p:cNvPicPr>
            <a:picLocks noChangeAspect="1"/>
          </p:cNvPicPr>
          <p:nvPr userDrawn="1"/>
        </p:nvPicPr>
        <p:blipFill>
          <a:blip>
            <a:lum bright="40000" contrast="40000"/>
            <a:extLst>
              <a:ext uri="{96DAC541-7B7A-43D3-8B79-37D633B846F1}">
                <asvg:svgBlip xmlns:asvg="http://schemas.microsoft.com/office/drawing/2016/SVG/main" r:embed="rId3"/>
              </a:ext>
            </a:extLst>
          </a:blip>
          <a:stretch>
            <a:fillRect/>
          </a:stretch>
        </p:blipFill>
        <p:spPr>
          <a:xfrm>
            <a:off x="512315" y="6364637"/>
            <a:ext cx="503671" cy="221124"/>
          </a:xfrm>
          <a:prstGeom prst="rect">
            <a:avLst/>
          </a:prstGeom>
        </p:spPr>
      </p:pic>
      <p:sp>
        <p:nvSpPr>
          <p:cNvPr id="9" name="Slide Number Placeholder 5">
            <a:extLst>
              <a:ext uri="{FF2B5EF4-FFF2-40B4-BE49-F238E27FC236}">
                <a16:creationId xmlns:a16="http://schemas.microsoft.com/office/drawing/2014/main" id="{67C2FE1F-73E1-4254-A5D5-B33CC3E487EF}"/>
              </a:ext>
            </a:extLst>
          </p:cNvPr>
          <p:cNvSpPr txBox="1">
            <a:spLocks/>
          </p:cNvSpPr>
          <p:nvPr userDrawn="1"/>
        </p:nvSpPr>
        <p:spPr>
          <a:xfrm>
            <a:off x="10020300" y="6401748"/>
            <a:ext cx="1586484" cy="123111"/>
          </a:xfrm>
          <a:prstGeom prst="rect">
            <a:avLst/>
          </a:prstGeom>
        </p:spPr>
        <p:txBody>
          <a:bodyPr vert="horz" wrap="square" lIns="0" tIns="0" rIns="0" bIns="0" rtlCol="0" anchor="t" anchorCtr="0">
            <a:spAutoFit/>
          </a:bodyPr>
          <a:lstStyle>
            <a:defPPr>
              <a:defRPr lang="en-US"/>
            </a:defPPr>
            <a:lvl1pPr marL="0" algn="r" defTabSz="926372" rtl="0" eaLnBrk="1" latinLnBrk="0" hangingPunct="1">
              <a:defRPr sz="800" kern="1200">
                <a:solidFill>
                  <a:schemeClr val="tx1"/>
                </a:solidFill>
                <a:latin typeface="+mn-lt"/>
                <a:ea typeface="+mn-ea"/>
                <a:cs typeface="+mn-cs"/>
              </a:defRPr>
            </a:lvl1pPr>
            <a:lvl2pPr marL="463186" algn="l" defTabSz="926372" rtl="0" eaLnBrk="1" latinLnBrk="0" hangingPunct="1">
              <a:defRPr sz="1824" kern="1200">
                <a:solidFill>
                  <a:schemeClr val="tx1"/>
                </a:solidFill>
                <a:latin typeface="+mn-lt"/>
                <a:ea typeface="+mn-ea"/>
                <a:cs typeface="+mn-cs"/>
              </a:defRPr>
            </a:lvl2pPr>
            <a:lvl3pPr marL="926372" algn="l" defTabSz="926372" rtl="0" eaLnBrk="1" latinLnBrk="0" hangingPunct="1">
              <a:defRPr sz="1824" kern="1200">
                <a:solidFill>
                  <a:schemeClr val="tx1"/>
                </a:solidFill>
                <a:latin typeface="+mn-lt"/>
                <a:ea typeface="+mn-ea"/>
                <a:cs typeface="+mn-cs"/>
              </a:defRPr>
            </a:lvl3pPr>
            <a:lvl4pPr marL="1389557" algn="l" defTabSz="926372" rtl="0" eaLnBrk="1" latinLnBrk="0" hangingPunct="1">
              <a:defRPr sz="1824" kern="1200">
                <a:solidFill>
                  <a:schemeClr val="tx1"/>
                </a:solidFill>
                <a:latin typeface="+mn-lt"/>
                <a:ea typeface="+mn-ea"/>
                <a:cs typeface="+mn-cs"/>
              </a:defRPr>
            </a:lvl4pPr>
            <a:lvl5pPr marL="1852743" algn="l" defTabSz="926372" rtl="0" eaLnBrk="1" latinLnBrk="0" hangingPunct="1">
              <a:defRPr sz="1824" kern="1200">
                <a:solidFill>
                  <a:schemeClr val="tx1"/>
                </a:solidFill>
                <a:latin typeface="+mn-lt"/>
                <a:ea typeface="+mn-ea"/>
                <a:cs typeface="+mn-cs"/>
              </a:defRPr>
            </a:lvl5pPr>
            <a:lvl6pPr marL="2315929" algn="l" defTabSz="926372" rtl="0" eaLnBrk="1" latinLnBrk="0" hangingPunct="1">
              <a:defRPr sz="1824" kern="1200">
                <a:solidFill>
                  <a:schemeClr val="tx1"/>
                </a:solidFill>
                <a:latin typeface="+mn-lt"/>
                <a:ea typeface="+mn-ea"/>
                <a:cs typeface="+mn-cs"/>
              </a:defRPr>
            </a:lvl6pPr>
            <a:lvl7pPr marL="2779113" algn="l" defTabSz="926372" rtl="0" eaLnBrk="1" latinLnBrk="0" hangingPunct="1">
              <a:defRPr sz="1824" kern="1200">
                <a:solidFill>
                  <a:schemeClr val="tx1"/>
                </a:solidFill>
                <a:latin typeface="+mn-lt"/>
                <a:ea typeface="+mn-ea"/>
                <a:cs typeface="+mn-cs"/>
              </a:defRPr>
            </a:lvl7pPr>
            <a:lvl8pPr marL="3242299" algn="l" defTabSz="926372" rtl="0" eaLnBrk="1" latinLnBrk="0" hangingPunct="1">
              <a:defRPr sz="1824" kern="1200">
                <a:solidFill>
                  <a:schemeClr val="tx1"/>
                </a:solidFill>
                <a:latin typeface="+mn-lt"/>
                <a:ea typeface="+mn-ea"/>
                <a:cs typeface="+mn-cs"/>
              </a:defRPr>
            </a:lvl8pPr>
            <a:lvl9pPr marL="3705486" algn="l" defTabSz="926372" rtl="0" eaLnBrk="1" latinLnBrk="0" hangingPunct="1">
              <a:defRPr sz="1824" kern="1200">
                <a:solidFill>
                  <a:schemeClr val="tx1"/>
                </a:solidFill>
                <a:latin typeface="+mn-lt"/>
                <a:ea typeface="+mn-ea"/>
                <a:cs typeface="+mn-cs"/>
              </a:defRPr>
            </a:lvl9pPr>
          </a:lstStyle>
          <a:p>
            <a:fld id="{A7D7A393-7AAB-4C35-B2E9-5B44BBD349B3}" type="slidenum">
              <a:rPr lang="en-US" smtClean="0">
                <a:solidFill>
                  <a:schemeClr val="tx1"/>
                </a:solidFill>
              </a:rPr>
              <a:pPr/>
              <a:t>‹#›</a:t>
            </a:fld>
            <a:endParaRPr lang="en-US">
              <a:solidFill>
                <a:schemeClr val="tx1"/>
              </a:solidFill>
            </a:endParaRPr>
          </a:p>
        </p:txBody>
      </p:sp>
    </p:spTree>
    <p:extLst>
      <p:ext uri="{BB962C8B-B14F-4D97-AF65-F5344CB8AC3E}">
        <p14:creationId xmlns:p14="http://schemas.microsoft.com/office/powerpoint/2010/main" val="13749594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4BE6003-571D-4817-A40A-642121412662}"/>
              </a:ext>
            </a:extLst>
          </p:cNvPr>
          <p:cNvSpPr>
            <a:spLocks noGrp="1"/>
          </p:cNvSpPr>
          <p:nvPr>
            <p:ph type="title" hasCustomPrompt="1"/>
          </p:nvPr>
        </p:nvSpPr>
        <p:spPr>
          <a:xfrm>
            <a:off x="571500" y="1435770"/>
            <a:ext cx="7277099" cy="3986463"/>
          </a:xfrm>
          <a:prstGeom prst="rect">
            <a:avLst/>
          </a:prstGeom>
        </p:spPr>
        <p:txBody>
          <a:bodyPr vert="horz" anchor="ctr" anchorCtr="0">
            <a:noAutofit/>
          </a:bodyPr>
          <a:lstStyle>
            <a:lvl1pPr>
              <a:defRPr sz="4400" baseline="0">
                <a:solidFill>
                  <a:schemeClr val="tx1"/>
                </a:solidFill>
              </a:defRPr>
            </a:lvl1pPr>
          </a:lstStyle>
          <a:p>
            <a:r>
              <a:rPr lang="en-US"/>
              <a:t>Chapter title</a:t>
            </a:r>
          </a:p>
        </p:txBody>
      </p:sp>
      <p:sp>
        <p:nvSpPr>
          <p:cNvPr id="5" name="TextBox 4">
            <a:extLst>
              <a:ext uri="{FF2B5EF4-FFF2-40B4-BE49-F238E27FC236}">
                <a16:creationId xmlns:a16="http://schemas.microsoft.com/office/drawing/2014/main" id="{24156D67-C67F-41CF-BA17-0B2BFD535E25}"/>
              </a:ext>
            </a:extLst>
          </p:cNvPr>
          <p:cNvSpPr txBox="1"/>
          <p:nvPr userDrawn="1"/>
        </p:nvSpPr>
        <p:spPr>
          <a:xfrm>
            <a:off x="3429000" y="6437289"/>
            <a:ext cx="5334000" cy="92333"/>
          </a:xfrm>
          <a:prstGeom prst="rect">
            <a:avLst/>
          </a:prstGeom>
          <a:noFill/>
        </p:spPr>
        <p:txBody>
          <a:bodyPr wrap="square" lIns="0" tIns="0" rIns="0" bIns="0" rtlCol="0">
            <a:spAutoFit/>
          </a:bodyPr>
          <a:lstStyle/>
          <a:p>
            <a:pPr marL="0" marR="0" lvl="0" indent="0" algn="ctr" defTabSz="926372" rtl="0" eaLnBrk="1" fontAlgn="auto" latinLnBrk="0" hangingPunct="1">
              <a:lnSpc>
                <a:spcPct val="100000"/>
              </a:lnSpc>
              <a:spcBef>
                <a:spcPts val="0"/>
              </a:spcBef>
              <a:spcAft>
                <a:spcPts val="0"/>
              </a:spcAft>
              <a:buClrTx/>
              <a:buSzTx/>
              <a:buFontTx/>
              <a:buNone/>
              <a:tabLst/>
              <a:defRPr/>
            </a:pPr>
            <a:r>
              <a:rPr lang="en-US" sz="600" kern="1200">
                <a:solidFill>
                  <a:schemeClr val="tx1"/>
                </a:solidFill>
                <a:latin typeface="+mn-lt"/>
                <a:ea typeface="+mn-ea"/>
                <a:cs typeface="+mn-cs"/>
              </a:rPr>
              <a:t>© 2026 Cisco and/or its affiliates. All rights reserved. Cisco Confidential</a:t>
            </a:r>
          </a:p>
        </p:txBody>
      </p:sp>
      <p:sp useBgFill="1">
        <p:nvSpPr>
          <p:cNvPr id="6" name="Rectangle 5">
            <a:extLst>
              <a:ext uri="{FF2B5EF4-FFF2-40B4-BE49-F238E27FC236}">
                <a16:creationId xmlns:a16="http://schemas.microsoft.com/office/drawing/2014/main" id="{8EBEC14B-8CF8-4461-A874-5771189A00D2}"/>
              </a:ext>
            </a:extLst>
          </p:cNvPr>
          <p:cNvSpPr/>
          <p:nvPr userDrawn="1"/>
        </p:nvSpPr>
        <p:spPr>
          <a:xfrm>
            <a:off x="512315" y="6364637"/>
            <a:ext cx="503671" cy="2211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EF8D6262-CE72-4AA0-A088-CB1091B8C83A}"/>
              </a:ext>
            </a:extLst>
          </p:cNvPr>
          <p:cNvPicPr>
            <a:picLocks noChangeAspect="1"/>
          </p:cNvPicPr>
          <p:nvPr userDrawn="1"/>
        </p:nvPicPr>
        <p:blipFill>
          <a:blip>
            <a:lum bright="40000" contrast="40000"/>
            <a:extLst>
              <a:ext uri="{96DAC541-7B7A-43D3-8B79-37D633B846F1}">
                <asvg:svgBlip xmlns:asvg="http://schemas.microsoft.com/office/drawing/2016/SVG/main" r:embed="rId3"/>
              </a:ext>
            </a:extLst>
          </a:blip>
          <a:stretch>
            <a:fillRect/>
          </a:stretch>
        </p:blipFill>
        <p:spPr>
          <a:xfrm>
            <a:off x="512315" y="6364637"/>
            <a:ext cx="503671" cy="221124"/>
          </a:xfrm>
          <a:prstGeom prst="rect">
            <a:avLst/>
          </a:prstGeom>
        </p:spPr>
      </p:pic>
      <p:sp>
        <p:nvSpPr>
          <p:cNvPr id="9" name="Slide Number Placeholder 5">
            <a:extLst>
              <a:ext uri="{FF2B5EF4-FFF2-40B4-BE49-F238E27FC236}">
                <a16:creationId xmlns:a16="http://schemas.microsoft.com/office/drawing/2014/main" id="{EBCAFE03-72FA-4855-A9E2-9FFB2C275C88}"/>
              </a:ext>
            </a:extLst>
          </p:cNvPr>
          <p:cNvSpPr txBox="1">
            <a:spLocks/>
          </p:cNvSpPr>
          <p:nvPr userDrawn="1"/>
        </p:nvSpPr>
        <p:spPr>
          <a:xfrm>
            <a:off x="10020300" y="6401748"/>
            <a:ext cx="1586484" cy="123111"/>
          </a:xfrm>
          <a:prstGeom prst="rect">
            <a:avLst/>
          </a:prstGeom>
        </p:spPr>
        <p:txBody>
          <a:bodyPr vert="horz" wrap="square" lIns="0" tIns="0" rIns="0" bIns="0" rtlCol="0" anchor="t" anchorCtr="0">
            <a:spAutoFit/>
          </a:bodyPr>
          <a:lstStyle>
            <a:defPPr>
              <a:defRPr lang="en-US"/>
            </a:defPPr>
            <a:lvl1pPr marL="0" algn="r" defTabSz="926372" rtl="0" eaLnBrk="1" latinLnBrk="0" hangingPunct="1">
              <a:defRPr sz="800" kern="1200">
                <a:solidFill>
                  <a:schemeClr val="tx1"/>
                </a:solidFill>
                <a:latin typeface="+mn-lt"/>
                <a:ea typeface="+mn-ea"/>
                <a:cs typeface="+mn-cs"/>
              </a:defRPr>
            </a:lvl1pPr>
            <a:lvl2pPr marL="463186" algn="l" defTabSz="926372" rtl="0" eaLnBrk="1" latinLnBrk="0" hangingPunct="1">
              <a:defRPr sz="1824" kern="1200">
                <a:solidFill>
                  <a:schemeClr val="tx1"/>
                </a:solidFill>
                <a:latin typeface="+mn-lt"/>
                <a:ea typeface="+mn-ea"/>
                <a:cs typeface="+mn-cs"/>
              </a:defRPr>
            </a:lvl2pPr>
            <a:lvl3pPr marL="926372" algn="l" defTabSz="926372" rtl="0" eaLnBrk="1" latinLnBrk="0" hangingPunct="1">
              <a:defRPr sz="1824" kern="1200">
                <a:solidFill>
                  <a:schemeClr val="tx1"/>
                </a:solidFill>
                <a:latin typeface="+mn-lt"/>
                <a:ea typeface="+mn-ea"/>
                <a:cs typeface="+mn-cs"/>
              </a:defRPr>
            </a:lvl3pPr>
            <a:lvl4pPr marL="1389557" algn="l" defTabSz="926372" rtl="0" eaLnBrk="1" latinLnBrk="0" hangingPunct="1">
              <a:defRPr sz="1824" kern="1200">
                <a:solidFill>
                  <a:schemeClr val="tx1"/>
                </a:solidFill>
                <a:latin typeface="+mn-lt"/>
                <a:ea typeface="+mn-ea"/>
                <a:cs typeface="+mn-cs"/>
              </a:defRPr>
            </a:lvl4pPr>
            <a:lvl5pPr marL="1852743" algn="l" defTabSz="926372" rtl="0" eaLnBrk="1" latinLnBrk="0" hangingPunct="1">
              <a:defRPr sz="1824" kern="1200">
                <a:solidFill>
                  <a:schemeClr val="tx1"/>
                </a:solidFill>
                <a:latin typeface="+mn-lt"/>
                <a:ea typeface="+mn-ea"/>
                <a:cs typeface="+mn-cs"/>
              </a:defRPr>
            </a:lvl5pPr>
            <a:lvl6pPr marL="2315929" algn="l" defTabSz="926372" rtl="0" eaLnBrk="1" latinLnBrk="0" hangingPunct="1">
              <a:defRPr sz="1824" kern="1200">
                <a:solidFill>
                  <a:schemeClr val="tx1"/>
                </a:solidFill>
                <a:latin typeface="+mn-lt"/>
                <a:ea typeface="+mn-ea"/>
                <a:cs typeface="+mn-cs"/>
              </a:defRPr>
            </a:lvl6pPr>
            <a:lvl7pPr marL="2779113" algn="l" defTabSz="926372" rtl="0" eaLnBrk="1" latinLnBrk="0" hangingPunct="1">
              <a:defRPr sz="1824" kern="1200">
                <a:solidFill>
                  <a:schemeClr val="tx1"/>
                </a:solidFill>
                <a:latin typeface="+mn-lt"/>
                <a:ea typeface="+mn-ea"/>
                <a:cs typeface="+mn-cs"/>
              </a:defRPr>
            </a:lvl7pPr>
            <a:lvl8pPr marL="3242299" algn="l" defTabSz="926372" rtl="0" eaLnBrk="1" latinLnBrk="0" hangingPunct="1">
              <a:defRPr sz="1824" kern="1200">
                <a:solidFill>
                  <a:schemeClr val="tx1"/>
                </a:solidFill>
                <a:latin typeface="+mn-lt"/>
                <a:ea typeface="+mn-ea"/>
                <a:cs typeface="+mn-cs"/>
              </a:defRPr>
            </a:lvl8pPr>
            <a:lvl9pPr marL="3705486" algn="l" defTabSz="926372" rtl="0" eaLnBrk="1" latinLnBrk="0" hangingPunct="1">
              <a:defRPr sz="1824" kern="1200">
                <a:solidFill>
                  <a:schemeClr val="tx1"/>
                </a:solidFill>
                <a:latin typeface="+mn-lt"/>
                <a:ea typeface="+mn-ea"/>
                <a:cs typeface="+mn-cs"/>
              </a:defRPr>
            </a:lvl9pPr>
          </a:lstStyle>
          <a:p>
            <a:fld id="{A7D7A393-7AAB-4C35-B2E9-5B44BBD349B3}" type="slidenum">
              <a:rPr lang="en-US" smtClean="0">
                <a:solidFill>
                  <a:schemeClr val="tx1"/>
                </a:solidFill>
              </a:rPr>
              <a:pPr/>
              <a:t>‹#›</a:t>
            </a:fld>
            <a:endParaRPr lang="en-US">
              <a:solidFill>
                <a:schemeClr val="tx1"/>
              </a:solidFill>
            </a:endParaRPr>
          </a:p>
        </p:txBody>
      </p:sp>
    </p:spTree>
    <p:extLst>
      <p:ext uri="{BB962C8B-B14F-4D97-AF65-F5344CB8AC3E}">
        <p14:creationId xmlns:p14="http://schemas.microsoft.com/office/powerpoint/2010/main" val="28839924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2F81008-3517-4602-906D-87DE974882E8}"/>
              </a:ext>
            </a:extLst>
          </p:cNvPr>
          <p:cNvSpPr>
            <a:spLocks noGrp="1"/>
          </p:cNvSpPr>
          <p:nvPr>
            <p:ph type="title" hasCustomPrompt="1"/>
          </p:nvPr>
        </p:nvSpPr>
        <p:spPr>
          <a:xfrm>
            <a:off x="571500" y="1435770"/>
            <a:ext cx="7277099" cy="3986463"/>
          </a:xfrm>
          <a:prstGeom prst="rect">
            <a:avLst/>
          </a:prstGeom>
        </p:spPr>
        <p:txBody>
          <a:bodyPr vert="horz" anchor="ctr" anchorCtr="0">
            <a:noAutofit/>
          </a:bodyPr>
          <a:lstStyle>
            <a:lvl1pPr algn="l" defTabSz="882171" rtl="0" eaLnBrk="1" latinLnBrk="0" hangingPunct="1">
              <a:lnSpc>
                <a:spcPct val="90000"/>
              </a:lnSpc>
              <a:spcBef>
                <a:spcPct val="0"/>
              </a:spcBef>
              <a:buNone/>
              <a:defRPr lang="en-US" sz="4400" b="0" i="0" kern="100" spc="-133" baseline="0" dirty="0">
                <a:solidFill>
                  <a:schemeClr val="tx1"/>
                </a:solidFill>
                <a:latin typeface="CiscoSansTT" panose="020B0503020201020303" pitchFamily="34" charset="0"/>
                <a:ea typeface="+mj-ea"/>
                <a:cs typeface="+mj-cs"/>
              </a:defRPr>
            </a:lvl1pPr>
          </a:lstStyle>
          <a:p>
            <a:r>
              <a:rPr lang="en-US"/>
              <a:t>Chapter title</a:t>
            </a:r>
          </a:p>
        </p:txBody>
      </p:sp>
      <p:sp>
        <p:nvSpPr>
          <p:cNvPr id="4" name="TextBox 3">
            <a:extLst>
              <a:ext uri="{FF2B5EF4-FFF2-40B4-BE49-F238E27FC236}">
                <a16:creationId xmlns:a16="http://schemas.microsoft.com/office/drawing/2014/main" id="{7910703F-CBA9-4296-B386-BA35019F8F44}"/>
              </a:ext>
            </a:extLst>
          </p:cNvPr>
          <p:cNvSpPr txBox="1"/>
          <p:nvPr userDrawn="1"/>
        </p:nvSpPr>
        <p:spPr>
          <a:xfrm>
            <a:off x="3429000" y="6437289"/>
            <a:ext cx="5334000" cy="92333"/>
          </a:xfrm>
          <a:prstGeom prst="rect">
            <a:avLst/>
          </a:prstGeom>
          <a:noFill/>
        </p:spPr>
        <p:txBody>
          <a:bodyPr wrap="square" lIns="0" tIns="0" rIns="0" bIns="0" rtlCol="0">
            <a:spAutoFit/>
          </a:bodyPr>
          <a:lstStyle/>
          <a:p>
            <a:pPr marL="0" marR="0" lvl="0" indent="0" algn="ctr" defTabSz="926372" rtl="0" eaLnBrk="1" fontAlgn="auto" latinLnBrk="0" hangingPunct="1">
              <a:lnSpc>
                <a:spcPct val="100000"/>
              </a:lnSpc>
              <a:spcBef>
                <a:spcPts val="0"/>
              </a:spcBef>
              <a:spcAft>
                <a:spcPts val="0"/>
              </a:spcAft>
              <a:buClrTx/>
              <a:buSzTx/>
              <a:buFontTx/>
              <a:buNone/>
              <a:tabLst/>
              <a:defRPr/>
            </a:pPr>
            <a:r>
              <a:rPr lang="en-US" sz="600" kern="1200">
                <a:solidFill>
                  <a:schemeClr val="tx1"/>
                </a:solidFill>
                <a:latin typeface="+mn-lt"/>
                <a:ea typeface="+mn-ea"/>
                <a:cs typeface="+mn-cs"/>
              </a:rPr>
              <a:t>© 2026 Cisco and/or its affiliates. All rights reserved. Cisco Confidential</a:t>
            </a:r>
          </a:p>
        </p:txBody>
      </p:sp>
      <p:sp useBgFill="1">
        <p:nvSpPr>
          <p:cNvPr id="6" name="Rectangle 5">
            <a:extLst>
              <a:ext uri="{FF2B5EF4-FFF2-40B4-BE49-F238E27FC236}">
                <a16:creationId xmlns:a16="http://schemas.microsoft.com/office/drawing/2014/main" id="{CC556FB1-871D-4D6C-B961-1FA9EDBE5450}"/>
              </a:ext>
            </a:extLst>
          </p:cNvPr>
          <p:cNvSpPr/>
          <p:nvPr userDrawn="1"/>
        </p:nvSpPr>
        <p:spPr>
          <a:xfrm>
            <a:off x="512315" y="6364637"/>
            <a:ext cx="503671" cy="2211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BD50B648-C55A-4CFC-8268-9940F5681F6C}"/>
              </a:ext>
            </a:extLst>
          </p:cNvPr>
          <p:cNvPicPr>
            <a:picLocks noChangeAspect="1"/>
          </p:cNvPicPr>
          <p:nvPr userDrawn="1"/>
        </p:nvPicPr>
        <p:blipFill>
          <a:blip>
            <a:lum bright="40000" contrast="40000"/>
            <a:extLst>
              <a:ext uri="{96DAC541-7B7A-43D3-8B79-37D633B846F1}">
                <asvg:svgBlip xmlns:asvg="http://schemas.microsoft.com/office/drawing/2016/SVG/main" r:embed="rId3"/>
              </a:ext>
            </a:extLst>
          </a:blip>
          <a:stretch>
            <a:fillRect/>
          </a:stretch>
        </p:blipFill>
        <p:spPr>
          <a:xfrm>
            <a:off x="512315" y="6364637"/>
            <a:ext cx="503671" cy="221124"/>
          </a:xfrm>
          <a:prstGeom prst="rect">
            <a:avLst/>
          </a:prstGeom>
        </p:spPr>
      </p:pic>
      <p:sp>
        <p:nvSpPr>
          <p:cNvPr id="9" name="Slide Number Placeholder 5">
            <a:extLst>
              <a:ext uri="{FF2B5EF4-FFF2-40B4-BE49-F238E27FC236}">
                <a16:creationId xmlns:a16="http://schemas.microsoft.com/office/drawing/2014/main" id="{09539151-22C3-4C50-88CB-2FA03E6965EF}"/>
              </a:ext>
            </a:extLst>
          </p:cNvPr>
          <p:cNvSpPr txBox="1">
            <a:spLocks/>
          </p:cNvSpPr>
          <p:nvPr userDrawn="1"/>
        </p:nvSpPr>
        <p:spPr>
          <a:xfrm>
            <a:off x="10020300" y="6401748"/>
            <a:ext cx="1586484" cy="123111"/>
          </a:xfrm>
          <a:prstGeom prst="rect">
            <a:avLst/>
          </a:prstGeom>
        </p:spPr>
        <p:txBody>
          <a:bodyPr vert="horz" wrap="square" lIns="0" tIns="0" rIns="0" bIns="0" rtlCol="0" anchor="t" anchorCtr="0">
            <a:spAutoFit/>
          </a:bodyPr>
          <a:lstStyle>
            <a:defPPr>
              <a:defRPr lang="en-US"/>
            </a:defPPr>
            <a:lvl1pPr marL="0" algn="r" defTabSz="926372" rtl="0" eaLnBrk="1" latinLnBrk="0" hangingPunct="1">
              <a:defRPr sz="800" kern="1200">
                <a:solidFill>
                  <a:schemeClr val="tx1"/>
                </a:solidFill>
                <a:latin typeface="+mn-lt"/>
                <a:ea typeface="+mn-ea"/>
                <a:cs typeface="+mn-cs"/>
              </a:defRPr>
            </a:lvl1pPr>
            <a:lvl2pPr marL="463186" algn="l" defTabSz="926372" rtl="0" eaLnBrk="1" latinLnBrk="0" hangingPunct="1">
              <a:defRPr sz="1824" kern="1200">
                <a:solidFill>
                  <a:schemeClr val="tx1"/>
                </a:solidFill>
                <a:latin typeface="+mn-lt"/>
                <a:ea typeface="+mn-ea"/>
                <a:cs typeface="+mn-cs"/>
              </a:defRPr>
            </a:lvl2pPr>
            <a:lvl3pPr marL="926372" algn="l" defTabSz="926372" rtl="0" eaLnBrk="1" latinLnBrk="0" hangingPunct="1">
              <a:defRPr sz="1824" kern="1200">
                <a:solidFill>
                  <a:schemeClr val="tx1"/>
                </a:solidFill>
                <a:latin typeface="+mn-lt"/>
                <a:ea typeface="+mn-ea"/>
                <a:cs typeface="+mn-cs"/>
              </a:defRPr>
            </a:lvl3pPr>
            <a:lvl4pPr marL="1389557" algn="l" defTabSz="926372" rtl="0" eaLnBrk="1" latinLnBrk="0" hangingPunct="1">
              <a:defRPr sz="1824" kern="1200">
                <a:solidFill>
                  <a:schemeClr val="tx1"/>
                </a:solidFill>
                <a:latin typeface="+mn-lt"/>
                <a:ea typeface="+mn-ea"/>
                <a:cs typeface="+mn-cs"/>
              </a:defRPr>
            </a:lvl4pPr>
            <a:lvl5pPr marL="1852743" algn="l" defTabSz="926372" rtl="0" eaLnBrk="1" latinLnBrk="0" hangingPunct="1">
              <a:defRPr sz="1824" kern="1200">
                <a:solidFill>
                  <a:schemeClr val="tx1"/>
                </a:solidFill>
                <a:latin typeface="+mn-lt"/>
                <a:ea typeface="+mn-ea"/>
                <a:cs typeface="+mn-cs"/>
              </a:defRPr>
            </a:lvl5pPr>
            <a:lvl6pPr marL="2315929" algn="l" defTabSz="926372" rtl="0" eaLnBrk="1" latinLnBrk="0" hangingPunct="1">
              <a:defRPr sz="1824" kern="1200">
                <a:solidFill>
                  <a:schemeClr val="tx1"/>
                </a:solidFill>
                <a:latin typeface="+mn-lt"/>
                <a:ea typeface="+mn-ea"/>
                <a:cs typeface="+mn-cs"/>
              </a:defRPr>
            </a:lvl6pPr>
            <a:lvl7pPr marL="2779113" algn="l" defTabSz="926372" rtl="0" eaLnBrk="1" latinLnBrk="0" hangingPunct="1">
              <a:defRPr sz="1824" kern="1200">
                <a:solidFill>
                  <a:schemeClr val="tx1"/>
                </a:solidFill>
                <a:latin typeface="+mn-lt"/>
                <a:ea typeface="+mn-ea"/>
                <a:cs typeface="+mn-cs"/>
              </a:defRPr>
            </a:lvl7pPr>
            <a:lvl8pPr marL="3242299" algn="l" defTabSz="926372" rtl="0" eaLnBrk="1" latinLnBrk="0" hangingPunct="1">
              <a:defRPr sz="1824" kern="1200">
                <a:solidFill>
                  <a:schemeClr val="tx1"/>
                </a:solidFill>
                <a:latin typeface="+mn-lt"/>
                <a:ea typeface="+mn-ea"/>
                <a:cs typeface="+mn-cs"/>
              </a:defRPr>
            </a:lvl8pPr>
            <a:lvl9pPr marL="3705486" algn="l" defTabSz="926372" rtl="0" eaLnBrk="1" latinLnBrk="0" hangingPunct="1">
              <a:defRPr sz="1824" kern="1200">
                <a:solidFill>
                  <a:schemeClr val="tx1"/>
                </a:solidFill>
                <a:latin typeface="+mn-lt"/>
                <a:ea typeface="+mn-ea"/>
                <a:cs typeface="+mn-cs"/>
              </a:defRPr>
            </a:lvl9pPr>
          </a:lstStyle>
          <a:p>
            <a:fld id="{A7D7A393-7AAB-4C35-B2E9-5B44BBD349B3}" type="slidenum">
              <a:rPr lang="en-US" smtClean="0">
                <a:solidFill>
                  <a:schemeClr val="tx1"/>
                </a:solidFill>
              </a:rPr>
              <a:pPr/>
              <a:t>‹#›</a:t>
            </a:fld>
            <a:endParaRPr lang="en-US">
              <a:solidFill>
                <a:schemeClr val="tx1"/>
              </a:solidFill>
            </a:endParaRPr>
          </a:p>
        </p:txBody>
      </p:sp>
    </p:spTree>
    <p:extLst>
      <p:ext uri="{BB962C8B-B14F-4D97-AF65-F5344CB8AC3E}">
        <p14:creationId xmlns:p14="http://schemas.microsoft.com/office/powerpoint/2010/main" val="27835149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Half &amp; Half Title Slide Light Layout">
    <p:bg>
      <p:bgPr>
        <a:solidFill>
          <a:schemeClr val="tx1"/>
        </a:solidFill>
        <a:effectLst/>
      </p:bgPr>
    </p:bg>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3E283A61-AD01-4A97-AE38-5AFEA6A6D63B}"/>
              </a:ext>
            </a:extLst>
          </p:cNvPr>
          <p:cNvSpPr>
            <a:spLocks noGrp="1"/>
          </p:cNvSpPr>
          <p:nvPr>
            <p:ph type="body" sz="half" idx="2"/>
          </p:nvPr>
        </p:nvSpPr>
        <p:spPr>
          <a:xfrm>
            <a:off x="571500" y="4869789"/>
            <a:ext cx="5372100" cy="246221"/>
          </a:xfrm>
          <a:prstGeom prst="rect">
            <a:avLst/>
          </a:prstGeom>
        </p:spPr>
        <p:txBody>
          <a:bodyPr wrap="square" lIns="0" tIns="0" rIns="0" bIns="0" anchor="b" anchorCtr="0">
            <a:spAutoFit/>
          </a:bodyPr>
          <a:lstStyle>
            <a:lvl1pPr marL="0" indent="0">
              <a:lnSpc>
                <a:spcPct val="100000"/>
              </a:lnSpc>
              <a:buNone/>
              <a:defRPr sz="1600" b="0" i="0" spc="0" baseline="0">
                <a:solidFill>
                  <a:schemeClr val="bg2"/>
                </a:solidFill>
                <a:latin typeface="CiscoSansTT" panose="020B0503020201020303" pitchFamily="34" charset="0"/>
                <a:cs typeface="CiscoSansTT" panose="020B0503020201020303" pitchFamily="34" charset="0"/>
              </a:defRPr>
            </a:lvl1pPr>
            <a:lvl2pPr marL="441088" indent="0">
              <a:buNone/>
              <a:defRPr sz="1351"/>
            </a:lvl2pPr>
            <a:lvl3pPr marL="882171" indent="0">
              <a:buNone/>
              <a:defRPr sz="1157"/>
            </a:lvl3pPr>
            <a:lvl4pPr marL="1323259" indent="0">
              <a:buNone/>
              <a:defRPr sz="965"/>
            </a:lvl4pPr>
            <a:lvl5pPr marL="1764344" indent="0">
              <a:buNone/>
              <a:defRPr sz="965"/>
            </a:lvl5pPr>
            <a:lvl6pPr marL="2205432" indent="0">
              <a:buNone/>
              <a:defRPr sz="965"/>
            </a:lvl6pPr>
            <a:lvl7pPr marL="2646515" indent="0">
              <a:buNone/>
              <a:defRPr sz="965"/>
            </a:lvl7pPr>
            <a:lvl8pPr marL="3087603" indent="0">
              <a:buNone/>
              <a:defRPr sz="965"/>
            </a:lvl8pPr>
            <a:lvl9pPr marL="3528689" indent="0">
              <a:buNone/>
              <a:defRPr sz="965"/>
            </a:lvl9pPr>
          </a:lstStyle>
          <a:p>
            <a:pPr lvl="0"/>
            <a:r>
              <a:rPr lang="en-US"/>
              <a:t>Click to edit Master text styles</a:t>
            </a:r>
          </a:p>
        </p:txBody>
      </p:sp>
      <p:sp>
        <p:nvSpPr>
          <p:cNvPr id="16" name="Text Placeholder 3">
            <a:extLst>
              <a:ext uri="{FF2B5EF4-FFF2-40B4-BE49-F238E27FC236}">
                <a16:creationId xmlns:a16="http://schemas.microsoft.com/office/drawing/2014/main" id="{D9E67138-21CA-4A02-9320-0FBAA2A1C958}"/>
              </a:ext>
            </a:extLst>
          </p:cNvPr>
          <p:cNvSpPr>
            <a:spLocks noGrp="1"/>
          </p:cNvSpPr>
          <p:nvPr>
            <p:ph type="body" sz="half" idx="12"/>
          </p:nvPr>
        </p:nvSpPr>
        <p:spPr>
          <a:xfrm>
            <a:off x="571500" y="5248892"/>
            <a:ext cx="5372100" cy="184666"/>
          </a:xfrm>
          <a:prstGeom prst="rect">
            <a:avLst/>
          </a:prstGeom>
        </p:spPr>
        <p:txBody>
          <a:bodyPr wrap="square" lIns="0" tIns="0" rIns="0" bIns="0">
            <a:spAutoFit/>
          </a:bodyPr>
          <a:lstStyle>
            <a:lvl1pPr marL="0" indent="0">
              <a:lnSpc>
                <a:spcPct val="100000"/>
              </a:lnSpc>
              <a:buNone/>
              <a:defRPr sz="1200" b="0" i="0" spc="0" baseline="0">
                <a:solidFill>
                  <a:schemeClr val="bg2"/>
                </a:solidFill>
                <a:latin typeface="CiscoSansTT" panose="020B0503020201020303" pitchFamily="34" charset="0"/>
                <a:cs typeface="CiscoSansTT" panose="020B0503020201020303" pitchFamily="34" charset="0"/>
              </a:defRPr>
            </a:lvl1pPr>
            <a:lvl2pPr marL="441088" indent="0">
              <a:buNone/>
              <a:defRPr sz="1351"/>
            </a:lvl2pPr>
            <a:lvl3pPr marL="882171" indent="0">
              <a:buNone/>
              <a:defRPr sz="1157"/>
            </a:lvl3pPr>
            <a:lvl4pPr marL="1323259" indent="0">
              <a:buNone/>
              <a:defRPr sz="965"/>
            </a:lvl4pPr>
            <a:lvl5pPr marL="1764344" indent="0">
              <a:buNone/>
              <a:defRPr sz="965"/>
            </a:lvl5pPr>
            <a:lvl6pPr marL="2205432" indent="0">
              <a:buNone/>
              <a:defRPr sz="965"/>
            </a:lvl6pPr>
            <a:lvl7pPr marL="2646515" indent="0">
              <a:buNone/>
              <a:defRPr sz="965"/>
            </a:lvl7pPr>
            <a:lvl8pPr marL="3087603" indent="0">
              <a:buNone/>
              <a:defRPr sz="965"/>
            </a:lvl8pPr>
            <a:lvl9pPr marL="3528689" indent="0">
              <a:buNone/>
              <a:defRPr sz="965"/>
            </a:lvl9pPr>
          </a:lstStyle>
          <a:p>
            <a:pPr lvl="0"/>
            <a:r>
              <a:rPr lang="en-US"/>
              <a:t>Click to edit Master text styles</a:t>
            </a:r>
          </a:p>
        </p:txBody>
      </p:sp>
      <p:sp>
        <p:nvSpPr>
          <p:cNvPr id="18" name="Title Placeholder 1">
            <a:extLst>
              <a:ext uri="{FF2B5EF4-FFF2-40B4-BE49-F238E27FC236}">
                <a16:creationId xmlns:a16="http://schemas.microsoft.com/office/drawing/2014/main" id="{404DB079-56B9-4942-85BE-AF3DA16F2C2F}"/>
              </a:ext>
            </a:extLst>
          </p:cNvPr>
          <p:cNvSpPr>
            <a:spLocks noGrp="1"/>
          </p:cNvSpPr>
          <p:nvPr>
            <p:ph type="title" hasCustomPrompt="1"/>
          </p:nvPr>
        </p:nvSpPr>
        <p:spPr>
          <a:xfrm>
            <a:off x="571500" y="1790701"/>
            <a:ext cx="5372100" cy="1485900"/>
          </a:xfrm>
          <a:prstGeom prst="rect">
            <a:avLst/>
          </a:prstGeom>
        </p:spPr>
        <p:txBody>
          <a:bodyPr vert="horz" wrap="square" lIns="0" tIns="0" rIns="0" bIns="0" rtlCol="0" anchor="b" anchorCtr="0">
            <a:noAutofit/>
          </a:bodyPr>
          <a:lstStyle>
            <a:lvl1pPr>
              <a:defRPr sz="5400" spc="-133" baseline="0">
                <a:solidFill>
                  <a:schemeClr val="bg2"/>
                </a:solidFill>
              </a:defRPr>
            </a:lvl1pPr>
          </a:lstStyle>
          <a:p>
            <a:r>
              <a:rPr lang="en-US"/>
              <a:t>Click to edit </a:t>
            </a:r>
            <a:br>
              <a:rPr lang="en-US"/>
            </a:br>
            <a:r>
              <a:rPr lang="en-US"/>
              <a:t>Master title style</a:t>
            </a:r>
          </a:p>
        </p:txBody>
      </p:sp>
      <p:sp>
        <p:nvSpPr>
          <p:cNvPr id="19" name="Text Placeholder 3">
            <a:extLst>
              <a:ext uri="{FF2B5EF4-FFF2-40B4-BE49-F238E27FC236}">
                <a16:creationId xmlns:a16="http://schemas.microsoft.com/office/drawing/2014/main" id="{F1684A56-8124-4BB9-8CA6-D228DD4BA230}"/>
              </a:ext>
            </a:extLst>
          </p:cNvPr>
          <p:cNvSpPr>
            <a:spLocks noGrp="1"/>
          </p:cNvSpPr>
          <p:nvPr>
            <p:ph type="body" sz="half" idx="13"/>
          </p:nvPr>
        </p:nvSpPr>
        <p:spPr>
          <a:xfrm>
            <a:off x="571500" y="3431817"/>
            <a:ext cx="5372099" cy="307777"/>
          </a:xfrm>
          <a:prstGeom prst="rect">
            <a:avLst/>
          </a:prstGeom>
        </p:spPr>
        <p:txBody>
          <a:bodyPr wrap="square" lIns="0" tIns="0" rIns="0" bIns="0">
            <a:spAutoFit/>
          </a:bodyPr>
          <a:lstStyle>
            <a:lvl1pPr marL="0" indent="0">
              <a:lnSpc>
                <a:spcPct val="100000"/>
              </a:lnSpc>
              <a:buNone/>
              <a:defRPr sz="2000" b="0" i="0" spc="0" baseline="0">
                <a:solidFill>
                  <a:schemeClr val="bg2"/>
                </a:solidFill>
                <a:latin typeface="CiscoSansTT" panose="020B0503020201020303" pitchFamily="34" charset="0"/>
                <a:cs typeface="CiscoSansTT" panose="020B0503020201020303" pitchFamily="34" charset="0"/>
              </a:defRPr>
            </a:lvl1pPr>
            <a:lvl2pPr marL="441088" indent="0">
              <a:buNone/>
              <a:defRPr sz="1351"/>
            </a:lvl2pPr>
            <a:lvl3pPr marL="882171" indent="0">
              <a:buNone/>
              <a:defRPr sz="1157"/>
            </a:lvl3pPr>
            <a:lvl4pPr marL="1323259" indent="0">
              <a:buNone/>
              <a:defRPr sz="965"/>
            </a:lvl4pPr>
            <a:lvl5pPr marL="1764344" indent="0">
              <a:buNone/>
              <a:defRPr sz="965"/>
            </a:lvl5pPr>
            <a:lvl6pPr marL="2205432" indent="0">
              <a:buNone/>
              <a:defRPr sz="965"/>
            </a:lvl6pPr>
            <a:lvl7pPr marL="2646515" indent="0">
              <a:buNone/>
              <a:defRPr sz="965"/>
            </a:lvl7pPr>
            <a:lvl8pPr marL="3087603" indent="0">
              <a:buNone/>
              <a:defRPr sz="965"/>
            </a:lvl8pPr>
            <a:lvl9pPr marL="3528689" indent="0">
              <a:buNone/>
              <a:defRPr sz="965"/>
            </a:lvl9pPr>
          </a:lstStyle>
          <a:p>
            <a:pPr lvl="0"/>
            <a:r>
              <a:rPr lang="en-US"/>
              <a:t>Click to edit Master text styles</a:t>
            </a:r>
          </a:p>
        </p:txBody>
      </p:sp>
      <p:sp>
        <p:nvSpPr>
          <p:cNvPr id="21" name="TextBox 20">
            <a:extLst>
              <a:ext uri="{FF2B5EF4-FFF2-40B4-BE49-F238E27FC236}">
                <a16:creationId xmlns:a16="http://schemas.microsoft.com/office/drawing/2014/main" id="{FAE77518-5FA0-4944-B48B-3B844A6193E2}"/>
              </a:ext>
            </a:extLst>
          </p:cNvPr>
          <p:cNvSpPr txBox="1"/>
          <p:nvPr userDrawn="1"/>
        </p:nvSpPr>
        <p:spPr>
          <a:xfrm>
            <a:off x="571500" y="6432526"/>
            <a:ext cx="5372100" cy="92333"/>
          </a:xfrm>
          <a:prstGeom prst="rect">
            <a:avLst/>
          </a:prstGeom>
          <a:noFill/>
        </p:spPr>
        <p:txBody>
          <a:bodyPr wrap="square" lIns="0" tIns="0" rIns="0" bIns="0" rtlCol="0">
            <a:spAutoFit/>
          </a:bodyPr>
          <a:lstStyle/>
          <a:p>
            <a:pPr marL="0" marR="0" lvl="0" indent="0" algn="l" defTabSz="926372" rtl="0" eaLnBrk="1" fontAlgn="auto" latinLnBrk="0" hangingPunct="1">
              <a:lnSpc>
                <a:spcPct val="100000"/>
              </a:lnSpc>
              <a:spcBef>
                <a:spcPts val="0"/>
              </a:spcBef>
              <a:spcAft>
                <a:spcPts val="0"/>
              </a:spcAft>
              <a:buClrTx/>
              <a:buSzTx/>
              <a:buFontTx/>
              <a:buNone/>
              <a:tabLst/>
              <a:defRPr/>
            </a:pPr>
            <a:r>
              <a:rPr lang="en-US" sz="600" kern="1200">
                <a:solidFill>
                  <a:schemeClr val="bg2"/>
                </a:solidFill>
                <a:latin typeface="+mn-lt"/>
                <a:ea typeface="+mn-ea"/>
                <a:cs typeface="+mn-cs"/>
              </a:rPr>
              <a:t>© 2026 Cisco and/or its affiliates. All rights reserved. Cisco Confidential</a:t>
            </a:r>
          </a:p>
        </p:txBody>
      </p:sp>
      <p:sp>
        <p:nvSpPr>
          <p:cNvPr id="3" name="Picture Placeholder 2">
            <a:extLst>
              <a:ext uri="{FF2B5EF4-FFF2-40B4-BE49-F238E27FC236}">
                <a16:creationId xmlns:a16="http://schemas.microsoft.com/office/drawing/2014/main" id="{B73A75F9-B823-4C33-BC6A-70650FACD3A3}"/>
              </a:ext>
            </a:extLst>
          </p:cNvPr>
          <p:cNvSpPr>
            <a:spLocks noGrp="1"/>
          </p:cNvSpPr>
          <p:nvPr>
            <p:ph type="pic" sz="quarter" idx="14" hasCustomPrompt="1"/>
          </p:nvPr>
        </p:nvSpPr>
        <p:spPr>
          <a:xfrm>
            <a:off x="6248400" y="0"/>
            <a:ext cx="5943600" cy="6858000"/>
          </a:xfrm>
          <a:noFill/>
        </p:spPr>
        <p:txBody>
          <a:bodyPr anchor="ctr" anchorCtr="0"/>
          <a:lstStyle>
            <a:lvl1pPr marL="0" indent="0" algn="ctr" defTabSz="882171" rtl="0" eaLnBrk="1" latinLnBrk="0" hangingPunct="1">
              <a:lnSpc>
                <a:spcPct val="100000"/>
              </a:lnSpc>
              <a:spcBef>
                <a:spcPts val="0"/>
              </a:spcBef>
              <a:spcAft>
                <a:spcPts val="1000"/>
              </a:spcAft>
              <a:buFont typeface="Arial" panose="020B0604020202020204" pitchFamily="34" charset="0"/>
              <a:buNone/>
              <a:defRPr lang="en-US" sz="1600" b="0" i="0" kern="1200" spc="0" baseline="0" dirty="0">
                <a:solidFill>
                  <a:schemeClr val="bg1"/>
                </a:solidFill>
                <a:latin typeface="+mj-lt"/>
                <a:ea typeface="+mn-ea"/>
                <a:cs typeface="+mn-cs"/>
              </a:defRPr>
            </a:lvl1pPr>
          </a:lstStyle>
          <a:p>
            <a:r>
              <a:rPr lang="en-US"/>
              <a:t>Drag &amp; drop your photo here </a:t>
            </a:r>
            <a:br>
              <a:rPr lang="en-US"/>
            </a:br>
            <a:r>
              <a:rPr lang="en-US"/>
              <a:t>or click or tap icon </a:t>
            </a:r>
            <a:br>
              <a:rPr lang="en-US"/>
            </a:br>
            <a:r>
              <a:rPr lang="en-US"/>
              <a:t>below to insert</a:t>
            </a:r>
          </a:p>
          <a:p>
            <a:endParaRPr lang="en-US"/>
          </a:p>
          <a:p>
            <a:endParaRPr lang="en-US"/>
          </a:p>
          <a:p>
            <a:endParaRPr lang="en-US"/>
          </a:p>
          <a:p>
            <a:endParaRPr lang="en-US"/>
          </a:p>
        </p:txBody>
      </p:sp>
    </p:spTree>
    <p:extLst>
      <p:ext uri="{BB962C8B-B14F-4D97-AF65-F5344CB8AC3E}">
        <p14:creationId xmlns:p14="http://schemas.microsoft.com/office/powerpoint/2010/main" val="3122551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eft Content">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5F48862-22C1-482F-B821-3D8CC682DAB1}"/>
              </a:ext>
            </a:extLst>
          </p:cNvPr>
          <p:cNvSpPr txBox="1"/>
          <p:nvPr userDrawn="1"/>
        </p:nvSpPr>
        <p:spPr>
          <a:xfrm>
            <a:off x="3429000" y="6437289"/>
            <a:ext cx="5334000" cy="92333"/>
          </a:xfrm>
          <a:prstGeom prst="rect">
            <a:avLst/>
          </a:prstGeom>
          <a:noFill/>
        </p:spPr>
        <p:txBody>
          <a:bodyPr wrap="square" lIns="0" tIns="0" rIns="0" bIns="0" rtlCol="0">
            <a:spAutoFit/>
          </a:bodyPr>
          <a:lstStyle/>
          <a:p>
            <a:pPr marL="0" marR="0" lvl="0" indent="0" algn="ctr" defTabSz="926372" rtl="0" eaLnBrk="1" fontAlgn="auto" latinLnBrk="0" hangingPunct="1">
              <a:lnSpc>
                <a:spcPct val="100000"/>
              </a:lnSpc>
              <a:spcBef>
                <a:spcPts val="0"/>
              </a:spcBef>
              <a:spcAft>
                <a:spcPts val="0"/>
              </a:spcAft>
              <a:buClrTx/>
              <a:buSzTx/>
              <a:buFontTx/>
              <a:buNone/>
              <a:tabLst/>
              <a:defRPr/>
            </a:pPr>
            <a:r>
              <a:rPr lang="en-US" sz="600" kern="1200">
                <a:solidFill>
                  <a:schemeClr val="bg1"/>
                </a:solidFill>
                <a:latin typeface="+mn-lt"/>
                <a:ea typeface="+mn-ea"/>
                <a:cs typeface="+mn-cs"/>
              </a:rPr>
              <a:t>© 2026 Cisco and/or its affiliates. All rights reserved. Cisco Confidential</a:t>
            </a:r>
          </a:p>
        </p:txBody>
      </p:sp>
      <p:sp>
        <p:nvSpPr>
          <p:cNvPr id="7" name="Title Placeholder 1">
            <a:extLst>
              <a:ext uri="{FF2B5EF4-FFF2-40B4-BE49-F238E27FC236}">
                <a16:creationId xmlns:a16="http://schemas.microsoft.com/office/drawing/2014/main" id="{3B2B760D-BB09-4F35-9D29-A0AE4C4355E8}"/>
              </a:ext>
            </a:extLst>
          </p:cNvPr>
          <p:cNvSpPr>
            <a:spLocks noGrp="1"/>
          </p:cNvSpPr>
          <p:nvPr>
            <p:ph type="title"/>
          </p:nvPr>
        </p:nvSpPr>
        <p:spPr>
          <a:xfrm>
            <a:off x="571500" y="609600"/>
            <a:ext cx="5067300" cy="1107996"/>
          </a:xfrm>
          <a:prstGeom prst="rect">
            <a:avLst/>
          </a:prstGeom>
        </p:spPr>
        <p:txBody>
          <a:bodyPr vert="horz" lIns="0" tIns="0" rIns="0" bIns="0" rtlCol="0" anchor="t" anchorCtr="0">
            <a:spAutoFit/>
          </a:bodyPr>
          <a:lstStyle>
            <a:lvl1pPr>
              <a:defRPr lang="en-US" sz="4000" dirty="0"/>
            </a:lvl1pPr>
          </a:lstStyle>
          <a:p>
            <a:pPr lvl="0"/>
            <a:r>
              <a:rPr lang="en-US"/>
              <a:t>Click to edit Master title style</a:t>
            </a:r>
          </a:p>
        </p:txBody>
      </p:sp>
      <p:sp>
        <p:nvSpPr>
          <p:cNvPr id="8" name="Text Placeholder 2">
            <a:extLst>
              <a:ext uri="{FF2B5EF4-FFF2-40B4-BE49-F238E27FC236}">
                <a16:creationId xmlns:a16="http://schemas.microsoft.com/office/drawing/2014/main" id="{C6365DA7-119E-46B2-8D0F-80032AD14611}"/>
              </a:ext>
            </a:extLst>
          </p:cNvPr>
          <p:cNvSpPr>
            <a:spLocks noGrp="1"/>
          </p:cNvSpPr>
          <p:nvPr>
            <p:ph idx="1"/>
          </p:nvPr>
        </p:nvSpPr>
        <p:spPr>
          <a:xfrm>
            <a:off x="571500" y="1905000"/>
            <a:ext cx="5067300" cy="4305301"/>
          </a:xfrm>
          <a:prstGeom prst="rect">
            <a:avLst/>
          </a:prstGeom>
        </p:spPr>
        <p:txBody>
          <a:bodyPr vert="horz" lIns="0" tIns="0" rIns="0" bIns="0" rtlCol="0">
            <a:noAutofit/>
          </a:bodyPr>
          <a:lstStyle>
            <a:lvl1pPr>
              <a:defRPr sz="1600"/>
            </a:lvl1pPr>
            <a:lvl2pPr>
              <a:defRPr sz="1400"/>
            </a:lvl2pPr>
            <a:lvl3pPr>
              <a:defRPr sz="1200"/>
            </a:lvl3pPr>
            <a:lvl4pPr marL="514350" indent="-171450">
              <a:buFont typeface="Arial" panose="020B0604020202020204" pitchFamily="34" charset="0"/>
              <a:buChar char="•"/>
              <a:defRPr sz="1000"/>
            </a:lvl4pPr>
            <a:lvl5pPr>
              <a:defRPr sz="533"/>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Slide Number Placeholder 5">
            <a:extLst>
              <a:ext uri="{FF2B5EF4-FFF2-40B4-BE49-F238E27FC236}">
                <a16:creationId xmlns:a16="http://schemas.microsoft.com/office/drawing/2014/main" id="{EE3A1605-48E9-4280-86D4-A601363B829D}"/>
              </a:ext>
            </a:extLst>
          </p:cNvPr>
          <p:cNvSpPr txBox="1">
            <a:spLocks/>
          </p:cNvSpPr>
          <p:nvPr userDrawn="1"/>
        </p:nvSpPr>
        <p:spPr>
          <a:xfrm>
            <a:off x="10020300" y="6401748"/>
            <a:ext cx="1586484" cy="123111"/>
          </a:xfrm>
          <a:prstGeom prst="rect">
            <a:avLst/>
          </a:prstGeom>
        </p:spPr>
        <p:txBody>
          <a:bodyPr vert="horz" wrap="square" lIns="0" tIns="0" rIns="0" bIns="0" rtlCol="0" anchor="t" anchorCtr="0">
            <a:spAutoFit/>
          </a:bodyPr>
          <a:lstStyle>
            <a:defPPr>
              <a:defRPr lang="en-US"/>
            </a:defPPr>
            <a:lvl1pPr marL="0" algn="r" defTabSz="926372" rtl="0" eaLnBrk="1" latinLnBrk="0" hangingPunct="1">
              <a:defRPr sz="800" kern="1200">
                <a:solidFill>
                  <a:schemeClr val="tx1"/>
                </a:solidFill>
                <a:latin typeface="+mn-lt"/>
                <a:ea typeface="+mn-ea"/>
                <a:cs typeface="+mn-cs"/>
              </a:defRPr>
            </a:lvl1pPr>
            <a:lvl2pPr marL="463186" algn="l" defTabSz="926372" rtl="0" eaLnBrk="1" latinLnBrk="0" hangingPunct="1">
              <a:defRPr sz="1824" kern="1200">
                <a:solidFill>
                  <a:schemeClr val="tx1"/>
                </a:solidFill>
                <a:latin typeface="+mn-lt"/>
                <a:ea typeface="+mn-ea"/>
                <a:cs typeface="+mn-cs"/>
              </a:defRPr>
            </a:lvl2pPr>
            <a:lvl3pPr marL="926372" algn="l" defTabSz="926372" rtl="0" eaLnBrk="1" latinLnBrk="0" hangingPunct="1">
              <a:defRPr sz="1824" kern="1200">
                <a:solidFill>
                  <a:schemeClr val="tx1"/>
                </a:solidFill>
                <a:latin typeface="+mn-lt"/>
                <a:ea typeface="+mn-ea"/>
                <a:cs typeface="+mn-cs"/>
              </a:defRPr>
            </a:lvl3pPr>
            <a:lvl4pPr marL="1389557" algn="l" defTabSz="926372" rtl="0" eaLnBrk="1" latinLnBrk="0" hangingPunct="1">
              <a:defRPr sz="1824" kern="1200">
                <a:solidFill>
                  <a:schemeClr val="tx1"/>
                </a:solidFill>
                <a:latin typeface="+mn-lt"/>
                <a:ea typeface="+mn-ea"/>
                <a:cs typeface="+mn-cs"/>
              </a:defRPr>
            </a:lvl4pPr>
            <a:lvl5pPr marL="1852743" algn="l" defTabSz="926372" rtl="0" eaLnBrk="1" latinLnBrk="0" hangingPunct="1">
              <a:defRPr sz="1824" kern="1200">
                <a:solidFill>
                  <a:schemeClr val="tx1"/>
                </a:solidFill>
                <a:latin typeface="+mn-lt"/>
                <a:ea typeface="+mn-ea"/>
                <a:cs typeface="+mn-cs"/>
              </a:defRPr>
            </a:lvl5pPr>
            <a:lvl6pPr marL="2315929" algn="l" defTabSz="926372" rtl="0" eaLnBrk="1" latinLnBrk="0" hangingPunct="1">
              <a:defRPr sz="1824" kern="1200">
                <a:solidFill>
                  <a:schemeClr val="tx1"/>
                </a:solidFill>
                <a:latin typeface="+mn-lt"/>
                <a:ea typeface="+mn-ea"/>
                <a:cs typeface="+mn-cs"/>
              </a:defRPr>
            </a:lvl6pPr>
            <a:lvl7pPr marL="2779113" algn="l" defTabSz="926372" rtl="0" eaLnBrk="1" latinLnBrk="0" hangingPunct="1">
              <a:defRPr sz="1824" kern="1200">
                <a:solidFill>
                  <a:schemeClr val="tx1"/>
                </a:solidFill>
                <a:latin typeface="+mn-lt"/>
                <a:ea typeface="+mn-ea"/>
                <a:cs typeface="+mn-cs"/>
              </a:defRPr>
            </a:lvl7pPr>
            <a:lvl8pPr marL="3242299" algn="l" defTabSz="926372" rtl="0" eaLnBrk="1" latinLnBrk="0" hangingPunct="1">
              <a:defRPr sz="1824" kern="1200">
                <a:solidFill>
                  <a:schemeClr val="tx1"/>
                </a:solidFill>
                <a:latin typeface="+mn-lt"/>
                <a:ea typeface="+mn-ea"/>
                <a:cs typeface="+mn-cs"/>
              </a:defRPr>
            </a:lvl8pPr>
            <a:lvl9pPr marL="3705486" algn="l" defTabSz="926372" rtl="0" eaLnBrk="1" latinLnBrk="0" hangingPunct="1">
              <a:defRPr sz="1824" kern="1200">
                <a:solidFill>
                  <a:schemeClr val="tx1"/>
                </a:solidFill>
                <a:latin typeface="+mn-lt"/>
                <a:ea typeface="+mn-ea"/>
                <a:cs typeface="+mn-cs"/>
              </a:defRPr>
            </a:lvl9pPr>
          </a:lstStyle>
          <a:p>
            <a:fld id="{A7D7A393-7AAB-4C35-B2E9-5B44BBD349B3}"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848987366"/>
      </p:ext>
    </p:extLst>
  </p:cSld>
  <p:clrMapOvr>
    <a:masterClrMapping/>
  </p:clrMapOvr>
  <p:extLst>
    <p:ext uri="{DCECCB84-F9BA-43D5-87BE-67443E8EF086}">
      <p15:sldGuideLst xmlns:p15="http://schemas.microsoft.com/office/powerpoint/2012/main">
        <p15:guide id="3" pos="3552">
          <p15:clr>
            <a:srgbClr val="A4A3A4"/>
          </p15:clr>
        </p15:guide>
        <p15:guide id="4" pos="4128">
          <p15:clr>
            <a:srgbClr val="A4A3A4"/>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eft Content with Cap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3C8124-BA09-4AFB-BB26-FEFD291E1A72}"/>
              </a:ext>
            </a:extLst>
          </p:cNvPr>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32"/>
          </a:p>
        </p:txBody>
      </p:sp>
      <p:sp>
        <p:nvSpPr>
          <p:cNvPr id="7" name="Content Placeholder 4">
            <a:extLst>
              <a:ext uri="{FF2B5EF4-FFF2-40B4-BE49-F238E27FC236}">
                <a16:creationId xmlns:a16="http://schemas.microsoft.com/office/drawing/2014/main" id="{2A044ABA-5BA7-4A13-B44D-C1A973BD6CB4}"/>
              </a:ext>
            </a:extLst>
          </p:cNvPr>
          <p:cNvSpPr>
            <a:spLocks noGrp="1"/>
          </p:cNvSpPr>
          <p:nvPr>
            <p:ph sz="quarter" idx="21" hasCustomPrompt="1"/>
          </p:nvPr>
        </p:nvSpPr>
        <p:spPr>
          <a:xfrm>
            <a:off x="6553200" y="609601"/>
            <a:ext cx="5067300" cy="5600700"/>
          </a:xfrm>
        </p:spPr>
        <p:txBody>
          <a:bodyPr lIns="182880" tIns="182880" rIns="182880" bIns="182880">
            <a:noAutofit/>
          </a:bodyPr>
          <a:lstStyle>
            <a:lvl1pPr marL="0" indent="0" algn="ctr">
              <a:buNone/>
              <a:defRPr sz="18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chart or graphic</a:t>
            </a:r>
          </a:p>
        </p:txBody>
      </p:sp>
      <p:sp>
        <p:nvSpPr>
          <p:cNvPr id="11" name="Title Placeholder 1">
            <a:extLst>
              <a:ext uri="{FF2B5EF4-FFF2-40B4-BE49-F238E27FC236}">
                <a16:creationId xmlns:a16="http://schemas.microsoft.com/office/drawing/2014/main" id="{0FAD3FE4-7455-4C18-A1E6-0272732EDB15}"/>
              </a:ext>
            </a:extLst>
          </p:cNvPr>
          <p:cNvSpPr>
            <a:spLocks noGrp="1"/>
          </p:cNvSpPr>
          <p:nvPr>
            <p:ph type="title"/>
          </p:nvPr>
        </p:nvSpPr>
        <p:spPr>
          <a:xfrm>
            <a:off x="571500" y="609600"/>
            <a:ext cx="5067300" cy="1107996"/>
          </a:xfrm>
          <a:prstGeom prst="rect">
            <a:avLst/>
          </a:prstGeom>
        </p:spPr>
        <p:txBody>
          <a:bodyPr vert="horz" lIns="0" tIns="0" rIns="0" bIns="0" rtlCol="0" anchor="t" anchorCtr="0">
            <a:spAutoFit/>
          </a:bodyPr>
          <a:lstStyle>
            <a:lvl1pPr>
              <a:defRPr lang="en-US" sz="4000" dirty="0"/>
            </a:lvl1pPr>
          </a:lstStyle>
          <a:p>
            <a:pPr lvl="0"/>
            <a:r>
              <a:rPr lang="en-US"/>
              <a:t>Click to edit Master title style</a:t>
            </a:r>
          </a:p>
        </p:txBody>
      </p:sp>
      <p:sp>
        <p:nvSpPr>
          <p:cNvPr id="9" name="Text Placeholder 2">
            <a:extLst>
              <a:ext uri="{FF2B5EF4-FFF2-40B4-BE49-F238E27FC236}">
                <a16:creationId xmlns:a16="http://schemas.microsoft.com/office/drawing/2014/main" id="{0C72D9D0-3EB8-4CDC-AC23-05F3826BEDC7}"/>
              </a:ext>
            </a:extLst>
          </p:cNvPr>
          <p:cNvSpPr>
            <a:spLocks noGrp="1"/>
          </p:cNvSpPr>
          <p:nvPr>
            <p:ph idx="1"/>
          </p:nvPr>
        </p:nvSpPr>
        <p:spPr>
          <a:xfrm>
            <a:off x="571500" y="1905000"/>
            <a:ext cx="5067300" cy="4305301"/>
          </a:xfrm>
          <a:prstGeom prst="rect">
            <a:avLst/>
          </a:prstGeom>
        </p:spPr>
        <p:txBody>
          <a:bodyPr vert="horz" lIns="0" tIns="0" rIns="0" bIns="0" rtlCol="0">
            <a:noAutofit/>
          </a:bodyPr>
          <a:lstStyle>
            <a:lvl1pPr>
              <a:defRPr sz="1600"/>
            </a:lvl1pPr>
            <a:lvl2pPr>
              <a:defRPr sz="1400"/>
            </a:lvl2pPr>
            <a:lvl3pPr marL="346075" indent="-171450">
              <a:buFont typeface="Arial" panose="020B0604020202020204" pitchFamily="34" charset="0"/>
              <a:buChar char="•"/>
              <a:defRPr sz="1200"/>
            </a:lvl3pPr>
            <a:lvl4pPr marL="514350" indent="-171450">
              <a:buFont typeface="Arial" panose="020B0604020202020204" pitchFamily="34" charset="0"/>
              <a:buChar char="•"/>
              <a:defRPr sz="1000"/>
            </a:lvl4pPr>
            <a:lvl5pPr>
              <a:defRPr sz="533"/>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Slide Number Placeholder 5">
            <a:extLst>
              <a:ext uri="{FF2B5EF4-FFF2-40B4-BE49-F238E27FC236}">
                <a16:creationId xmlns:a16="http://schemas.microsoft.com/office/drawing/2014/main" id="{818AC6EB-F7E9-4F31-9FC7-DDCAF9B321C9}"/>
              </a:ext>
            </a:extLst>
          </p:cNvPr>
          <p:cNvSpPr txBox="1">
            <a:spLocks/>
          </p:cNvSpPr>
          <p:nvPr userDrawn="1"/>
        </p:nvSpPr>
        <p:spPr>
          <a:xfrm>
            <a:off x="10020300" y="6401748"/>
            <a:ext cx="1586484" cy="123111"/>
          </a:xfrm>
          <a:prstGeom prst="rect">
            <a:avLst/>
          </a:prstGeom>
        </p:spPr>
        <p:txBody>
          <a:bodyPr vert="horz" wrap="square" lIns="0" tIns="0" rIns="0" bIns="0" rtlCol="0" anchor="t" anchorCtr="0">
            <a:spAutoFit/>
          </a:bodyPr>
          <a:lstStyle>
            <a:defPPr>
              <a:defRPr lang="en-US"/>
            </a:defPPr>
            <a:lvl1pPr marL="0" algn="r" defTabSz="926372" rtl="0" eaLnBrk="1" latinLnBrk="0" hangingPunct="1">
              <a:defRPr sz="800" kern="1200">
                <a:solidFill>
                  <a:schemeClr val="tx1"/>
                </a:solidFill>
                <a:latin typeface="+mn-lt"/>
                <a:ea typeface="+mn-ea"/>
                <a:cs typeface="+mn-cs"/>
              </a:defRPr>
            </a:lvl1pPr>
            <a:lvl2pPr marL="463186" algn="l" defTabSz="926372" rtl="0" eaLnBrk="1" latinLnBrk="0" hangingPunct="1">
              <a:defRPr sz="1824" kern="1200">
                <a:solidFill>
                  <a:schemeClr val="tx1"/>
                </a:solidFill>
                <a:latin typeface="+mn-lt"/>
                <a:ea typeface="+mn-ea"/>
                <a:cs typeface="+mn-cs"/>
              </a:defRPr>
            </a:lvl2pPr>
            <a:lvl3pPr marL="926372" algn="l" defTabSz="926372" rtl="0" eaLnBrk="1" latinLnBrk="0" hangingPunct="1">
              <a:defRPr sz="1824" kern="1200">
                <a:solidFill>
                  <a:schemeClr val="tx1"/>
                </a:solidFill>
                <a:latin typeface="+mn-lt"/>
                <a:ea typeface="+mn-ea"/>
                <a:cs typeface="+mn-cs"/>
              </a:defRPr>
            </a:lvl3pPr>
            <a:lvl4pPr marL="1389557" algn="l" defTabSz="926372" rtl="0" eaLnBrk="1" latinLnBrk="0" hangingPunct="1">
              <a:defRPr sz="1824" kern="1200">
                <a:solidFill>
                  <a:schemeClr val="tx1"/>
                </a:solidFill>
                <a:latin typeface="+mn-lt"/>
                <a:ea typeface="+mn-ea"/>
                <a:cs typeface="+mn-cs"/>
              </a:defRPr>
            </a:lvl4pPr>
            <a:lvl5pPr marL="1852743" algn="l" defTabSz="926372" rtl="0" eaLnBrk="1" latinLnBrk="0" hangingPunct="1">
              <a:defRPr sz="1824" kern="1200">
                <a:solidFill>
                  <a:schemeClr val="tx1"/>
                </a:solidFill>
                <a:latin typeface="+mn-lt"/>
                <a:ea typeface="+mn-ea"/>
                <a:cs typeface="+mn-cs"/>
              </a:defRPr>
            </a:lvl5pPr>
            <a:lvl6pPr marL="2315929" algn="l" defTabSz="926372" rtl="0" eaLnBrk="1" latinLnBrk="0" hangingPunct="1">
              <a:defRPr sz="1824" kern="1200">
                <a:solidFill>
                  <a:schemeClr val="tx1"/>
                </a:solidFill>
                <a:latin typeface="+mn-lt"/>
                <a:ea typeface="+mn-ea"/>
                <a:cs typeface="+mn-cs"/>
              </a:defRPr>
            </a:lvl6pPr>
            <a:lvl7pPr marL="2779113" algn="l" defTabSz="926372" rtl="0" eaLnBrk="1" latinLnBrk="0" hangingPunct="1">
              <a:defRPr sz="1824" kern="1200">
                <a:solidFill>
                  <a:schemeClr val="tx1"/>
                </a:solidFill>
                <a:latin typeface="+mn-lt"/>
                <a:ea typeface="+mn-ea"/>
                <a:cs typeface="+mn-cs"/>
              </a:defRPr>
            </a:lvl7pPr>
            <a:lvl8pPr marL="3242299" algn="l" defTabSz="926372" rtl="0" eaLnBrk="1" latinLnBrk="0" hangingPunct="1">
              <a:defRPr sz="1824" kern="1200">
                <a:solidFill>
                  <a:schemeClr val="tx1"/>
                </a:solidFill>
                <a:latin typeface="+mn-lt"/>
                <a:ea typeface="+mn-ea"/>
                <a:cs typeface="+mn-cs"/>
              </a:defRPr>
            </a:lvl8pPr>
            <a:lvl9pPr marL="3705486" algn="l" defTabSz="926372" rtl="0" eaLnBrk="1" latinLnBrk="0" hangingPunct="1">
              <a:defRPr sz="1824" kern="1200">
                <a:solidFill>
                  <a:schemeClr val="tx1"/>
                </a:solidFill>
                <a:latin typeface="+mn-lt"/>
                <a:ea typeface="+mn-ea"/>
                <a:cs typeface="+mn-cs"/>
              </a:defRPr>
            </a:lvl9pPr>
          </a:lstStyle>
          <a:p>
            <a:fld id="{A7D7A393-7AAB-4C35-B2E9-5B44BBD349B3}"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128896130"/>
      </p:ext>
    </p:extLst>
  </p:cSld>
  <p:clrMapOvr>
    <a:masterClrMapping/>
  </p:clrMapOvr>
  <p:extLst>
    <p:ext uri="{DCECCB84-F9BA-43D5-87BE-67443E8EF086}">
      <p15:sldGuideLst xmlns:p15="http://schemas.microsoft.com/office/powerpoint/2012/main">
        <p15:guide id="3" pos="3552" userDrawn="1">
          <p15:clr>
            <a:srgbClr val="A4A3A4"/>
          </p15:clr>
        </p15:guide>
        <p15:guide id="4" pos="4128" userDrawn="1">
          <p15:clr>
            <a:srgbClr val="A4A3A4"/>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eft Two Content with Caption">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FEF2E81-694A-4A5A-BEDE-DF13285D820B}"/>
              </a:ext>
            </a:extLst>
          </p:cNvPr>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32"/>
          </a:p>
        </p:txBody>
      </p:sp>
      <p:sp>
        <p:nvSpPr>
          <p:cNvPr id="18" name="Content Placeholder 4">
            <a:extLst>
              <a:ext uri="{FF2B5EF4-FFF2-40B4-BE49-F238E27FC236}">
                <a16:creationId xmlns:a16="http://schemas.microsoft.com/office/drawing/2014/main" id="{148A9796-D009-4A3C-A955-24D4992476CC}"/>
              </a:ext>
            </a:extLst>
          </p:cNvPr>
          <p:cNvSpPr>
            <a:spLocks noGrp="1"/>
          </p:cNvSpPr>
          <p:nvPr>
            <p:ph sz="quarter" idx="21" hasCustomPrompt="1"/>
          </p:nvPr>
        </p:nvSpPr>
        <p:spPr>
          <a:xfrm>
            <a:off x="6553200" y="609601"/>
            <a:ext cx="5067300" cy="5600700"/>
          </a:xfrm>
        </p:spPr>
        <p:txBody>
          <a:bodyPr lIns="182880" tIns="182880" rIns="182880" bIns="182880">
            <a:noAutofit/>
          </a:bodyPr>
          <a:lstStyle>
            <a:lvl1pPr marL="0" indent="0" algn="ctr">
              <a:buNone/>
              <a:defRPr sz="18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chart or graphic</a:t>
            </a:r>
          </a:p>
        </p:txBody>
      </p:sp>
      <p:sp>
        <p:nvSpPr>
          <p:cNvPr id="19" name="Title Placeholder 1">
            <a:extLst>
              <a:ext uri="{FF2B5EF4-FFF2-40B4-BE49-F238E27FC236}">
                <a16:creationId xmlns:a16="http://schemas.microsoft.com/office/drawing/2014/main" id="{F1B1A07B-09D9-4473-9F1D-9FD2EA8DFCA9}"/>
              </a:ext>
            </a:extLst>
          </p:cNvPr>
          <p:cNvSpPr>
            <a:spLocks noGrp="1"/>
          </p:cNvSpPr>
          <p:nvPr>
            <p:ph type="title"/>
          </p:nvPr>
        </p:nvSpPr>
        <p:spPr>
          <a:xfrm>
            <a:off x="571500" y="609600"/>
            <a:ext cx="5067300" cy="1107996"/>
          </a:xfrm>
          <a:prstGeom prst="rect">
            <a:avLst/>
          </a:prstGeom>
        </p:spPr>
        <p:txBody>
          <a:bodyPr vert="horz" lIns="0" tIns="0" rIns="0" bIns="0" rtlCol="0" anchor="t" anchorCtr="0">
            <a:spAutoFit/>
          </a:bodyPr>
          <a:lstStyle>
            <a:lvl1pPr>
              <a:defRPr lang="en-US" sz="4000" dirty="0"/>
            </a:lvl1pPr>
          </a:lstStyle>
          <a:p>
            <a:pPr lvl="0"/>
            <a:r>
              <a:rPr lang="en-US"/>
              <a:t>Click to edit Master title style</a:t>
            </a:r>
          </a:p>
        </p:txBody>
      </p:sp>
      <p:sp>
        <p:nvSpPr>
          <p:cNvPr id="11" name="Text Placeholder 5">
            <a:extLst>
              <a:ext uri="{FF2B5EF4-FFF2-40B4-BE49-F238E27FC236}">
                <a16:creationId xmlns:a16="http://schemas.microsoft.com/office/drawing/2014/main" id="{E6CC3591-CF0F-41F7-95C0-DE890558FE79}"/>
              </a:ext>
            </a:extLst>
          </p:cNvPr>
          <p:cNvSpPr>
            <a:spLocks noGrp="1"/>
          </p:cNvSpPr>
          <p:nvPr>
            <p:ph type="body" sz="quarter" idx="61" hasCustomPrompt="1"/>
          </p:nvPr>
        </p:nvSpPr>
        <p:spPr>
          <a:xfrm>
            <a:off x="571499" y="2789966"/>
            <a:ext cx="2448576" cy="3420333"/>
          </a:xfrm>
        </p:spPr>
        <p:txBody>
          <a:bodyPr/>
          <a:lstStyle>
            <a:lvl1pPr>
              <a:defRPr sz="1600"/>
            </a:lvl1pPr>
            <a:lvl2pPr>
              <a:defRPr sz="1400"/>
            </a:lvl2pPr>
            <a:lvl3pPr>
              <a:defRPr sz="1200"/>
            </a:lvl3pPr>
            <a:lvl4pPr marL="342900" indent="0">
              <a:buNone/>
              <a:defRPr sz="1000"/>
            </a:lvl4pPr>
          </a:lstStyle>
          <a:p>
            <a:pPr lvl="0"/>
            <a:r>
              <a:rPr lang="en-US"/>
              <a:t>Click to edit text styles</a:t>
            </a:r>
          </a:p>
          <a:p>
            <a:pPr lvl="1"/>
            <a:r>
              <a:rPr lang="en-US"/>
              <a:t>Second level</a:t>
            </a:r>
          </a:p>
          <a:p>
            <a:pPr lvl="2"/>
            <a:r>
              <a:rPr lang="en-US"/>
              <a:t>Third level</a:t>
            </a:r>
          </a:p>
          <a:p>
            <a:pPr marL="512763" marR="0" lvl="3" indent="-169863" algn="l" defTabSz="882171" rtl="0" eaLnBrk="1" fontAlgn="auto" latinLnBrk="0" hangingPunct="1">
              <a:lnSpc>
                <a:spcPct val="100000"/>
              </a:lnSpc>
              <a:spcBef>
                <a:spcPts val="0"/>
              </a:spcBef>
              <a:spcAft>
                <a:spcPts val="1000"/>
              </a:spcAft>
              <a:buClrTx/>
              <a:buSzTx/>
              <a:buFont typeface="Arial" panose="020B0604020202020204" pitchFamily="34" charset="0"/>
              <a:buChar char="•"/>
              <a:tabLst/>
              <a:defRPr/>
            </a:pPr>
            <a:r>
              <a:rPr lang="en-US"/>
              <a:t>Fourth level</a:t>
            </a:r>
          </a:p>
        </p:txBody>
      </p:sp>
      <p:sp>
        <p:nvSpPr>
          <p:cNvPr id="16" name="Text Placeholder 5">
            <a:extLst>
              <a:ext uri="{FF2B5EF4-FFF2-40B4-BE49-F238E27FC236}">
                <a16:creationId xmlns:a16="http://schemas.microsoft.com/office/drawing/2014/main" id="{B6684825-6E95-40D9-BC21-DC3CC081DF04}"/>
              </a:ext>
            </a:extLst>
          </p:cNvPr>
          <p:cNvSpPr>
            <a:spLocks noGrp="1"/>
          </p:cNvSpPr>
          <p:nvPr>
            <p:ph type="body" sz="quarter" idx="62" hasCustomPrompt="1"/>
          </p:nvPr>
        </p:nvSpPr>
        <p:spPr>
          <a:xfrm>
            <a:off x="3188208" y="2789966"/>
            <a:ext cx="2450592" cy="3420333"/>
          </a:xfrm>
        </p:spPr>
        <p:txBody>
          <a:bodyPr/>
          <a:lstStyle>
            <a:lvl1pPr>
              <a:defRPr sz="1600"/>
            </a:lvl1pPr>
            <a:lvl2pPr>
              <a:defRPr sz="1400"/>
            </a:lvl2pPr>
            <a:lvl3pPr>
              <a:defRPr sz="1200"/>
            </a:lvl3pPr>
            <a:lvl4pPr marL="342900" indent="0">
              <a:buNone/>
              <a:defRPr lang="en-US" sz="1000" b="0" i="0" kern="0" spc="0" baseline="0" dirty="0" smtClean="0">
                <a:solidFill>
                  <a:schemeClr val="tx1"/>
                </a:solidFill>
                <a:latin typeface="+mn-lt"/>
                <a:ea typeface="+mn-ea"/>
                <a:cs typeface="CiscoSansTT" panose="020B0503020201020303" pitchFamily="34" charset="0"/>
              </a:defRPr>
            </a:lvl4pPr>
          </a:lstStyle>
          <a:p>
            <a:pPr lvl="0"/>
            <a:r>
              <a:rPr lang="en-US"/>
              <a:t>Click to edit text styles</a:t>
            </a:r>
          </a:p>
          <a:p>
            <a:pPr lvl="1"/>
            <a:r>
              <a:rPr lang="en-US"/>
              <a:t>Second level</a:t>
            </a:r>
          </a:p>
          <a:p>
            <a:pPr lvl="2"/>
            <a:r>
              <a:rPr lang="en-US"/>
              <a:t>Third level</a:t>
            </a:r>
          </a:p>
          <a:p>
            <a:pPr marL="512763" marR="0" lvl="3" indent="-169863" algn="l" defTabSz="882171" rtl="0" eaLnBrk="1" fontAlgn="auto" latinLnBrk="0" hangingPunct="1">
              <a:lnSpc>
                <a:spcPct val="100000"/>
              </a:lnSpc>
              <a:spcBef>
                <a:spcPts val="0"/>
              </a:spcBef>
              <a:spcAft>
                <a:spcPts val="1000"/>
              </a:spcAft>
              <a:buClrTx/>
              <a:buSzTx/>
              <a:buFont typeface="Arial" panose="020B0604020202020204" pitchFamily="34" charset="0"/>
              <a:buChar char="•"/>
              <a:tabLst/>
              <a:defRPr/>
            </a:pPr>
            <a:r>
              <a:rPr lang="en-US"/>
              <a:t>Fourth level</a:t>
            </a:r>
          </a:p>
        </p:txBody>
      </p:sp>
      <p:sp>
        <p:nvSpPr>
          <p:cNvPr id="20" name="Text Placeholder 2">
            <a:extLst>
              <a:ext uri="{FF2B5EF4-FFF2-40B4-BE49-F238E27FC236}">
                <a16:creationId xmlns:a16="http://schemas.microsoft.com/office/drawing/2014/main" id="{CBF2AFA1-4D20-48BD-A31D-54409514A9A3}"/>
              </a:ext>
            </a:extLst>
          </p:cNvPr>
          <p:cNvSpPr>
            <a:spLocks noGrp="1"/>
          </p:cNvSpPr>
          <p:nvPr>
            <p:ph type="body" sz="quarter" idx="57"/>
          </p:nvPr>
        </p:nvSpPr>
        <p:spPr>
          <a:xfrm>
            <a:off x="571499" y="1905000"/>
            <a:ext cx="2448577" cy="723900"/>
          </a:xfrm>
        </p:spPr>
        <p:txBody>
          <a:bodyPr wrap="square" anchor="t" anchorCtr="0">
            <a:noAutofit/>
          </a:bodyPr>
          <a:lstStyle>
            <a:lvl1pPr>
              <a:defRPr lang="en-US" sz="2000" b="0" i="0" kern="0" spc="0" baseline="0" dirty="0" smtClean="0">
                <a:solidFill>
                  <a:schemeClr val="bg1"/>
                </a:solidFill>
                <a:latin typeface="+mj-lt"/>
                <a:ea typeface="+mn-ea"/>
                <a:cs typeface="+mn-cs"/>
              </a:defRPr>
            </a:lvl1pPr>
            <a:lvl2pPr marL="0" indent="0">
              <a:buNone/>
              <a:defRPr/>
            </a:lvl2pPr>
          </a:lstStyle>
          <a:p>
            <a:pPr marL="0" lvl="0" indent="0" algn="l" defTabSz="882171" rtl="0" eaLnBrk="1" latinLnBrk="0" hangingPunct="1">
              <a:lnSpc>
                <a:spcPct val="120000"/>
              </a:lnSpc>
              <a:spcBef>
                <a:spcPts val="0"/>
              </a:spcBef>
              <a:spcAft>
                <a:spcPts val="800"/>
              </a:spcAft>
              <a:buFont typeface="Arial" panose="020B0604020202020204" pitchFamily="34" charset="0"/>
              <a:buNone/>
            </a:pPr>
            <a:r>
              <a:rPr lang="en-US"/>
              <a:t>Click to edit Master text styles</a:t>
            </a:r>
          </a:p>
        </p:txBody>
      </p:sp>
      <p:sp>
        <p:nvSpPr>
          <p:cNvPr id="21" name="Text Placeholder 2">
            <a:extLst>
              <a:ext uri="{FF2B5EF4-FFF2-40B4-BE49-F238E27FC236}">
                <a16:creationId xmlns:a16="http://schemas.microsoft.com/office/drawing/2014/main" id="{1B039615-EC4E-49C7-8849-CC29E4619C71}"/>
              </a:ext>
            </a:extLst>
          </p:cNvPr>
          <p:cNvSpPr>
            <a:spLocks noGrp="1"/>
          </p:cNvSpPr>
          <p:nvPr>
            <p:ph type="body" sz="quarter" idx="58"/>
          </p:nvPr>
        </p:nvSpPr>
        <p:spPr>
          <a:xfrm>
            <a:off x="3188208" y="1905000"/>
            <a:ext cx="2450592" cy="723900"/>
          </a:xfrm>
        </p:spPr>
        <p:txBody>
          <a:bodyPr wrap="square" anchor="t" anchorCtr="0">
            <a:noAutofit/>
          </a:bodyPr>
          <a:lstStyle>
            <a:lvl1pPr>
              <a:defRPr lang="en-US" sz="2000" b="0" i="0" kern="0" spc="0" baseline="0" dirty="0" smtClean="0">
                <a:solidFill>
                  <a:schemeClr val="bg1"/>
                </a:solidFill>
                <a:latin typeface="+mj-lt"/>
                <a:ea typeface="+mn-ea"/>
                <a:cs typeface="+mn-cs"/>
              </a:defRPr>
            </a:lvl1pPr>
            <a:lvl2pPr marL="0" indent="0">
              <a:buNone/>
              <a:defRPr/>
            </a:lvl2pPr>
          </a:lstStyle>
          <a:p>
            <a:pPr marL="0" lvl="0" indent="0" algn="l" defTabSz="882171" rtl="0" eaLnBrk="1" latinLnBrk="0" hangingPunct="1">
              <a:lnSpc>
                <a:spcPct val="120000"/>
              </a:lnSpc>
              <a:spcBef>
                <a:spcPts val="0"/>
              </a:spcBef>
              <a:spcAft>
                <a:spcPts val="800"/>
              </a:spcAft>
              <a:buFont typeface="Arial" panose="020B0604020202020204" pitchFamily="34" charset="0"/>
              <a:buNone/>
            </a:pPr>
            <a:r>
              <a:rPr lang="en-US"/>
              <a:t>Click to edit Master text styles</a:t>
            </a:r>
          </a:p>
        </p:txBody>
      </p:sp>
      <p:sp>
        <p:nvSpPr>
          <p:cNvPr id="22" name="Slide Number Placeholder 5">
            <a:extLst>
              <a:ext uri="{FF2B5EF4-FFF2-40B4-BE49-F238E27FC236}">
                <a16:creationId xmlns:a16="http://schemas.microsoft.com/office/drawing/2014/main" id="{9EDAD6E0-998F-4580-85DA-649141AA93CE}"/>
              </a:ext>
            </a:extLst>
          </p:cNvPr>
          <p:cNvSpPr txBox="1">
            <a:spLocks/>
          </p:cNvSpPr>
          <p:nvPr userDrawn="1"/>
        </p:nvSpPr>
        <p:spPr>
          <a:xfrm>
            <a:off x="10020300" y="6401748"/>
            <a:ext cx="1586484" cy="123111"/>
          </a:xfrm>
          <a:prstGeom prst="rect">
            <a:avLst/>
          </a:prstGeom>
        </p:spPr>
        <p:txBody>
          <a:bodyPr vert="horz" wrap="square" lIns="0" tIns="0" rIns="0" bIns="0" rtlCol="0" anchor="t" anchorCtr="0">
            <a:spAutoFit/>
          </a:bodyPr>
          <a:lstStyle>
            <a:defPPr>
              <a:defRPr lang="en-US"/>
            </a:defPPr>
            <a:lvl1pPr marL="0" algn="r" defTabSz="926372" rtl="0" eaLnBrk="1" latinLnBrk="0" hangingPunct="1">
              <a:defRPr sz="800" kern="1200">
                <a:solidFill>
                  <a:schemeClr val="tx1"/>
                </a:solidFill>
                <a:latin typeface="+mn-lt"/>
                <a:ea typeface="+mn-ea"/>
                <a:cs typeface="+mn-cs"/>
              </a:defRPr>
            </a:lvl1pPr>
            <a:lvl2pPr marL="463186" algn="l" defTabSz="926372" rtl="0" eaLnBrk="1" latinLnBrk="0" hangingPunct="1">
              <a:defRPr sz="1824" kern="1200">
                <a:solidFill>
                  <a:schemeClr val="tx1"/>
                </a:solidFill>
                <a:latin typeface="+mn-lt"/>
                <a:ea typeface="+mn-ea"/>
                <a:cs typeface="+mn-cs"/>
              </a:defRPr>
            </a:lvl2pPr>
            <a:lvl3pPr marL="926372" algn="l" defTabSz="926372" rtl="0" eaLnBrk="1" latinLnBrk="0" hangingPunct="1">
              <a:defRPr sz="1824" kern="1200">
                <a:solidFill>
                  <a:schemeClr val="tx1"/>
                </a:solidFill>
                <a:latin typeface="+mn-lt"/>
                <a:ea typeface="+mn-ea"/>
                <a:cs typeface="+mn-cs"/>
              </a:defRPr>
            </a:lvl3pPr>
            <a:lvl4pPr marL="1389557" algn="l" defTabSz="926372" rtl="0" eaLnBrk="1" latinLnBrk="0" hangingPunct="1">
              <a:defRPr sz="1824" kern="1200">
                <a:solidFill>
                  <a:schemeClr val="tx1"/>
                </a:solidFill>
                <a:latin typeface="+mn-lt"/>
                <a:ea typeface="+mn-ea"/>
                <a:cs typeface="+mn-cs"/>
              </a:defRPr>
            </a:lvl4pPr>
            <a:lvl5pPr marL="1852743" algn="l" defTabSz="926372" rtl="0" eaLnBrk="1" latinLnBrk="0" hangingPunct="1">
              <a:defRPr sz="1824" kern="1200">
                <a:solidFill>
                  <a:schemeClr val="tx1"/>
                </a:solidFill>
                <a:latin typeface="+mn-lt"/>
                <a:ea typeface="+mn-ea"/>
                <a:cs typeface="+mn-cs"/>
              </a:defRPr>
            </a:lvl5pPr>
            <a:lvl6pPr marL="2315929" algn="l" defTabSz="926372" rtl="0" eaLnBrk="1" latinLnBrk="0" hangingPunct="1">
              <a:defRPr sz="1824" kern="1200">
                <a:solidFill>
                  <a:schemeClr val="tx1"/>
                </a:solidFill>
                <a:latin typeface="+mn-lt"/>
                <a:ea typeface="+mn-ea"/>
                <a:cs typeface="+mn-cs"/>
              </a:defRPr>
            </a:lvl6pPr>
            <a:lvl7pPr marL="2779113" algn="l" defTabSz="926372" rtl="0" eaLnBrk="1" latinLnBrk="0" hangingPunct="1">
              <a:defRPr sz="1824" kern="1200">
                <a:solidFill>
                  <a:schemeClr val="tx1"/>
                </a:solidFill>
                <a:latin typeface="+mn-lt"/>
                <a:ea typeface="+mn-ea"/>
                <a:cs typeface="+mn-cs"/>
              </a:defRPr>
            </a:lvl7pPr>
            <a:lvl8pPr marL="3242299" algn="l" defTabSz="926372" rtl="0" eaLnBrk="1" latinLnBrk="0" hangingPunct="1">
              <a:defRPr sz="1824" kern="1200">
                <a:solidFill>
                  <a:schemeClr val="tx1"/>
                </a:solidFill>
                <a:latin typeface="+mn-lt"/>
                <a:ea typeface="+mn-ea"/>
                <a:cs typeface="+mn-cs"/>
              </a:defRPr>
            </a:lvl8pPr>
            <a:lvl9pPr marL="3705486" algn="l" defTabSz="926372" rtl="0" eaLnBrk="1" latinLnBrk="0" hangingPunct="1">
              <a:defRPr sz="1824" kern="1200">
                <a:solidFill>
                  <a:schemeClr val="tx1"/>
                </a:solidFill>
                <a:latin typeface="+mn-lt"/>
                <a:ea typeface="+mn-ea"/>
                <a:cs typeface="+mn-cs"/>
              </a:defRPr>
            </a:lvl9pPr>
          </a:lstStyle>
          <a:p>
            <a:fld id="{A7D7A393-7AAB-4C35-B2E9-5B44BBD349B3}"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1387337049"/>
      </p:ext>
    </p:extLst>
  </p:cSld>
  <p:clrMapOvr>
    <a:masterClrMapping/>
  </p:clrMapOvr>
  <p:extLst>
    <p:ext uri="{DCECCB84-F9BA-43D5-87BE-67443E8EF086}">
      <p15:sldGuideLst xmlns:p15="http://schemas.microsoft.com/office/powerpoint/2012/main">
        <p15:guide id="2" pos="3552" userDrawn="1">
          <p15:clr>
            <a:srgbClr val="A4A3A4"/>
          </p15:clr>
        </p15:guide>
        <p15:guide id="3" pos="4128" userDrawn="1">
          <p15:clr>
            <a:srgbClr val="A4A3A4"/>
          </p15:clr>
        </p15:guide>
        <p15:guide id="4" orient="horz" pos="1752" userDrawn="1">
          <p15:clr>
            <a:srgbClr val="A4A3A4"/>
          </p15:clr>
        </p15:guide>
        <p15:guide id="5" orient="horz" pos="1848" userDrawn="1">
          <p15:clr>
            <a:srgbClr val="A4A3A4"/>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eft Content with Picture">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D8EA74C3-1DD6-406B-A026-0AB031E9008D}"/>
              </a:ext>
            </a:extLst>
          </p:cNvPr>
          <p:cNvSpPr>
            <a:spLocks noGrp="1"/>
          </p:cNvSpPr>
          <p:nvPr>
            <p:ph type="title"/>
          </p:nvPr>
        </p:nvSpPr>
        <p:spPr>
          <a:xfrm>
            <a:off x="571500" y="609600"/>
            <a:ext cx="5068698" cy="1107996"/>
          </a:xfrm>
          <a:prstGeom prst="rect">
            <a:avLst/>
          </a:prstGeom>
        </p:spPr>
        <p:txBody>
          <a:bodyPr vert="horz" lIns="0" tIns="0" rIns="0" bIns="0" rtlCol="0" anchor="t" anchorCtr="0">
            <a:spAutoFit/>
          </a:bodyPr>
          <a:lstStyle>
            <a:lvl1pPr>
              <a:defRPr lang="en-US" sz="4000" dirty="0"/>
            </a:lvl1pPr>
          </a:lstStyle>
          <a:p>
            <a:pPr lvl="0"/>
            <a:r>
              <a:rPr lang="en-US"/>
              <a:t>Click to edit Master title style</a:t>
            </a:r>
          </a:p>
        </p:txBody>
      </p:sp>
      <p:sp>
        <p:nvSpPr>
          <p:cNvPr id="8" name="Picture Placeholder 2">
            <a:extLst>
              <a:ext uri="{FF2B5EF4-FFF2-40B4-BE49-F238E27FC236}">
                <a16:creationId xmlns:a16="http://schemas.microsoft.com/office/drawing/2014/main" id="{766C109E-A15A-42C8-8FD9-B18790F8E31C}"/>
              </a:ext>
            </a:extLst>
          </p:cNvPr>
          <p:cNvSpPr>
            <a:spLocks noGrp="1"/>
          </p:cNvSpPr>
          <p:nvPr>
            <p:ph type="pic" sz="quarter" idx="22" hasCustomPrompt="1"/>
          </p:nvPr>
        </p:nvSpPr>
        <p:spPr>
          <a:xfrm>
            <a:off x="6096000" y="0"/>
            <a:ext cx="6095999" cy="6858000"/>
          </a:xfr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chorCtr="0">
            <a:normAutofit/>
          </a:bodyPr>
          <a:lstStyle>
            <a:lvl1pPr marL="0" indent="0" algn="ctr" defTabSz="882171" rtl="0" eaLnBrk="1" latinLnBrk="0" hangingPunct="1">
              <a:lnSpc>
                <a:spcPct val="100000"/>
              </a:lnSpc>
              <a:spcBef>
                <a:spcPts val="0"/>
              </a:spcBef>
              <a:spcAft>
                <a:spcPts val="1000"/>
              </a:spcAft>
              <a:buFont typeface="Arial" panose="020B0604020202020204" pitchFamily="34" charset="0"/>
              <a:buNone/>
              <a:defRPr lang="en-US" sz="1600" b="0" i="0" kern="1200" spc="0" baseline="0" dirty="0">
                <a:solidFill>
                  <a:schemeClr val="bg1"/>
                </a:solidFill>
                <a:latin typeface="+mj-lt"/>
                <a:ea typeface="+mn-ea"/>
                <a:cs typeface="+mn-cs"/>
              </a:defRPr>
            </a:lvl1pPr>
          </a:lstStyle>
          <a:p>
            <a:r>
              <a:rPr lang="en-US"/>
              <a:t>Drag &amp; drop your photo here </a:t>
            </a:r>
            <a:br>
              <a:rPr lang="en-US"/>
            </a:br>
            <a:r>
              <a:rPr lang="en-US"/>
              <a:t>or click or tap icon </a:t>
            </a:r>
            <a:br>
              <a:rPr lang="en-US"/>
            </a:br>
            <a:r>
              <a:rPr lang="en-US"/>
              <a:t>below to insert</a:t>
            </a:r>
          </a:p>
          <a:p>
            <a:endParaRPr lang="en-US"/>
          </a:p>
          <a:p>
            <a:endParaRPr lang="en-US"/>
          </a:p>
          <a:p>
            <a:endParaRPr lang="en-US"/>
          </a:p>
          <a:p>
            <a:endParaRPr lang="en-US"/>
          </a:p>
        </p:txBody>
      </p:sp>
      <p:sp>
        <p:nvSpPr>
          <p:cNvPr id="7" name="Text Placeholder 2">
            <a:extLst>
              <a:ext uri="{FF2B5EF4-FFF2-40B4-BE49-F238E27FC236}">
                <a16:creationId xmlns:a16="http://schemas.microsoft.com/office/drawing/2014/main" id="{B55DD344-73B4-4AAE-A8BB-D78B1467E9D6}"/>
              </a:ext>
            </a:extLst>
          </p:cNvPr>
          <p:cNvSpPr>
            <a:spLocks noGrp="1"/>
          </p:cNvSpPr>
          <p:nvPr>
            <p:ph idx="1"/>
          </p:nvPr>
        </p:nvSpPr>
        <p:spPr>
          <a:xfrm>
            <a:off x="571500" y="1905000"/>
            <a:ext cx="5067300" cy="4305301"/>
          </a:xfrm>
          <a:prstGeom prst="rect">
            <a:avLst/>
          </a:prstGeom>
        </p:spPr>
        <p:txBody>
          <a:bodyPr vert="horz" lIns="0" tIns="0" rIns="0" bIns="0" rtlCol="0">
            <a:noAutofit/>
          </a:bodyPr>
          <a:lstStyle>
            <a:lvl1pPr>
              <a:defRPr sz="1600"/>
            </a:lvl1pPr>
            <a:lvl2pPr>
              <a:defRPr sz="1400"/>
            </a:lvl2pPr>
            <a:lvl3pPr>
              <a:defRPr sz="1200"/>
            </a:lvl3pPr>
            <a:lvl4pPr>
              <a:defRPr sz="1000"/>
            </a:lvl4pPr>
            <a:lvl5pPr>
              <a:defRPr sz="533"/>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7797772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eft Two Content with Picture">
    <p:spTree>
      <p:nvGrpSpPr>
        <p:cNvPr id="1" name=""/>
        <p:cNvGrpSpPr/>
        <p:nvPr/>
      </p:nvGrpSpPr>
      <p:grpSpPr>
        <a:xfrm>
          <a:off x="0" y="0"/>
          <a:ext cx="0" cy="0"/>
          <a:chOff x="0" y="0"/>
          <a:chExt cx="0" cy="0"/>
        </a:xfrm>
      </p:grpSpPr>
      <p:sp>
        <p:nvSpPr>
          <p:cNvPr id="16" name="Title Placeholder 1">
            <a:extLst>
              <a:ext uri="{FF2B5EF4-FFF2-40B4-BE49-F238E27FC236}">
                <a16:creationId xmlns:a16="http://schemas.microsoft.com/office/drawing/2014/main" id="{2F466110-A6AD-4F09-AE96-ED8C704660A7}"/>
              </a:ext>
            </a:extLst>
          </p:cNvPr>
          <p:cNvSpPr>
            <a:spLocks noGrp="1"/>
          </p:cNvSpPr>
          <p:nvPr>
            <p:ph type="title"/>
          </p:nvPr>
        </p:nvSpPr>
        <p:spPr>
          <a:xfrm>
            <a:off x="571500" y="609600"/>
            <a:ext cx="5068698" cy="1107996"/>
          </a:xfrm>
          <a:prstGeom prst="rect">
            <a:avLst/>
          </a:prstGeom>
        </p:spPr>
        <p:txBody>
          <a:bodyPr vert="horz" lIns="0" tIns="0" rIns="0" bIns="0" rtlCol="0" anchor="t" anchorCtr="0">
            <a:spAutoFit/>
          </a:bodyPr>
          <a:lstStyle>
            <a:lvl1pPr>
              <a:defRPr lang="en-US" sz="4000" dirty="0"/>
            </a:lvl1pPr>
          </a:lstStyle>
          <a:p>
            <a:pPr lvl="0"/>
            <a:r>
              <a:rPr lang="en-US"/>
              <a:t>Click to edit Master title style</a:t>
            </a:r>
          </a:p>
        </p:txBody>
      </p:sp>
      <p:sp>
        <p:nvSpPr>
          <p:cNvPr id="17" name="Picture Placeholder 2">
            <a:extLst>
              <a:ext uri="{FF2B5EF4-FFF2-40B4-BE49-F238E27FC236}">
                <a16:creationId xmlns:a16="http://schemas.microsoft.com/office/drawing/2014/main" id="{EF4D0C9C-FF23-4183-B7FE-047E784EBED2}"/>
              </a:ext>
            </a:extLst>
          </p:cNvPr>
          <p:cNvSpPr>
            <a:spLocks noGrp="1"/>
          </p:cNvSpPr>
          <p:nvPr>
            <p:ph type="pic" sz="quarter" idx="22" hasCustomPrompt="1"/>
          </p:nvPr>
        </p:nvSpPr>
        <p:spPr>
          <a:xfrm>
            <a:off x="6096000" y="0"/>
            <a:ext cx="6095999" cy="6858000"/>
          </a:xfr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chorCtr="0">
            <a:normAutofit/>
          </a:bodyPr>
          <a:lstStyle>
            <a:lvl1pPr marL="0" indent="0" algn="ctr" defTabSz="882171" rtl="0" eaLnBrk="1" latinLnBrk="0" hangingPunct="1">
              <a:lnSpc>
                <a:spcPct val="100000"/>
              </a:lnSpc>
              <a:spcBef>
                <a:spcPts val="0"/>
              </a:spcBef>
              <a:spcAft>
                <a:spcPts val="1000"/>
              </a:spcAft>
              <a:buFont typeface="Arial" panose="020B0604020202020204" pitchFamily="34" charset="0"/>
              <a:buNone/>
              <a:defRPr lang="en-US" sz="1600" b="0" i="0" kern="1200" spc="0" baseline="0" dirty="0">
                <a:solidFill>
                  <a:schemeClr val="bg1"/>
                </a:solidFill>
                <a:latin typeface="+mj-lt"/>
                <a:ea typeface="+mn-ea"/>
                <a:cs typeface="+mn-cs"/>
              </a:defRPr>
            </a:lvl1pPr>
          </a:lstStyle>
          <a:p>
            <a:r>
              <a:rPr lang="en-US"/>
              <a:t>Drag &amp; drop your photo here </a:t>
            </a:r>
            <a:br>
              <a:rPr lang="en-US"/>
            </a:br>
            <a:r>
              <a:rPr lang="en-US"/>
              <a:t>or click or tap icon </a:t>
            </a:r>
            <a:br>
              <a:rPr lang="en-US"/>
            </a:br>
            <a:r>
              <a:rPr lang="en-US"/>
              <a:t>below to insert</a:t>
            </a:r>
          </a:p>
          <a:p>
            <a:endParaRPr lang="en-US"/>
          </a:p>
          <a:p>
            <a:endParaRPr lang="en-US"/>
          </a:p>
          <a:p>
            <a:endParaRPr lang="en-US"/>
          </a:p>
          <a:p>
            <a:endParaRPr lang="en-US"/>
          </a:p>
        </p:txBody>
      </p:sp>
      <p:sp>
        <p:nvSpPr>
          <p:cNvPr id="9" name="Text Placeholder 2">
            <a:extLst>
              <a:ext uri="{FF2B5EF4-FFF2-40B4-BE49-F238E27FC236}">
                <a16:creationId xmlns:a16="http://schemas.microsoft.com/office/drawing/2014/main" id="{8B73DCB3-D464-477A-AFB7-E5DB47823938}"/>
              </a:ext>
            </a:extLst>
          </p:cNvPr>
          <p:cNvSpPr>
            <a:spLocks noGrp="1"/>
          </p:cNvSpPr>
          <p:nvPr>
            <p:ph type="body" sz="quarter" idx="57"/>
          </p:nvPr>
        </p:nvSpPr>
        <p:spPr>
          <a:xfrm>
            <a:off x="571499" y="1905000"/>
            <a:ext cx="2448577" cy="723900"/>
          </a:xfrm>
        </p:spPr>
        <p:txBody>
          <a:bodyPr wrap="square" anchor="t" anchorCtr="0">
            <a:noAutofit/>
          </a:bodyPr>
          <a:lstStyle>
            <a:lvl1pPr>
              <a:defRPr lang="en-US" sz="2000" b="0" i="0" kern="0" spc="0" baseline="0" dirty="0" smtClean="0">
                <a:solidFill>
                  <a:schemeClr val="bg1"/>
                </a:solidFill>
                <a:latin typeface="+mj-lt"/>
                <a:ea typeface="+mn-ea"/>
                <a:cs typeface="+mn-cs"/>
              </a:defRPr>
            </a:lvl1pPr>
            <a:lvl2pPr marL="0" indent="0">
              <a:buNone/>
              <a:defRPr/>
            </a:lvl2pPr>
          </a:lstStyle>
          <a:p>
            <a:pPr marL="0" lvl="0" indent="0" algn="l" defTabSz="882171" rtl="0" eaLnBrk="1" latinLnBrk="0" hangingPunct="1">
              <a:lnSpc>
                <a:spcPct val="120000"/>
              </a:lnSpc>
              <a:spcBef>
                <a:spcPts val="0"/>
              </a:spcBef>
              <a:spcAft>
                <a:spcPts val="800"/>
              </a:spcAft>
              <a:buFont typeface="Arial" panose="020B0604020202020204" pitchFamily="34" charset="0"/>
              <a:buNone/>
            </a:pPr>
            <a:r>
              <a:rPr lang="en-US"/>
              <a:t>Click to edit Master text styles</a:t>
            </a:r>
          </a:p>
        </p:txBody>
      </p:sp>
      <p:sp>
        <p:nvSpPr>
          <p:cNvPr id="10" name="Text Placeholder 2">
            <a:extLst>
              <a:ext uri="{FF2B5EF4-FFF2-40B4-BE49-F238E27FC236}">
                <a16:creationId xmlns:a16="http://schemas.microsoft.com/office/drawing/2014/main" id="{844437B2-C84A-4290-87CF-3C294D683EB3}"/>
              </a:ext>
            </a:extLst>
          </p:cNvPr>
          <p:cNvSpPr>
            <a:spLocks noGrp="1"/>
          </p:cNvSpPr>
          <p:nvPr>
            <p:ph type="body" sz="quarter" idx="58"/>
          </p:nvPr>
        </p:nvSpPr>
        <p:spPr>
          <a:xfrm>
            <a:off x="3188208" y="1905000"/>
            <a:ext cx="2450592" cy="723900"/>
          </a:xfrm>
        </p:spPr>
        <p:txBody>
          <a:bodyPr wrap="square" anchor="t" anchorCtr="0">
            <a:noAutofit/>
          </a:bodyPr>
          <a:lstStyle>
            <a:lvl1pPr>
              <a:defRPr lang="en-US" sz="2000" b="0" i="0" kern="0" spc="0" baseline="0" dirty="0" smtClean="0">
                <a:solidFill>
                  <a:schemeClr val="bg1"/>
                </a:solidFill>
                <a:latin typeface="+mj-lt"/>
                <a:ea typeface="+mn-ea"/>
                <a:cs typeface="+mn-cs"/>
              </a:defRPr>
            </a:lvl1pPr>
            <a:lvl2pPr marL="0" indent="0">
              <a:buNone/>
              <a:defRPr/>
            </a:lvl2pPr>
          </a:lstStyle>
          <a:p>
            <a:pPr marL="0" lvl="0" indent="0" algn="l" defTabSz="882171" rtl="0" eaLnBrk="1" latinLnBrk="0" hangingPunct="1">
              <a:lnSpc>
                <a:spcPct val="120000"/>
              </a:lnSpc>
              <a:spcBef>
                <a:spcPts val="0"/>
              </a:spcBef>
              <a:spcAft>
                <a:spcPts val="800"/>
              </a:spcAft>
              <a:buFont typeface="Arial" panose="020B0604020202020204" pitchFamily="34" charset="0"/>
              <a:buNone/>
            </a:pPr>
            <a:r>
              <a:rPr lang="en-US"/>
              <a:t>Click to edit Master text styles</a:t>
            </a:r>
          </a:p>
        </p:txBody>
      </p:sp>
      <p:sp>
        <p:nvSpPr>
          <p:cNvPr id="12" name="Text Placeholder 5">
            <a:extLst>
              <a:ext uri="{FF2B5EF4-FFF2-40B4-BE49-F238E27FC236}">
                <a16:creationId xmlns:a16="http://schemas.microsoft.com/office/drawing/2014/main" id="{48DA6B36-39BB-42AB-AF39-110AD1916594}"/>
              </a:ext>
            </a:extLst>
          </p:cNvPr>
          <p:cNvSpPr>
            <a:spLocks noGrp="1"/>
          </p:cNvSpPr>
          <p:nvPr>
            <p:ph type="body" sz="quarter" idx="61" hasCustomPrompt="1"/>
          </p:nvPr>
        </p:nvSpPr>
        <p:spPr>
          <a:xfrm>
            <a:off x="571499" y="2789966"/>
            <a:ext cx="2448576" cy="3420333"/>
          </a:xfrm>
        </p:spPr>
        <p:txBody>
          <a:bodyPr/>
          <a:lstStyle>
            <a:lvl1pPr>
              <a:defRPr sz="1600"/>
            </a:lvl1pPr>
            <a:lvl2pPr>
              <a:defRPr sz="1400"/>
            </a:lvl2pPr>
            <a:lvl3pPr>
              <a:defRPr sz="1200"/>
            </a:lvl3pPr>
            <a:lvl4pPr marL="342900" indent="0">
              <a:buNone/>
              <a:defRPr sz="1000"/>
            </a:lvl4pPr>
          </a:lstStyle>
          <a:p>
            <a:pPr lvl="0"/>
            <a:r>
              <a:rPr lang="en-US"/>
              <a:t>Click to edit text styles</a:t>
            </a:r>
          </a:p>
          <a:p>
            <a:pPr lvl="1"/>
            <a:r>
              <a:rPr lang="en-US"/>
              <a:t>Second level</a:t>
            </a:r>
          </a:p>
          <a:p>
            <a:pPr lvl="2"/>
            <a:r>
              <a:rPr lang="en-US"/>
              <a:t>Third level</a:t>
            </a:r>
          </a:p>
          <a:p>
            <a:pPr marL="512763" marR="0" lvl="3" indent="-169863" algn="l" defTabSz="882171" rtl="0" eaLnBrk="1" fontAlgn="auto" latinLnBrk="0" hangingPunct="1">
              <a:lnSpc>
                <a:spcPct val="100000"/>
              </a:lnSpc>
              <a:spcBef>
                <a:spcPts val="0"/>
              </a:spcBef>
              <a:spcAft>
                <a:spcPts val="1000"/>
              </a:spcAft>
              <a:buClrTx/>
              <a:buSzTx/>
              <a:buFont typeface="Arial" panose="020B0604020202020204" pitchFamily="34" charset="0"/>
              <a:buChar char="•"/>
              <a:tabLst/>
              <a:defRPr/>
            </a:pPr>
            <a:r>
              <a:rPr lang="en-US"/>
              <a:t>Fourth level</a:t>
            </a:r>
          </a:p>
        </p:txBody>
      </p:sp>
      <p:sp>
        <p:nvSpPr>
          <p:cNvPr id="15" name="Text Placeholder 5">
            <a:extLst>
              <a:ext uri="{FF2B5EF4-FFF2-40B4-BE49-F238E27FC236}">
                <a16:creationId xmlns:a16="http://schemas.microsoft.com/office/drawing/2014/main" id="{6A389211-1044-4D2E-8FC0-EFC9D6A333C1}"/>
              </a:ext>
            </a:extLst>
          </p:cNvPr>
          <p:cNvSpPr>
            <a:spLocks noGrp="1"/>
          </p:cNvSpPr>
          <p:nvPr>
            <p:ph type="body" sz="quarter" idx="62" hasCustomPrompt="1"/>
          </p:nvPr>
        </p:nvSpPr>
        <p:spPr>
          <a:xfrm>
            <a:off x="3188208" y="2789966"/>
            <a:ext cx="2450592" cy="3420333"/>
          </a:xfrm>
        </p:spPr>
        <p:txBody>
          <a:bodyPr/>
          <a:lstStyle>
            <a:lvl1pPr>
              <a:defRPr sz="1600"/>
            </a:lvl1pPr>
            <a:lvl2pPr>
              <a:defRPr sz="1400"/>
            </a:lvl2pPr>
            <a:lvl3pPr>
              <a:defRPr sz="1200"/>
            </a:lvl3pPr>
            <a:lvl4pPr marL="342900" indent="0">
              <a:buNone/>
              <a:defRPr lang="en-US" sz="1000" b="0" i="0" kern="0" spc="0" baseline="0" dirty="0" smtClean="0">
                <a:solidFill>
                  <a:schemeClr val="tx1"/>
                </a:solidFill>
                <a:latin typeface="+mn-lt"/>
                <a:ea typeface="+mn-ea"/>
                <a:cs typeface="CiscoSansTT" panose="020B0503020201020303" pitchFamily="34" charset="0"/>
              </a:defRPr>
            </a:lvl4pPr>
          </a:lstStyle>
          <a:p>
            <a:pPr lvl="0"/>
            <a:r>
              <a:rPr lang="en-US"/>
              <a:t>Click to edit text styles</a:t>
            </a:r>
          </a:p>
          <a:p>
            <a:pPr lvl="1"/>
            <a:r>
              <a:rPr lang="en-US"/>
              <a:t>Second level</a:t>
            </a:r>
          </a:p>
          <a:p>
            <a:pPr lvl="2"/>
            <a:r>
              <a:rPr lang="en-US"/>
              <a:t>Third level</a:t>
            </a:r>
          </a:p>
          <a:p>
            <a:pPr marL="512763" marR="0" lvl="3" indent="-169863" algn="l" defTabSz="882171" rtl="0" eaLnBrk="1" fontAlgn="auto" latinLnBrk="0" hangingPunct="1">
              <a:lnSpc>
                <a:spcPct val="100000"/>
              </a:lnSpc>
              <a:spcBef>
                <a:spcPts val="0"/>
              </a:spcBef>
              <a:spcAft>
                <a:spcPts val="1000"/>
              </a:spcAft>
              <a:buClrTx/>
              <a:buSzTx/>
              <a:buFont typeface="Arial" panose="020B0604020202020204" pitchFamily="34" charset="0"/>
              <a:buChar char="•"/>
              <a:tabLst/>
              <a:defRPr/>
            </a:pPr>
            <a:r>
              <a:rPr lang="en-US"/>
              <a:t>Fourth level</a:t>
            </a:r>
          </a:p>
        </p:txBody>
      </p:sp>
    </p:spTree>
    <p:extLst>
      <p:ext uri="{BB962C8B-B14F-4D97-AF65-F5344CB8AC3E}">
        <p14:creationId xmlns:p14="http://schemas.microsoft.com/office/powerpoint/2010/main" val="1047292818"/>
      </p:ext>
    </p:extLst>
  </p:cSld>
  <p:clrMapOvr>
    <a:masterClrMapping/>
  </p:clrMapOvr>
  <p:extLst>
    <p:ext uri="{DCECCB84-F9BA-43D5-87BE-67443E8EF086}">
      <p15:sldGuideLst xmlns:p15="http://schemas.microsoft.com/office/powerpoint/2012/main">
        <p15:guide id="1" pos="3552" userDrawn="1">
          <p15:clr>
            <a:srgbClr val="A4A3A4"/>
          </p15:clr>
        </p15:guide>
        <p15:guide id="2" pos="4152" userDrawn="1">
          <p15:clr>
            <a:srgbClr val="A4A3A4"/>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Right Conten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613D29C-0961-4A3D-8A56-1E1B5BC7445C}"/>
              </a:ext>
            </a:extLst>
          </p:cNvPr>
          <p:cNvSpPr txBox="1"/>
          <p:nvPr userDrawn="1"/>
        </p:nvSpPr>
        <p:spPr>
          <a:xfrm>
            <a:off x="3429000" y="6437289"/>
            <a:ext cx="5334000" cy="92333"/>
          </a:xfrm>
          <a:prstGeom prst="rect">
            <a:avLst/>
          </a:prstGeom>
          <a:noFill/>
        </p:spPr>
        <p:txBody>
          <a:bodyPr wrap="square" lIns="0" tIns="0" rIns="0" bIns="0" rtlCol="0">
            <a:spAutoFit/>
          </a:bodyPr>
          <a:lstStyle/>
          <a:p>
            <a:pPr marL="0" marR="0" lvl="0" indent="0" algn="ctr" defTabSz="926372" rtl="0" eaLnBrk="1" fontAlgn="auto" latinLnBrk="0" hangingPunct="1">
              <a:lnSpc>
                <a:spcPct val="100000"/>
              </a:lnSpc>
              <a:spcBef>
                <a:spcPts val="0"/>
              </a:spcBef>
              <a:spcAft>
                <a:spcPts val="0"/>
              </a:spcAft>
              <a:buClrTx/>
              <a:buSzTx/>
              <a:buFontTx/>
              <a:buNone/>
              <a:tabLst/>
              <a:defRPr/>
            </a:pPr>
            <a:r>
              <a:rPr lang="en-US" sz="600" kern="1200">
                <a:solidFill>
                  <a:schemeClr val="bg1"/>
                </a:solidFill>
                <a:latin typeface="+mn-lt"/>
                <a:ea typeface="+mn-ea"/>
                <a:cs typeface="+mn-cs"/>
              </a:rPr>
              <a:t>© 2026 Cisco and/or its affiliates. All rights reserved. Cisco Confidential</a:t>
            </a:r>
          </a:p>
        </p:txBody>
      </p:sp>
      <p:sp>
        <p:nvSpPr>
          <p:cNvPr id="9" name="Title Placeholder 1">
            <a:extLst>
              <a:ext uri="{FF2B5EF4-FFF2-40B4-BE49-F238E27FC236}">
                <a16:creationId xmlns:a16="http://schemas.microsoft.com/office/drawing/2014/main" id="{12E2E7A4-B51D-4260-B7D9-B06CC9D2B96E}"/>
              </a:ext>
            </a:extLst>
          </p:cNvPr>
          <p:cNvSpPr>
            <a:spLocks noGrp="1"/>
          </p:cNvSpPr>
          <p:nvPr>
            <p:ph type="title"/>
          </p:nvPr>
        </p:nvSpPr>
        <p:spPr>
          <a:xfrm>
            <a:off x="6553200" y="609600"/>
            <a:ext cx="5068698" cy="1107996"/>
          </a:xfrm>
          <a:prstGeom prst="rect">
            <a:avLst/>
          </a:prstGeom>
        </p:spPr>
        <p:txBody>
          <a:bodyPr vert="horz" lIns="0" tIns="0" rIns="0" bIns="0" rtlCol="0" anchor="t" anchorCtr="0">
            <a:spAutoFit/>
          </a:bodyPr>
          <a:lstStyle>
            <a:lvl1pPr>
              <a:defRPr lang="en-US" sz="4000" dirty="0"/>
            </a:lvl1pPr>
          </a:lstStyle>
          <a:p>
            <a:pPr lvl="0"/>
            <a:r>
              <a:rPr lang="en-US"/>
              <a:t>Click to edit Master title style</a:t>
            </a:r>
          </a:p>
        </p:txBody>
      </p:sp>
      <p:sp>
        <p:nvSpPr>
          <p:cNvPr id="6" name="Text Placeholder 2">
            <a:extLst>
              <a:ext uri="{FF2B5EF4-FFF2-40B4-BE49-F238E27FC236}">
                <a16:creationId xmlns:a16="http://schemas.microsoft.com/office/drawing/2014/main" id="{D28EFDF0-8CD9-4F41-BD31-1CF3FE5636D0}"/>
              </a:ext>
            </a:extLst>
          </p:cNvPr>
          <p:cNvSpPr>
            <a:spLocks noGrp="1"/>
          </p:cNvSpPr>
          <p:nvPr>
            <p:ph idx="1"/>
          </p:nvPr>
        </p:nvSpPr>
        <p:spPr>
          <a:xfrm>
            <a:off x="6553200" y="1905000"/>
            <a:ext cx="5067300" cy="4305301"/>
          </a:xfrm>
          <a:prstGeom prst="rect">
            <a:avLst/>
          </a:prstGeom>
        </p:spPr>
        <p:txBody>
          <a:bodyPr vert="horz" lIns="0" tIns="0" rIns="0" bIns="0" rtlCol="0">
            <a:noAutofit/>
          </a:bodyPr>
          <a:lstStyle>
            <a:lvl1pPr>
              <a:defRPr sz="1600"/>
            </a:lvl1pPr>
            <a:lvl2pPr>
              <a:defRPr sz="1400"/>
            </a:lvl2pPr>
            <a:lvl3pPr marL="346075" indent="-171450">
              <a:buFont typeface="Arial" panose="020B0604020202020204" pitchFamily="34" charset="0"/>
              <a:buChar char="•"/>
              <a:defRPr sz="1200"/>
            </a:lvl3pPr>
            <a:lvl4pPr>
              <a:defRPr sz="1000"/>
            </a:lvl4pPr>
            <a:lvl5pPr>
              <a:defRPr sz="533"/>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Slide Number Placeholder 5">
            <a:extLst>
              <a:ext uri="{FF2B5EF4-FFF2-40B4-BE49-F238E27FC236}">
                <a16:creationId xmlns:a16="http://schemas.microsoft.com/office/drawing/2014/main" id="{AC4FA5AB-5C2C-4552-841B-29C0D1BBAACC}"/>
              </a:ext>
            </a:extLst>
          </p:cNvPr>
          <p:cNvSpPr txBox="1">
            <a:spLocks/>
          </p:cNvSpPr>
          <p:nvPr userDrawn="1"/>
        </p:nvSpPr>
        <p:spPr>
          <a:xfrm>
            <a:off x="10020300" y="6401748"/>
            <a:ext cx="1586484" cy="123111"/>
          </a:xfrm>
          <a:prstGeom prst="rect">
            <a:avLst/>
          </a:prstGeom>
        </p:spPr>
        <p:txBody>
          <a:bodyPr vert="horz" wrap="square" lIns="0" tIns="0" rIns="0" bIns="0" rtlCol="0" anchor="t" anchorCtr="0">
            <a:spAutoFit/>
          </a:bodyPr>
          <a:lstStyle>
            <a:defPPr>
              <a:defRPr lang="en-US"/>
            </a:defPPr>
            <a:lvl1pPr marL="0" algn="r" defTabSz="926372" rtl="0" eaLnBrk="1" latinLnBrk="0" hangingPunct="1">
              <a:defRPr sz="800" kern="1200">
                <a:solidFill>
                  <a:schemeClr val="tx1"/>
                </a:solidFill>
                <a:latin typeface="+mn-lt"/>
                <a:ea typeface="+mn-ea"/>
                <a:cs typeface="+mn-cs"/>
              </a:defRPr>
            </a:lvl1pPr>
            <a:lvl2pPr marL="463186" algn="l" defTabSz="926372" rtl="0" eaLnBrk="1" latinLnBrk="0" hangingPunct="1">
              <a:defRPr sz="1824" kern="1200">
                <a:solidFill>
                  <a:schemeClr val="tx1"/>
                </a:solidFill>
                <a:latin typeface="+mn-lt"/>
                <a:ea typeface="+mn-ea"/>
                <a:cs typeface="+mn-cs"/>
              </a:defRPr>
            </a:lvl2pPr>
            <a:lvl3pPr marL="926372" algn="l" defTabSz="926372" rtl="0" eaLnBrk="1" latinLnBrk="0" hangingPunct="1">
              <a:defRPr sz="1824" kern="1200">
                <a:solidFill>
                  <a:schemeClr val="tx1"/>
                </a:solidFill>
                <a:latin typeface="+mn-lt"/>
                <a:ea typeface="+mn-ea"/>
                <a:cs typeface="+mn-cs"/>
              </a:defRPr>
            </a:lvl3pPr>
            <a:lvl4pPr marL="1389557" algn="l" defTabSz="926372" rtl="0" eaLnBrk="1" latinLnBrk="0" hangingPunct="1">
              <a:defRPr sz="1824" kern="1200">
                <a:solidFill>
                  <a:schemeClr val="tx1"/>
                </a:solidFill>
                <a:latin typeface="+mn-lt"/>
                <a:ea typeface="+mn-ea"/>
                <a:cs typeface="+mn-cs"/>
              </a:defRPr>
            </a:lvl4pPr>
            <a:lvl5pPr marL="1852743" algn="l" defTabSz="926372" rtl="0" eaLnBrk="1" latinLnBrk="0" hangingPunct="1">
              <a:defRPr sz="1824" kern="1200">
                <a:solidFill>
                  <a:schemeClr val="tx1"/>
                </a:solidFill>
                <a:latin typeface="+mn-lt"/>
                <a:ea typeface="+mn-ea"/>
                <a:cs typeface="+mn-cs"/>
              </a:defRPr>
            </a:lvl5pPr>
            <a:lvl6pPr marL="2315929" algn="l" defTabSz="926372" rtl="0" eaLnBrk="1" latinLnBrk="0" hangingPunct="1">
              <a:defRPr sz="1824" kern="1200">
                <a:solidFill>
                  <a:schemeClr val="tx1"/>
                </a:solidFill>
                <a:latin typeface="+mn-lt"/>
                <a:ea typeface="+mn-ea"/>
                <a:cs typeface="+mn-cs"/>
              </a:defRPr>
            </a:lvl6pPr>
            <a:lvl7pPr marL="2779113" algn="l" defTabSz="926372" rtl="0" eaLnBrk="1" latinLnBrk="0" hangingPunct="1">
              <a:defRPr sz="1824" kern="1200">
                <a:solidFill>
                  <a:schemeClr val="tx1"/>
                </a:solidFill>
                <a:latin typeface="+mn-lt"/>
                <a:ea typeface="+mn-ea"/>
                <a:cs typeface="+mn-cs"/>
              </a:defRPr>
            </a:lvl7pPr>
            <a:lvl8pPr marL="3242299" algn="l" defTabSz="926372" rtl="0" eaLnBrk="1" latinLnBrk="0" hangingPunct="1">
              <a:defRPr sz="1824" kern="1200">
                <a:solidFill>
                  <a:schemeClr val="tx1"/>
                </a:solidFill>
                <a:latin typeface="+mn-lt"/>
                <a:ea typeface="+mn-ea"/>
                <a:cs typeface="+mn-cs"/>
              </a:defRPr>
            </a:lvl8pPr>
            <a:lvl9pPr marL="3705486" algn="l" defTabSz="926372" rtl="0" eaLnBrk="1" latinLnBrk="0" hangingPunct="1">
              <a:defRPr sz="1824" kern="1200">
                <a:solidFill>
                  <a:schemeClr val="tx1"/>
                </a:solidFill>
                <a:latin typeface="+mn-lt"/>
                <a:ea typeface="+mn-ea"/>
                <a:cs typeface="+mn-cs"/>
              </a:defRPr>
            </a:lvl9pPr>
          </a:lstStyle>
          <a:p>
            <a:fld id="{A7D7A393-7AAB-4C35-B2E9-5B44BBD349B3}"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2864842550"/>
      </p:ext>
    </p:extLst>
  </p:cSld>
  <p:clrMapOvr>
    <a:masterClrMapping/>
  </p:clrMapOvr>
  <p:extLst>
    <p:ext uri="{DCECCB84-F9BA-43D5-87BE-67443E8EF086}">
      <p15:sldGuideLst xmlns:p15="http://schemas.microsoft.com/office/powerpoint/2012/main">
        <p15:guide id="3" pos="3552">
          <p15:clr>
            <a:srgbClr val="A4A3A4"/>
          </p15:clr>
        </p15:guide>
        <p15:guide id="4" pos="4128">
          <p15:clr>
            <a:srgbClr val="A4A3A4"/>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Right Content with Cap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3C8124-BA09-4AFB-BB26-FEFD291E1A72}"/>
              </a:ext>
            </a:extLst>
          </p:cNvPr>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32">
              <a:solidFill>
                <a:schemeClr val="bg1"/>
              </a:solidFill>
            </a:endParaRPr>
          </a:p>
        </p:txBody>
      </p:sp>
      <p:sp>
        <p:nvSpPr>
          <p:cNvPr id="7" name="Content Placeholder 4">
            <a:extLst>
              <a:ext uri="{FF2B5EF4-FFF2-40B4-BE49-F238E27FC236}">
                <a16:creationId xmlns:a16="http://schemas.microsoft.com/office/drawing/2014/main" id="{C82BCFB0-2C06-4262-9388-B4438F4E9687}"/>
              </a:ext>
            </a:extLst>
          </p:cNvPr>
          <p:cNvSpPr>
            <a:spLocks noGrp="1"/>
          </p:cNvSpPr>
          <p:nvPr>
            <p:ph sz="quarter" idx="21" hasCustomPrompt="1"/>
          </p:nvPr>
        </p:nvSpPr>
        <p:spPr>
          <a:xfrm>
            <a:off x="568778" y="609601"/>
            <a:ext cx="5067300" cy="5600700"/>
          </a:xfrm>
        </p:spPr>
        <p:txBody>
          <a:bodyPr lIns="182880" tIns="182880" rIns="182880" bIns="182880">
            <a:noAutofit/>
          </a:bodyPr>
          <a:lstStyle>
            <a:lvl1pPr marL="0" indent="0" algn="ctr">
              <a:buNone/>
              <a:defRPr sz="18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chart or graphic</a:t>
            </a:r>
          </a:p>
        </p:txBody>
      </p:sp>
      <p:sp>
        <p:nvSpPr>
          <p:cNvPr id="10" name="Title Placeholder 1">
            <a:extLst>
              <a:ext uri="{FF2B5EF4-FFF2-40B4-BE49-F238E27FC236}">
                <a16:creationId xmlns:a16="http://schemas.microsoft.com/office/drawing/2014/main" id="{AFAA7DAA-23C8-42C0-9776-EFCD7C8508D7}"/>
              </a:ext>
            </a:extLst>
          </p:cNvPr>
          <p:cNvSpPr>
            <a:spLocks noGrp="1"/>
          </p:cNvSpPr>
          <p:nvPr>
            <p:ph type="title"/>
          </p:nvPr>
        </p:nvSpPr>
        <p:spPr>
          <a:xfrm>
            <a:off x="6553200" y="609600"/>
            <a:ext cx="5068698" cy="1107996"/>
          </a:xfrm>
          <a:prstGeom prst="rect">
            <a:avLst/>
          </a:prstGeom>
        </p:spPr>
        <p:txBody>
          <a:bodyPr vert="horz" lIns="0" tIns="0" rIns="0" bIns="0" rtlCol="0" anchor="t" anchorCtr="0">
            <a:spAutoFit/>
          </a:bodyPr>
          <a:lstStyle>
            <a:lvl1pPr>
              <a:defRPr lang="en-US" sz="4000" dirty="0"/>
            </a:lvl1pPr>
          </a:lstStyle>
          <a:p>
            <a:pPr lvl="0"/>
            <a:r>
              <a:rPr lang="en-US"/>
              <a:t>Click to edit Master title style</a:t>
            </a:r>
          </a:p>
        </p:txBody>
      </p:sp>
      <p:sp>
        <p:nvSpPr>
          <p:cNvPr id="11" name="Text Placeholder 2">
            <a:extLst>
              <a:ext uri="{FF2B5EF4-FFF2-40B4-BE49-F238E27FC236}">
                <a16:creationId xmlns:a16="http://schemas.microsoft.com/office/drawing/2014/main" id="{59F27693-9827-4C6E-8637-A0DC1363FC2F}"/>
              </a:ext>
            </a:extLst>
          </p:cNvPr>
          <p:cNvSpPr>
            <a:spLocks noGrp="1"/>
          </p:cNvSpPr>
          <p:nvPr>
            <p:ph idx="1"/>
          </p:nvPr>
        </p:nvSpPr>
        <p:spPr>
          <a:xfrm>
            <a:off x="6553200" y="1905000"/>
            <a:ext cx="5067300" cy="4305301"/>
          </a:xfrm>
          <a:prstGeom prst="rect">
            <a:avLst/>
          </a:prstGeom>
        </p:spPr>
        <p:txBody>
          <a:bodyPr vert="horz" lIns="0" tIns="0" rIns="0" bIns="0" rtlCol="0">
            <a:noAutofit/>
          </a:bodyPr>
          <a:lstStyle>
            <a:lvl1pPr>
              <a:defRPr sz="1600"/>
            </a:lvl1pPr>
            <a:lvl2pPr>
              <a:defRPr sz="1400"/>
            </a:lvl2pPr>
            <a:lvl3pPr marL="346075" indent="-171450">
              <a:buFont typeface="Arial" panose="020B0604020202020204" pitchFamily="34" charset="0"/>
              <a:buChar char="•"/>
              <a:defRPr sz="1200"/>
            </a:lvl3pPr>
            <a:lvl4pPr>
              <a:defRPr sz="1000"/>
            </a:lvl4pPr>
            <a:lvl5pPr>
              <a:defRPr sz="533"/>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Slide Number Placeholder 5">
            <a:extLst>
              <a:ext uri="{FF2B5EF4-FFF2-40B4-BE49-F238E27FC236}">
                <a16:creationId xmlns:a16="http://schemas.microsoft.com/office/drawing/2014/main" id="{9F5D6FB0-E667-4689-8A2C-1685A65193BC}"/>
              </a:ext>
            </a:extLst>
          </p:cNvPr>
          <p:cNvSpPr txBox="1">
            <a:spLocks/>
          </p:cNvSpPr>
          <p:nvPr userDrawn="1"/>
        </p:nvSpPr>
        <p:spPr>
          <a:xfrm>
            <a:off x="10020300" y="6401748"/>
            <a:ext cx="1586484" cy="123111"/>
          </a:xfrm>
          <a:prstGeom prst="rect">
            <a:avLst/>
          </a:prstGeom>
        </p:spPr>
        <p:txBody>
          <a:bodyPr vert="horz" wrap="square" lIns="0" tIns="0" rIns="0" bIns="0" rtlCol="0" anchor="t" anchorCtr="0">
            <a:spAutoFit/>
          </a:bodyPr>
          <a:lstStyle>
            <a:defPPr>
              <a:defRPr lang="en-US"/>
            </a:defPPr>
            <a:lvl1pPr marL="0" algn="r" defTabSz="926372" rtl="0" eaLnBrk="1" latinLnBrk="0" hangingPunct="1">
              <a:defRPr sz="800" kern="1200">
                <a:solidFill>
                  <a:schemeClr val="tx1"/>
                </a:solidFill>
                <a:latin typeface="+mn-lt"/>
                <a:ea typeface="+mn-ea"/>
                <a:cs typeface="+mn-cs"/>
              </a:defRPr>
            </a:lvl1pPr>
            <a:lvl2pPr marL="463186" algn="l" defTabSz="926372" rtl="0" eaLnBrk="1" latinLnBrk="0" hangingPunct="1">
              <a:defRPr sz="1824" kern="1200">
                <a:solidFill>
                  <a:schemeClr val="tx1"/>
                </a:solidFill>
                <a:latin typeface="+mn-lt"/>
                <a:ea typeface="+mn-ea"/>
                <a:cs typeface="+mn-cs"/>
              </a:defRPr>
            </a:lvl2pPr>
            <a:lvl3pPr marL="926372" algn="l" defTabSz="926372" rtl="0" eaLnBrk="1" latinLnBrk="0" hangingPunct="1">
              <a:defRPr sz="1824" kern="1200">
                <a:solidFill>
                  <a:schemeClr val="tx1"/>
                </a:solidFill>
                <a:latin typeface="+mn-lt"/>
                <a:ea typeface="+mn-ea"/>
                <a:cs typeface="+mn-cs"/>
              </a:defRPr>
            </a:lvl3pPr>
            <a:lvl4pPr marL="1389557" algn="l" defTabSz="926372" rtl="0" eaLnBrk="1" latinLnBrk="0" hangingPunct="1">
              <a:defRPr sz="1824" kern="1200">
                <a:solidFill>
                  <a:schemeClr val="tx1"/>
                </a:solidFill>
                <a:latin typeface="+mn-lt"/>
                <a:ea typeface="+mn-ea"/>
                <a:cs typeface="+mn-cs"/>
              </a:defRPr>
            </a:lvl4pPr>
            <a:lvl5pPr marL="1852743" algn="l" defTabSz="926372" rtl="0" eaLnBrk="1" latinLnBrk="0" hangingPunct="1">
              <a:defRPr sz="1824" kern="1200">
                <a:solidFill>
                  <a:schemeClr val="tx1"/>
                </a:solidFill>
                <a:latin typeface="+mn-lt"/>
                <a:ea typeface="+mn-ea"/>
                <a:cs typeface="+mn-cs"/>
              </a:defRPr>
            </a:lvl5pPr>
            <a:lvl6pPr marL="2315929" algn="l" defTabSz="926372" rtl="0" eaLnBrk="1" latinLnBrk="0" hangingPunct="1">
              <a:defRPr sz="1824" kern="1200">
                <a:solidFill>
                  <a:schemeClr val="tx1"/>
                </a:solidFill>
                <a:latin typeface="+mn-lt"/>
                <a:ea typeface="+mn-ea"/>
                <a:cs typeface="+mn-cs"/>
              </a:defRPr>
            </a:lvl6pPr>
            <a:lvl7pPr marL="2779113" algn="l" defTabSz="926372" rtl="0" eaLnBrk="1" latinLnBrk="0" hangingPunct="1">
              <a:defRPr sz="1824" kern="1200">
                <a:solidFill>
                  <a:schemeClr val="tx1"/>
                </a:solidFill>
                <a:latin typeface="+mn-lt"/>
                <a:ea typeface="+mn-ea"/>
                <a:cs typeface="+mn-cs"/>
              </a:defRPr>
            </a:lvl7pPr>
            <a:lvl8pPr marL="3242299" algn="l" defTabSz="926372" rtl="0" eaLnBrk="1" latinLnBrk="0" hangingPunct="1">
              <a:defRPr sz="1824" kern="1200">
                <a:solidFill>
                  <a:schemeClr val="tx1"/>
                </a:solidFill>
                <a:latin typeface="+mn-lt"/>
                <a:ea typeface="+mn-ea"/>
                <a:cs typeface="+mn-cs"/>
              </a:defRPr>
            </a:lvl8pPr>
            <a:lvl9pPr marL="3705486" algn="l" defTabSz="926372" rtl="0" eaLnBrk="1" latinLnBrk="0" hangingPunct="1">
              <a:defRPr sz="1824" kern="1200">
                <a:solidFill>
                  <a:schemeClr val="tx1"/>
                </a:solidFill>
                <a:latin typeface="+mn-lt"/>
                <a:ea typeface="+mn-ea"/>
                <a:cs typeface="+mn-cs"/>
              </a:defRPr>
            </a:lvl9pPr>
          </a:lstStyle>
          <a:p>
            <a:fld id="{A7D7A393-7AAB-4C35-B2E9-5B44BBD349B3}"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1331199499"/>
      </p:ext>
    </p:extLst>
  </p:cSld>
  <p:clrMapOvr>
    <a:masterClrMapping/>
  </p:clrMapOvr>
  <p:extLst>
    <p:ext uri="{DCECCB84-F9BA-43D5-87BE-67443E8EF086}">
      <p15:sldGuideLst xmlns:p15="http://schemas.microsoft.com/office/powerpoint/2012/main">
        <p15:guide id="3" pos="3552">
          <p15:clr>
            <a:srgbClr val="A4A3A4"/>
          </p15:clr>
        </p15:guide>
        <p15:guide id="4" pos="4128">
          <p15:clr>
            <a:srgbClr val="A4A3A4"/>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Right Two Content with Cap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3C8124-BA09-4AFB-BB26-FEFD291E1A72}"/>
              </a:ext>
            </a:extLst>
          </p:cNvPr>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32"/>
          </a:p>
        </p:txBody>
      </p:sp>
      <p:sp>
        <p:nvSpPr>
          <p:cNvPr id="11" name="Content Placeholder 4">
            <a:extLst>
              <a:ext uri="{FF2B5EF4-FFF2-40B4-BE49-F238E27FC236}">
                <a16:creationId xmlns:a16="http://schemas.microsoft.com/office/drawing/2014/main" id="{E75B90E8-1F8F-44AA-A7C0-383245B1019F}"/>
              </a:ext>
            </a:extLst>
          </p:cNvPr>
          <p:cNvSpPr>
            <a:spLocks noGrp="1"/>
          </p:cNvSpPr>
          <p:nvPr>
            <p:ph sz="quarter" idx="21" hasCustomPrompt="1"/>
          </p:nvPr>
        </p:nvSpPr>
        <p:spPr>
          <a:xfrm>
            <a:off x="568778" y="609601"/>
            <a:ext cx="5067300" cy="5600700"/>
          </a:xfrm>
        </p:spPr>
        <p:txBody>
          <a:bodyPr lIns="182880" tIns="182880" rIns="182880" bIns="182880">
            <a:noAutofit/>
          </a:bodyPr>
          <a:lstStyle>
            <a:lvl1pPr marL="0" indent="0" algn="ctr">
              <a:buNone/>
              <a:defRPr sz="18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chart or graphic</a:t>
            </a:r>
          </a:p>
        </p:txBody>
      </p:sp>
      <p:sp>
        <p:nvSpPr>
          <p:cNvPr id="17" name="Title Placeholder 1">
            <a:extLst>
              <a:ext uri="{FF2B5EF4-FFF2-40B4-BE49-F238E27FC236}">
                <a16:creationId xmlns:a16="http://schemas.microsoft.com/office/drawing/2014/main" id="{43830A3E-3098-48F6-AD39-07C81A83B430}"/>
              </a:ext>
            </a:extLst>
          </p:cNvPr>
          <p:cNvSpPr>
            <a:spLocks noGrp="1"/>
          </p:cNvSpPr>
          <p:nvPr>
            <p:ph type="title"/>
          </p:nvPr>
        </p:nvSpPr>
        <p:spPr>
          <a:xfrm>
            <a:off x="6553200" y="609600"/>
            <a:ext cx="5068698" cy="1107996"/>
          </a:xfrm>
          <a:prstGeom prst="rect">
            <a:avLst/>
          </a:prstGeom>
        </p:spPr>
        <p:txBody>
          <a:bodyPr vert="horz" lIns="0" tIns="0" rIns="0" bIns="0" rtlCol="0" anchor="t" anchorCtr="0">
            <a:spAutoFit/>
          </a:bodyPr>
          <a:lstStyle>
            <a:lvl1pPr>
              <a:defRPr lang="en-US" sz="4000" dirty="0"/>
            </a:lvl1pPr>
          </a:lstStyle>
          <a:p>
            <a:pPr lvl="0"/>
            <a:r>
              <a:rPr lang="en-US"/>
              <a:t>Click to edit Master title style</a:t>
            </a:r>
          </a:p>
        </p:txBody>
      </p:sp>
      <p:sp>
        <p:nvSpPr>
          <p:cNvPr id="10" name="Text Placeholder 2">
            <a:extLst>
              <a:ext uri="{FF2B5EF4-FFF2-40B4-BE49-F238E27FC236}">
                <a16:creationId xmlns:a16="http://schemas.microsoft.com/office/drawing/2014/main" id="{DB834714-EEE7-480D-855C-3EB6BA0D4815}"/>
              </a:ext>
            </a:extLst>
          </p:cNvPr>
          <p:cNvSpPr>
            <a:spLocks noGrp="1"/>
          </p:cNvSpPr>
          <p:nvPr>
            <p:ph type="body" sz="quarter" idx="57"/>
          </p:nvPr>
        </p:nvSpPr>
        <p:spPr>
          <a:xfrm>
            <a:off x="6553199" y="1910149"/>
            <a:ext cx="2448577" cy="723900"/>
          </a:xfrm>
        </p:spPr>
        <p:txBody>
          <a:bodyPr wrap="square" anchor="t" anchorCtr="0">
            <a:noAutofit/>
          </a:bodyPr>
          <a:lstStyle>
            <a:lvl1pPr>
              <a:defRPr lang="en-US" sz="2000" b="0" i="0" kern="0" spc="0" baseline="0" dirty="0" smtClean="0">
                <a:solidFill>
                  <a:schemeClr val="bg1"/>
                </a:solidFill>
                <a:latin typeface="+mj-lt"/>
                <a:ea typeface="+mn-ea"/>
                <a:cs typeface="+mn-cs"/>
              </a:defRPr>
            </a:lvl1pPr>
            <a:lvl2pPr marL="0" indent="0">
              <a:buNone/>
              <a:defRPr/>
            </a:lvl2pPr>
          </a:lstStyle>
          <a:p>
            <a:pPr marL="0" lvl="0" indent="0" algn="l" defTabSz="882171" rtl="0" eaLnBrk="1" latinLnBrk="0" hangingPunct="1">
              <a:lnSpc>
                <a:spcPct val="120000"/>
              </a:lnSpc>
              <a:spcBef>
                <a:spcPts val="0"/>
              </a:spcBef>
              <a:spcAft>
                <a:spcPts val="800"/>
              </a:spcAft>
              <a:buFont typeface="Arial" panose="020B0604020202020204" pitchFamily="34" charset="0"/>
              <a:buNone/>
            </a:pPr>
            <a:r>
              <a:rPr lang="en-US"/>
              <a:t>Click to edit Master text styles</a:t>
            </a:r>
          </a:p>
        </p:txBody>
      </p:sp>
      <p:sp>
        <p:nvSpPr>
          <p:cNvPr id="18" name="Text Placeholder 2">
            <a:extLst>
              <a:ext uri="{FF2B5EF4-FFF2-40B4-BE49-F238E27FC236}">
                <a16:creationId xmlns:a16="http://schemas.microsoft.com/office/drawing/2014/main" id="{363B856B-02E5-48E2-A401-D340E55E1930}"/>
              </a:ext>
            </a:extLst>
          </p:cNvPr>
          <p:cNvSpPr>
            <a:spLocks noGrp="1"/>
          </p:cNvSpPr>
          <p:nvPr>
            <p:ph type="body" sz="quarter" idx="58"/>
          </p:nvPr>
        </p:nvSpPr>
        <p:spPr>
          <a:xfrm>
            <a:off x="9171232" y="1910149"/>
            <a:ext cx="2450592" cy="723900"/>
          </a:xfrm>
        </p:spPr>
        <p:txBody>
          <a:bodyPr wrap="square" anchor="t" anchorCtr="0">
            <a:noAutofit/>
          </a:bodyPr>
          <a:lstStyle>
            <a:lvl1pPr>
              <a:defRPr lang="en-US" sz="2000" b="0" i="0" kern="0" spc="0" baseline="0" dirty="0" smtClean="0">
                <a:solidFill>
                  <a:schemeClr val="bg1"/>
                </a:solidFill>
                <a:latin typeface="+mj-lt"/>
                <a:ea typeface="+mn-ea"/>
                <a:cs typeface="+mn-cs"/>
              </a:defRPr>
            </a:lvl1pPr>
            <a:lvl2pPr marL="0" indent="0">
              <a:buNone/>
              <a:defRPr/>
            </a:lvl2pPr>
          </a:lstStyle>
          <a:p>
            <a:pPr marL="0" lvl="0" indent="0" algn="l" defTabSz="882171" rtl="0" eaLnBrk="1" latinLnBrk="0" hangingPunct="1">
              <a:lnSpc>
                <a:spcPct val="120000"/>
              </a:lnSpc>
              <a:spcBef>
                <a:spcPts val="0"/>
              </a:spcBef>
              <a:spcAft>
                <a:spcPts val="800"/>
              </a:spcAft>
              <a:buFont typeface="Arial" panose="020B0604020202020204" pitchFamily="34" charset="0"/>
              <a:buNone/>
            </a:pPr>
            <a:r>
              <a:rPr lang="en-US"/>
              <a:t>Click to edit Master text styles</a:t>
            </a:r>
          </a:p>
        </p:txBody>
      </p:sp>
      <p:sp>
        <p:nvSpPr>
          <p:cNvPr id="19" name="Text Placeholder 5">
            <a:extLst>
              <a:ext uri="{FF2B5EF4-FFF2-40B4-BE49-F238E27FC236}">
                <a16:creationId xmlns:a16="http://schemas.microsoft.com/office/drawing/2014/main" id="{87F9A93F-BC34-4C4D-8A0B-E818470BA3DE}"/>
              </a:ext>
            </a:extLst>
          </p:cNvPr>
          <p:cNvSpPr>
            <a:spLocks noGrp="1"/>
          </p:cNvSpPr>
          <p:nvPr>
            <p:ph type="body" sz="quarter" idx="61" hasCustomPrompt="1"/>
          </p:nvPr>
        </p:nvSpPr>
        <p:spPr>
          <a:xfrm>
            <a:off x="6553199" y="2789966"/>
            <a:ext cx="2448576" cy="3420333"/>
          </a:xfrm>
        </p:spPr>
        <p:txBody>
          <a:bodyPr/>
          <a:lstStyle>
            <a:lvl1pPr>
              <a:defRPr sz="1600"/>
            </a:lvl1pPr>
            <a:lvl2pPr>
              <a:defRPr sz="1400"/>
            </a:lvl2pPr>
            <a:lvl3pPr>
              <a:defRPr sz="1200"/>
            </a:lvl3pPr>
            <a:lvl4pPr marL="342900" indent="0">
              <a:buNone/>
              <a:defRPr sz="1000"/>
            </a:lvl4pPr>
          </a:lstStyle>
          <a:p>
            <a:pPr lvl="0"/>
            <a:r>
              <a:rPr lang="en-US"/>
              <a:t>Click to edit text styles</a:t>
            </a:r>
          </a:p>
          <a:p>
            <a:pPr lvl="1"/>
            <a:r>
              <a:rPr lang="en-US"/>
              <a:t>Second level</a:t>
            </a:r>
          </a:p>
          <a:p>
            <a:pPr lvl="2"/>
            <a:r>
              <a:rPr lang="en-US"/>
              <a:t>Third level</a:t>
            </a:r>
          </a:p>
          <a:p>
            <a:pPr marL="512763" marR="0" lvl="3" indent="-169863" algn="l" defTabSz="882171" rtl="0" eaLnBrk="1" fontAlgn="auto" latinLnBrk="0" hangingPunct="1">
              <a:lnSpc>
                <a:spcPct val="100000"/>
              </a:lnSpc>
              <a:spcBef>
                <a:spcPts val="0"/>
              </a:spcBef>
              <a:spcAft>
                <a:spcPts val="1000"/>
              </a:spcAft>
              <a:buClrTx/>
              <a:buSzTx/>
              <a:buFont typeface="Arial" panose="020B0604020202020204" pitchFamily="34" charset="0"/>
              <a:buChar char="•"/>
              <a:tabLst/>
              <a:defRPr/>
            </a:pPr>
            <a:r>
              <a:rPr lang="en-US"/>
              <a:t>Fourth level</a:t>
            </a:r>
          </a:p>
        </p:txBody>
      </p:sp>
      <p:sp>
        <p:nvSpPr>
          <p:cNvPr id="20" name="Text Placeholder 5">
            <a:extLst>
              <a:ext uri="{FF2B5EF4-FFF2-40B4-BE49-F238E27FC236}">
                <a16:creationId xmlns:a16="http://schemas.microsoft.com/office/drawing/2014/main" id="{BA6F1719-09C6-435A-8D34-1A85D7C9D2B7}"/>
              </a:ext>
            </a:extLst>
          </p:cNvPr>
          <p:cNvSpPr>
            <a:spLocks noGrp="1"/>
          </p:cNvSpPr>
          <p:nvPr>
            <p:ph type="body" sz="quarter" idx="62" hasCustomPrompt="1"/>
          </p:nvPr>
        </p:nvSpPr>
        <p:spPr>
          <a:xfrm>
            <a:off x="9169908" y="2789966"/>
            <a:ext cx="2450592" cy="3420333"/>
          </a:xfrm>
        </p:spPr>
        <p:txBody>
          <a:bodyPr/>
          <a:lstStyle>
            <a:lvl1pPr>
              <a:defRPr sz="1600"/>
            </a:lvl1pPr>
            <a:lvl2pPr>
              <a:defRPr sz="1400"/>
            </a:lvl2pPr>
            <a:lvl3pPr>
              <a:defRPr sz="1200"/>
            </a:lvl3pPr>
            <a:lvl4pPr marL="342900" indent="0">
              <a:buNone/>
              <a:defRPr lang="en-US" sz="1000" b="0" i="0" kern="0" spc="0" baseline="0" dirty="0" smtClean="0">
                <a:solidFill>
                  <a:schemeClr val="tx1"/>
                </a:solidFill>
                <a:latin typeface="+mn-lt"/>
                <a:ea typeface="+mn-ea"/>
                <a:cs typeface="CiscoSansTT" panose="020B0503020201020303" pitchFamily="34" charset="0"/>
              </a:defRPr>
            </a:lvl4pPr>
          </a:lstStyle>
          <a:p>
            <a:pPr lvl="0"/>
            <a:r>
              <a:rPr lang="en-US"/>
              <a:t>Click to edit text styles</a:t>
            </a:r>
          </a:p>
          <a:p>
            <a:pPr lvl="1"/>
            <a:r>
              <a:rPr lang="en-US"/>
              <a:t>Second level</a:t>
            </a:r>
          </a:p>
          <a:p>
            <a:pPr lvl="2"/>
            <a:r>
              <a:rPr lang="en-US"/>
              <a:t>Third level</a:t>
            </a:r>
          </a:p>
          <a:p>
            <a:pPr marL="512763" marR="0" lvl="3" indent="-169863" algn="l" defTabSz="882171" rtl="0" eaLnBrk="1" fontAlgn="auto" latinLnBrk="0" hangingPunct="1">
              <a:lnSpc>
                <a:spcPct val="100000"/>
              </a:lnSpc>
              <a:spcBef>
                <a:spcPts val="0"/>
              </a:spcBef>
              <a:spcAft>
                <a:spcPts val="1000"/>
              </a:spcAft>
              <a:buClrTx/>
              <a:buSzTx/>
              <a:buFont typeface="Arial" panose="020B0604020202020204" pitchFamily="34" charset="0"/>
              <a:buChar char="•"/>
              <a:tabLst/>
              <a:defRPr/>
            </a:pPr>
            <a:r>
              <a:rPr lang="en-US"/>
              <a:t>Fourth level</a:t>
            </a:r>
          </a:p>
        </p:txBody>
      </p:sp>
      <p:sp>
        <p:nvSpPr>
          <p:cNvPr id="21" name="Slide Number Placeholder 5">
            <a:extLst>
              <a:ext uri="{FF2B5EF4-FFF2-40B4-BE49-F238E27FC236}">
                <a16:creationId xmlns:a16="http://schemas.microsoft.com/office/drawing/2014/main" id="{0CD90D5E-4A03-45A4-8105-645A9E3B9275}"/>
              </a:ext>
            </a:extLst>
          </p:cNvPr>
          <p:cNvSpPr txBox="1">
            <a:spLocks/>
          </p:cNvSpPr>
          <p:nvPr userDrawn="1"/>
        </p:nvSpPr>
        <p:spPr>
          <a:xfrm>
            <a:off x="10020300" y="6401748"/>
            <a:ext cx="1586484" cy="123111"/>
          </a:xfrm>
          <a:prstGeom prst="rect">
            <a:avLst/>
          </a:prstGeom>
        </p:spPr>
        <p:txBody>
          <a:bodyPr vert="horz" wrap="square" lIns="0" tIns="0" rIns="0" bIns="0" rtlCol="0" anchor="t" anchorCtr="0">
            <a:spAutoFit/>
          </a:bodyPr>
          <a:lstStyle>
            <a:defPPr>
              <a:defRPr lang="en-US"/>
            </a:defPPr>
            <a:lvl1pPr marL="0" algn="r" defTabSz="926372" rtl="0" eaLnBrk="1" latinLnBrk="0" hangingPunct="1">
              <a:defRPr sz="800" kern="1200">
                <a:solidFill>
                  <a:schemeClr val="tx1"/>
                </a:solidFill>
                <a:latin typeface="+mn-lt"/>
                <a:ea typeface="+mn-ea"/>
                <a:cs typeface="+mn-cs"/>
              </a:defRPr>
            </a:lvl1pPr>
            <a:lvl2pPr marL="463186" algn="l" defTabSz="926372" rtl="0" eaLnBrk="1" latinLnBrk="0" hangingPunct="1">
              <a:defRPr sz="1824" kern="1200">
                <a:solidFill>
                  <a:schemeClr val="tx1"/>
                </a:solidFill>
                <a:latin typeface="+mn-lt"/>
                <a:ea typeface="+mn-ea"/>
                <a:cs typeface="+mn-cs"/>
              </a:defRPr>
            </a:lvl2pPr>
            <a:lvl3pPr marL="926372" algn="l" defTabSz="926372" rtl="0" eaLnBrk="1" latinLnBrk="0" hangingPunct="1">
              <a:defRPr sz="1824" kern="1200">
                <a:solidFill>
                  <a:schemeClr val="tx1"/>
                </a:solidFill>
                <a:latin typeface="+mn-lt"/>
                <a:ea typeface="+mn-ea"/>
                <a:cs typeface="+mn-cs"/>
              </a:defRPr>
            </a:lvl3pPr>
            <a:lvl4pPr marL="1389557" algn="l" defTabSz="926372" rtl="0" eaLnBrk="1" latinLnBrk="0" hangingPunct="1">
              <a:defRPr sz="1824" kern="1200">
                <a:solidFill>
                  <a:schemeClr val="tx1"/>
                </a:solidFill>
                <a:latin typeface="+mn-lt"/>
                <a:ea typeface="+mn-ea"/>
                <a:cs typeface="+mn-cs"/>
              </a:defRPr>
            </a:lvl4pPr>
            <a:lvl5pPr marL="1852743" algn="l" defTabSz="926372" rtl="0" eaLnBrk="1" latinLnBrk="0" hangingPunct="1">
              <a:defRPr sz="1824" kern="1200">
                <a:solidFill>
                  <a:schemeClr val="tx1"/>
                </a:solidFill>
                <a:latin typeface="+mn-lt"/>
                <a:ea typeface="+mn-ea"/>
                <a:cs typeface="+mn-cs"/>
              </a:defRPr>
            </a:lvl5pPr>
            <a:lvl6pPr marL="2315929" algn="l" defTabSz="926372" rtl="0" eaLnBrk="1" latinLnBrk="0" hangingPunct="1">
              <a:defRPr sz="1824" kern="1200">
                <a:solidFill>
                  <a:schemeClr val="tx1"/>
                </a:solidFill>
                <a:latin typeface="+mn-lt"/>
                <a:ea typeface="+mn-ea"/>
                <a:cs typeface="+mn-cs"/>
              </a:defRPr>
            </a:lvl6pPr>
            <a:lvl7pPr marL="2779113" algn="l" defTabSz="926372" rtl="0" eaLnBrk="1" latinLnBrk="0" hangingPunct="1">
              <a:defRPr sz="1824" kern="1200">
                <a:solidFill>
                  <a:schemeClr val="tx1"/>
                </a:solidFill>
                <a:latin typeface="+mn-lt"/>
                <a:ea typeface="+mn-ea"/>
                <a:cs typeface="+mn-cs"/>
              </a:defRPr>
            </a:lvl7pPr>
            <a:lvl8pPr marL="3242299" algn="l" defTabSz="926372" rtl="0" eaLnBrk="1" latinLnBrk="0" hangingPunct="1">
              <a:defRPr sz="1824" kern="1200">
                <a:solidFill>
                  <a:schemeClr val="tx1"/>
                </a:solidFill>
                <a:latin typeface="+mn-lt"/>
                <a:ea typeface="+mn-ea"/>
                <a:cs typeface="+mn-cs"/>
              </a:defRPr>
            </a:lvl8pPr>
            <a:lvl9pPr marL="3705486" algn="l" defTabSz="926372" rtl="0" eaLnBrk="1" latinLnBrk="0" hangingPunct="1">
              <a:defRPr sz="1824" kern="1200">
                <a:solidFill>
                  <a:schemeClr val="tx1"/>
                </a:solidFill>
                <a:latin typeface="+mn-lt"/>
                <a:ea typeface="+mn-ea"/>
                <a:cs typeface="+mn-cs"/>
              </a:defRPr>
            </a:lvl9pPr>
          </a:lstStyle>
          <a:p>
            <a:fld id="{A7D7A393-7AAB-4C35-B2E9-5B44BBD349B3}"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733702491"/>
      </p:ext>
    </p:extLst>
  </p:cSld>
  <p:clrMapOvr>
    <a:masterClrMapping/>
  </p:clrMapOvr>
  <p:extLst>
    <p:ext uri="{DCECCB84-F9BA-43D5-87BE-67443E8EF086}">
      <p15:sldGuideLst xmlns:p15="http://schemas.microsoft.com/office/powerpoint/2012/main">
        <p15:guide id="3" pos="3552">
          <p15:clr>
            <a:srgbClr val="A4A3A4"/>
          </p15:clr>
        </p15:guide>
        <p15:guide id="4" pos="4128">
          <p15:clr>
            <a:srgbClr val="A4A3A4"/>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Right Content with Picture">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2F60A532-8EEA-467C-8E7E-39CF1DB485A0}"/>
              </a:ext>
            </a:extLst>
          </p:cNvPr>
          <p:cNvSpPr>
            <a:spLocks noGrp="1"/>
          </p:cNvSpPr>
          <p:nvPr>
            <p:ph type="pic" sz="quarter" idx="22" hasCustomPrompt="1"/>
          </p:nvPr>
        </p:nvSpPr>
        <p:spPr>
          <a:xfrm>
            <a:off x="1" y="0"/>
            <a:ext cx="6095999" cy="6858000"/>
          </a:xfr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chorCtr="0">
            <a:normAutofit/>
          </a:bodyPr>
          <a:lstStyle>
            <a:lvl1pPr marL="0" indent="0" algn="ctr" defTabSz="882171" rtl="0" eaLnBrk="1" latinLnBrk="0" hangingPunct="1">
              <a:lnSpc>
                <a:spcPct val="100000"/>
              </a:lnSpc>
              <a:spcBef>
                <a:spcPts val="0"/>
              </a:spcBef>
              <a:spcAft>
                <a:spcPts val="1000"/>
              </a:spcAft>
              <a:buFont typeface="Arial" panose="020B0604020202020204" pitchFamily="34" charset="0"/>
              <a:buNone/>
              <a:defRPr lang="en-US" sz="1600" b="0" i="0" kern="1200" spc="0" baseline="0" dirty="0">
                <a:solidFill>
                  <a:schemeClr val="bg1"/>
                </a:solidFill>
                <a:latin typeface="+mj-lt"/>
                <a:ea typeface="+mn-ea"/>
                <a:cs typeface="+mn-cs"/>
              </a:defRPr>
            </a:lvl1pPr>
          </a:lstStyle>
          <a:p>
            <a:r>
              <a:rPr lang="en-US"/>
              <a:t>Drag &amp; drop your photo here </a:t>
            </a:r>
            <a:br>
              <a:rPr lang="en-US"/>
            </a:br>
            <a:r>
              <a:rPr lang="en-US"/>
              <a:t>or click or tap icon </a:t>
            </a:r>
            <a:br>
              <a:rPr lang="en-US"/>
            </a:br>
            <a:r>
              <a:rPr lang="en-US"/>
              <a:t>below to insert</a:t>
            </a:r>
          </a:p>
          <a:p>
            <a:endParaRPr lang="en-US"/>
          </a:p>
          <a:p>
            <a:endParaRPr lang="en-US"/>
          </a:p>
          <a:p>
            <a:endParaRPr lang="en-US"/>
          </a:p>
          <a:p>
            <a:endParaRPr lang="en-US"/>
          </a:p>
        </p:txBody>
      </p:sp>
      <p:sp>
        <p:nvSpPr>
          <p:cNvPr id="10" name="Title Placeholder 1">
            <a:extLst>
              <a:ext uri="{FF2B5EF4-FFF2-40B4-BE49-F238E27FC236}">
                <a16:creationId xmlns:a16="http://schemas.microsoft.com/office/drawing/2014/main" id="{66D3B650-5EC2-4F87-A7DF-85C754761347}"/>
              </a:ext>
            </a:extLst>
          </p:cNvPr>
          <p:cNvSpPr>
            <a:spLocks noGrp="1"/>
          </p:cNvSpPr>
          <p:nvPr>
            <p:ph type="title"/>
          </p:nvPr>
        </p:nvSpPr>
        <p:spPr>
          <a:xfrm>
            <a:off x="6553200" y="609600"/>
            <a:ext cx="5068698" cy="1107996"/>
          </a:xfrm>
          <a:prstGeom prst="rect">
            <a:avLst/>
          </a:prstGeom>
        </p:spPr>
        <p:txBody>
          <a:bodyPr vert="horz" lIns="0" tIns="0" rIns="0" bIns="0" rtlCol="0" anchor="t" anchorCtr="0">
            <a:spAutoFit/>
          </a:bodyPr>
          <a:lstStyle>
            <a:lvl1pPr>
              <a:defRPr lang="en-US" sz="4000" dirty="0"/>
            </a:lvl1pPr>
          </a:lstStyle>
          <a:p>
            <a:pPr lvl="0"/>
            <a:r>
              <a:rPr lang="en-US"/>
              <a:t>Click to edit Master title style</a:t>
            </a:r>
          </a:p>
        </p:txBody>
      </p:sp>
      <p:sp>
        <p:nvSpPr>
          <p:cNvPr id="7" name="Text Placeholder 2">
            <a:extLst>
              <a:ext uri="{FF2B5EF4-FFF2-40B4-BE49-F238E27FC236}">
                <a16:creationId xmlns:a16="http://schemas.microsoft.com/office/drawing/2014/main" id="{12B851E8-83DA-4005-AE6D-5C9AC97DE07A}"/>
              </a:ext>
            </a:extLst>
          </p:cNvPr>
          <p:cNvSpPr>
            <a:spLocks noGrp="1"/>
          </p:cNvSpPr>
          <p:nvPr>
            <p:ph idx="1"/>
          </p:nvPr>
        </p:nvSpPr>
        <p:spPr>
          <a:xfrm>
            <a:off x="6553200" y="1905000"/>
            <a:ext cx="5067300" cy="4305301"/>
          </a:xfrm>
          <a:prstGeom prst="rect">
            <a:avLst/>
          </a:prstGeom>
        </p:spPr>
        <p:txBody>
          <a:bodyPr vert="horz" lIns="0" tIns="0" rIns="0" bIns="0" rtlCol="0">
            <a:noAutofit/>
          </a:bodyPr>
          <a:lstStyle>
            <a:lvl1pPr>
              <a:defRPr sz="1600"/>
            </a:lvl1pPr>
            <a:lvl2pPr>
              <a:defRPr sz="1400"/>
            </a:lvl2pPr>
            <a:lvl3pPr marL="346075" indent="-171450">
              <a:buFont typeface="Arial" panose="020B0604020202020204" pitchFamily="34" charset="0"/>
              <a:buChar char="•"/>
              <a:defRPr sz="1200"/>
            </a:lvl3pPr>
            <a:lvl4pPr>
              <a:defRPr sz="1000"/>
            </a:lvl4pPr>
            <a:lvl5pPr>
              <a:defRPr sz="533"/>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Slide Number Placeholder 5">
            <a:extLst>
              <a:ext uri="{FF2B5EF4-FFF2-40B4-BE49-F238E27FC236}">
                <a16:creationId xmlns:a16="http://schemas.microsoft.com/office/drawing/2014/main" id="{017E5EB7-CCD5-4453-83DD-05B72FDDF945}"/>
              </a:ext>
            </a:extLst>
          </p:cNvPr>
          <p:cNvSpPr txBox="1">
            <a:spLocks/>
          </p:cNvSpPr>
          <p:nvPr userDrawn="1"/>
        </p:nvSpPr>
        <p:spPr>
          <a:xfrm>
            <a:off x="10020300" y="6401748"/>
            <a:ext cx="1586484" cy="123111"/>
          </a:xfrm>
          <a:prstGeom prst="rect">
            <a:avLst/>
          </a:prstGeom>
        </p:spPr>
        <p:txBody>
          <a:bodyPr vert="horz" wrap="square" lIns="0" tIns="0" rIns="0" bIns="0" rtlCol="0" anchor="t" anchorCtr="0">
            <a:spAutoFit/>
          </a:bodyPr>
          <a:lstStyle>
            <a:defPPr>
              <a:defRPr lang="en-US"/>
            </a:defPPr>
            <a:lvl1pPr marL="0" algn="r" defTabSz="926372" rtl="0" eaLnBrk="1" latinLnBrk="0" hangingPunct="1">
              <a:defRPr sz="800" kern="1200">
                <a:solidFill>
                  <a:schemeClr val="tx1"/>
                </a:solidFill>
                <a:latin typeface="+mn-lt"/>
                <a:ea typeface="+mn-ea"/>
                <a:cs typeface="+mn-cs"/>
              </a:defRPr>
            </a:lvl1pPr>
            <a:lvl2pPr marL="463186" algn="l" defTabSz="926372" rtl="0" eaLnBrk="1" latinLnBrk="0" hangingPunct="1">
              <a:defRPr sz="1824" kern="1200">
                <a:solidFill>
                  <a:schemeClr val="tx1"/>
                </a:solidFill>
                <a:latin typeface="+mn-lt"/>
                <a:ea typeface="+mn-ea"/>
                <a:cs typeface="+mn-cs"/>
              </a:defRPr>
            </a:lvl2pPr>
            <a:lvl3pPr marL="926372" algn="l" defTabSz="926372" rtl="0" eaLnBrk="1" latinLnBrk="0" hangingPunct="1">
              <a:defRPr sz="1824" kern="1200">
                <a:solidFill>
                  <a:schemeClr val="tx1"/>
                </a:solidFill>
                <a:latin typeface="+mn-lt"/>
                <a:ea typeface="+mn-ea"/>
                <a:cs typeface="+mn-cs"/>
              </a:defRPr>
            </a:lvl3pPr>
            <a:lvl4pPr marL="1389557" algn="l" defTabSz="926372" rtl="0" eaLnBrk="1" latinLnBrk="0" hangingPunct="1">
              <a:defRPr sz="1824" kern="1200">
                <a:solidFill>
                  <a:schemeClr val="tx1"/>
                </a:solidFill>
                <a:latin typeface="+mn-lt"/>
                <a:ea typeface="+mn-ea"/>
                <a:cs typeface="+mn-cs"/>
              </a:defRPr>
            </a:lvl4pPr>
            <a:lvl5pPr marL="1852743" algn="l" defTabSz="926372" rtl="0" eaLnBrk="1" latinLnBrk="0" hangingPunct="1">
              <a:defRPr sz="1824" kern="1200">
                <a:solidFill>
                  <a:schemeClr val="tx1"/>
                </a:solidFill>
                <a:latin typeface="+mn-lt"/>
                <a:ea typeface="+mn-ea"/>
                <a:cs typeface="+mn-cs"/>
              </a:defRPr>
            </a:lvl5pPr>
            <a:lvl6pPr marL="2315929" algn="l" defTabSz="926372" rtl="0" eaLnBrk="1" latinLnBrk="0" hangingPunct="1">
              <a:defRPr sz="1824" kern="1200">
                <a:solidFill>
                  <a:schemeClr val="tx1"/>
                </a:solidFill>
                <a:latin typeface="+mn-lt"/>
                <a:ea typeface="+mn-ea"/>
                <a:cs typeface="+mn-cs"/>
              </a:defRPr>
            </a:lvl6pPr>
            <a:lvl7pPr marL="2779113" algn="l" defTabSz="926372" rtl="0" eaLnBrk="1" latinLnBrk="0" hangingPunct="1">
              <a:defRPr sz="1824" kern="1200">
                <a:solidFill>
                  <a:schemeClr val="tx1"/>
                </a:solidFill>
                <a:latin typeface="+mn-lt"/>
                <a:ea typeface="+mn-ea"/>
                <a:cs typeface="+mn-cs"/>
              </a:defRPr>
            </a:lvl7pPr>
            <a:lvl8pPr marL="3242299" algn="l" defTabSz="926372" rtl="0" eaLnBrk="1" latinLnBrk="0" hangingPunct="1">
              <a:defRPr sz="1824" kern="1200">
                <a:solidFill>
                  <a:schemeClr val="tx1"/>
                </a:solidFill>
                <a:latin typeface="+mn-lt"/>
                <a:ea typeface="+mn-ea"/>
                <a:cs typeface="+mn-cs"/>
              </a:defRPr>
            </a:lvl8pPr>
            <a:lvl9pPr marL="3705486" algn="l" defTabSz="926372" rtl="0" eaLnBrk="1" latinLnBrk="0" hangingPunct="1">
              <a:defRPr sz="1824" kern="1200">
                <a:solidFill>
                  <a:schemeClr val="tx1"/>
                </a:solidFill>
                <a:latin typeface="+mn-lt"/>
                <a:ea typeface="+mn-ea"/>
                <a:cs typeface="+mn-cs"/>
              </a:defRPr>
            </a:lvl9pPr>
          </a:lstStyle>
          <a:p>
            <a:fld id="{A7D7A393-7AAB-4C35-B2E9-5B44BBD349B3}"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769816349"/>
      </p:ext>
    </p:extLst>
  </p:cSld>
  <p:clrMapOvr>
    <a:masterClrMapping/>
  </p:clrMapOvr>
  <p:extLst>
    <p:ext uri="{DCECCB84-F9BA-43D5-87BE-67443E8EF086}">
      <p15:sldGuideLst xmlns:p15="http://schemas.microsoft.com/office/powerpoint/2012/main">
        <p15:guide id="2" pos="4128">
          <p15:clr>
            <a:srgbClr val="A4A3A4"/>
          </p15:clr>
        </p15:guide>
        <p15:guide id="4" pos="3552">
          <p15:clr>
            <a:srgbClr val="A4A3A4"/>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ight Two Content with Picture">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2F60A532-8EEA-467C-8E7E-39CF1DB485A0}"/>
              </a:ext>
            </a:extLst>
          </p:cNvPr>
          <p:cNvSpPr>
            <a:spLocks noGrp="1"/>
          </p:cNvSpPr>
          <p:nvPr>
            <p:ph type="pic" sz="quarter" idx="22" hasCustomPrompt="1"/>
          </p:nvPr>
        </p:nvSpPr>
        <p:spPr>
          <a:xfrm>
            <a:off x="1" y="0"/>
            <a:ext cx="6095999" cy="6858000"/>
          </a:xfr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chorCtr="0">
            <a:normAutofit/>
          </a:bodyPr>
          <a:lstStyle>
            <a:lvl1pPr marL="0" indent="0" algn="ctr" defTabSz="882171" rtl="0" eaLnBrk="1" latinLnBrk="0" hangingPunct="1">
              <a:lnSpc>
                <a:spcPct val="100000"/>
              </a:lnSpc>
              <a:spcBef>
                <a:spcPts val="0"/>
              </a:spcBef>
              <a:spcAft>
                <a:spcPts val="1000"/>
              </a:spcAft>
              <a:buFont typeface="Arial" panose="020B0604020202020204" pitchFamily="34" charset="0"/>
              <a:buNone/>
              <a:defRPr lang="en-US" sz="1600" b="0" i="0" kern="1200" spc="0" baseline="0" dirty="0">
                <a:solidFill>
                  <a:schemeClr val="bg1"/>
                </a:solidFill>
                <a:latin typeface="+mj-lt"/>
                <a:ea typeface="+mn-ea"/>
                <a:cs typeface="+mn-cs"/>
              </a:defRPr>
            </a:lvl1pPr>
          </a:lstStyle>
          <a:p>
            <a:r>
              <a:rPr lang="en-US"/>
              <a:t>Drag &amp; drop your photo here </a:t>
            </a:r>
            <a:br>
              <a:rPr lang="en-US"/>
            </a:br>
            <a:r>
              <a:rPr lang="en-US"/>
              <a:t>or click or tap icon </a:t>
            </a:r>
            <a:br>
              <a:rPr lang="en-US"/>
            </a:br>
            <a:r>
              <a:rPr lang="en-US"/>
              <a:t>below to insert</a:t>
            </a:r>
          </a:p>
          <a:p>
            <a:endParaRPr lang="en-US"/>
          </a:p>
          <a:p>
            <a:endParaRPr lang="en-US"/>
          </a:p>
          <a:p>
            <a:endParaRPr lang="en-US"/>
          </a:p>
          <a:p>
            <a:endParaRPr lang="en-US"/>
          </a:p>
        </p:txBody>
      </p:sp>
      <p:sp>
        <p:nvSpPr>
          <p:cNvPr id="20" name="Title Placeholder 1">
            <a:extLst>
              <a:ext uri="{FF2B5EF4-FFF2-40B4-BE49-F238E27FC236}">
                <a16:creationId xmlns:a16="http://schemas.microsoft.com/office/drawing/2014/main" id="{1F4C626F-9DC5-4A35-B26B-5ACA13A9BF2C}"/>
              </a:ext>
            </a:extLst>
          </p:cNvPr>
          <p:cNvSpPr>
            <a:spLocks noGrp="1"/>
          </p:cNvSpPr>
          <p:nvPr>
            <p:ph type="title"/>
          </p:nvPr>
        </p:nvSpPr>
        <p:spPr>
          <a:xfrm>
            <a:off x="6553200" y="609600"/>
            <a:ext cx="5068698" cy="1107996"/>
          </a:xfrm>
          <a:prstGeom prst="rect">
            <a:avLst/>
          </a:prstGeom>
        </p:spPr>
        <p:txBody>
          <a:bodyPr vert="horz" lIns="0" tIns="0" rIns="0" bIns="0" rtlCol="0" anchor="t" anchorCtr="0">
            <a:spAutoFit/>
          </a:bodyPr>
          <a:lstStyle>
            <a:lvl1pPr>
              <a:defRPr lang="en-US" sz="4000" dirty="0"/>
            </a:lvl1pPr>
          </a:lstStyle>
          <a:p>
            <a:pPr lvl="0"/>
            <a:r>
              <a:rPr lang="en-US"/>
              <a:t>Click to edit Master title style</a:t>
            </a:r>
          </a:p>
        </p:txBody>
      </p:sp>
      <p:sp>
        <p:nvSpPr>
          <p:cNvPr id="11" name="Text Placeholder 2">
            <a:extLst>
              <a:ext uri="{FF2B5EF4-FFF2-40B4-BE49-F238E27FC236}">
                <a16:creationId xmlns:a16="http://schemas.microsoft.com/office/drawing/2014/main" id="{DA717A76-8B24-4D31-A222-A266FEF5E033}"/>
              </a:ext>
            </a:extLst>
          </p:cNvPr>
          <p:cNvSpPr>
            <a:spLocks noGrp="1"/>
          </p:cNvSpPr>
          <p:nvPr>
            <p:ph type="body" sz="quarter" idx="57"/>
          </p:nvPr>
        </p:nvSpPr>
        <p:spPr>
          <a:xfrm>
            <a:off x="6553199" y="1910149"/>
            <a:ext cx="2448577" cy="723900"/>
          </a:xfrm>
        </p:spPr>
        <p:txBody>
          <a:bodyPr wrap="square" anchor="t" anchorCtr="0">
            <a:noAutofit/>
          </a:bodyPr>
          <a:lstStyle>
            <a:lvl1pPr>
              <a:defRPr lang="en-US" sz="2000" b="0" i="0" kern="0" spc="0" baseline="0" dirty="0" smtClean="0">
                <a:solidFill>
                  <a:schemeClr val="bg1"/>
                </a:solidFill>
                <a:latin typeface="+mj-lt"/>
                <a:ea typeface="+mn-ea"/>
                <a:cs typeface="+mn-cs"/>
              </a:defRPr>
            </a:lvl1pPr>
            <a:lvl2pPr marL="0" indent="0">
              <a:buNone/>
              <a:defRPr/>
            </a:lvl2pPr>
          </a:lstStyle>
          <a:p>
            <a:pPr marL="0" lvl="0" indent="0" algn="l" defTabSz="882171" rtl="0" eaLnBrk="1" latinLnBrk="0" hangingPunct="1">
              <a:lnSpc>
                <a:spcPct val="120000"/>
              </a:lnSpc>
              <a:spcBef>
                <a:spcPts val="0"/>
              </a:spcBef>
              <a:spcAft>
                <a:spcPts val="800"/>
              </a:spcAft>
              <a:buFont typeface="Arial" panose="020B0604020202020204" pitchFamily="34" charset="0"/>
              <a:buNone/>
            </a:pPr>
            <a:r>
              <a:rPr lang="en-US"/>
              <a:t>Click to edit Master text styles</a:t>
            </a:r>
          </a:p>
        </p:txBody>
      </p:sp>
      <p:sp>
        <p:nvSpPr>
          <p:cNvPr id="13" name="Text Placeholder 2">
            <a:extLst>
              <a:ext uri="{FF2B5EF4-FFF2-40B4-BE49-F238E27FC236}">
                <a16:creationId xmlns:a16="http://schemas.microsoft.com/office/drawing/2014/main" id="{CA1DFBF3-9E5B-44ED-8BA3-3040BFBFC9BB}"/>
              </a:ext>
            </a:extLst>
          </p:cNvPr>
          <p:cNvSpPr>
            <a:spLocks noGrp="1"/>
          </p:cNvSpPr>
          <p:nvPr>
            <p:ph type="body" sz="quarter" idx="58"/>
          </p:nvPr>
        </p:nvSpPr>
        <p:spPr>
          <a:xfrm>
            <a:off x="9171232" y="1910149"/>
            <a:ext cx="2450592" cy="723900"/>
          </a:xfrm>
        </p:spPr>
        <p:txBody>
          <a:bodyPr wrap="square" anchor="t" anchorCtr="0">
            <a:noAutofit/>
          </a:bodyPr>
          <a:lstStyle>
            <a:lvl1pPr>
              <a:defRPr lang="en-US" sz="2000" b="0" i="0" kern="0" spc="0" baseline="0" dirty="0" smtClean="0">
                <a:solidFill>
                  <a:schemeClr val="bg1"/>
                </a:solidFill>
                <a:latin typeface="+mj-lt"/>
                <a:ea typeface="+mn-ea"/>
                <a:cs typeface="+mn-cs"/>
              </a:defRPr>
            </a:lvl1pPr>
            <a:lvl2pPr marL="0" indent="0">
              <a:buNone/>
              <a:defRPr/>
            </a:lvl2pPr>
          </a:lstStyle>
          <a:p>
            <a:pPr marL="0" lvl="0" indent="0" algn="l" defTabSz="882171" rtl="0" eaLnBrk="1" latinLnBrk="0" hangingPunct="1">
              <a:lnSpc>
                <a:spcPct val="120000"/>
              </a:lnSpc>
              <a:spcBef>
                <a:spcPts val="0"/>
              </a:spcBef>
              <a:spcAft>
                <a:spcPts val="800"/>
              </a:spcAft>
              <a:buFont typeface="Arial" panose="020B0604020202020204" pitchFamily="34" charset="0"/>
              <a:buNone/>
            </a:pPr>
            <a:r>
              <a:rPr lang="en-US"/>
              <a:t>Click to edit Master text styles</a:t>
            </a:r>
          </a:p>
        </p:txBody>
      </p:sp>
      <p:sp>
        <p:nvSpPr>
          <p:cNvPr id="14" name="Text Placeholder 5">
            <a:extLst>
              <a:ext uri="{FF2B5EF4-FFF2-40B4-BE49-F238E27FC236}">
                <a16:creationId xmlns:a16="http://schemas.microsoft.com/office/drawing/2014/main" id="{4E5EBBE2-AAE8-4086-B0ED-18A408EE855F}"/>
              </a:ext>
            </a:extLst>
          </p:cNvPr>
          <p:cNvSpPr>
            <a:spLocks noGrp="1"/>
          </p:cNvSpPr>
          <p:nvPr>
            <p:ph type="body" sz="quarter" idx="61" hasCustomPrompt="1"/>
          </p:nvPr>
        </p:nvSpPr>
        <p:spPr>
          <a:xfrm>
            <a:off x="6553199" y="2789966"/>
            <a:ext cx="2448576" cy="3420333"/>
          </a:xfrm>
        </p:spPr>
        <p:txBody>
          <a:bodyPr/>
          <a:lstStyle>
            <a:lvl1pPr>
              <a:defRPr sz="1600"/>
            </a:lvl1pPr>
            <a:lvl2pPr>
              <a:defRPr sz="1400"/>
            </a:lvl2pPr>
            <a:lvl3pPr>
              <a:defRPr sz="1200"/>
            </a:lvl3pPr>
            <a:lvl4pPr marL="342900" indent="0">
              <a:buNone/>
              <a:defRPr sz="1000"/>
            </a:lvl4pPr>
          </a:lstStyle>
          <a:p>
            <a:pPr lvl="0"/>
            <a:r>
              <a:rPr lang="en-US"/>
              <a:t>Click to edit text styles</a:t>
            </a:r>
          </a:p>
          <a:p>
            <a:pPr lvl="1"/>
            <a:r>
              <a:rPr lang="en-US"/>
              <a:t>Second level</a:t>
            </a:r>
          </a:p>
          <a:p>
            <a:pPr lvl="2"/>
            <a:r>
              <a:rPr lang="en-US"/>
              <a:t>Third level</a:t>
            </a:r>
          </a:p>
          <a:p>
            <a:pPr marL="512763" marR="0" lvl="3" indent="-169863" algn="l" defTabSz="882171" rtl="0" eaLnBrk="1" fontAlgn="auto" latinLnBrk="0" hangingPunct="1">
              <a:lnSpc>
                <a:spcPct val="100000"/>
              </a:lnSpc>
              <a:spcBef>
                <a:spcPts val="0"/>
              </a:spcBef>
              <a:spcAft>
                <a:spcPts val="1000"/>
              </a:spcAft>
              <a:buClrTx/>
              <a:buSzTx/>
              <a:buFont typeface="Arial" panose="020B0604020202020204" pitchFamily="34" charset="0"/>
              <a:buChar char="•"/>
              <a:tabLst/>
              <a:defRPr/>
            </a:pPr>
            <a:r>
              <a:rPr lang="en-US"/>
              <a:t>Fourth level</a:t>
            </a:r>
          </a:p>
        </p:txBody>
      </p:sp>
      <p:sp>
        <p:nvSpPr>
          <p:cNvPr id="15" name="Text Placeholder 5">
            <a:extLst>
              <a:ext uri="{FF2B5EF4-FFF2-40B4-BE49-F238E27FC236}">
                <a16:creationId xmlns:a16="http://schemas.microsoft.com/office/drawing/2014/main" id="{D09B40CB-C5B8-472C-8EE3-3024C9401503}"/>
              </a:ext>
            </a:extLst>
          </p:cNvPr>
          <p:cNvSpPr>
            <a:spLocks noGrp="1"/>
          </p:cNvSpPr>
          <p:nvPr>
            <p:ph type="body" sz="quarter" idx="62" hasCustomPrompt="1"/>
          </p:nvPr>
        </p:nvSpPr>
        <p:spPr>
          <a:xfrm>
            <a:off x="9169908" y="2789966"/>
            <a:ext cx="2450592" cy="3420333"/>
          </a:xfrm>
        </p:spPr>
        <p:txBody>
          <a:bodyPr/>
          <a:lstStyle>
            <a:lvl1pPr>
              <a:defRPr sz="1600"/>
            </a:lvl1pPr>
            <a:lvl2pPr>
              <a:defRPr sz="1400"/>
            </a:lvl2pPr>
            <a:lvl3pPr>
              <a:defRPr sz="1200"/>
            </a:lvl3pPr>
            <a:lvl4pPr marL="342900" indent="0">
              <a:buNone/>
              <a:defRPr lang="en-US" sz="1000" b="0" i="0" kern="0" spc="0" baseline="0" dirty="0" smtClean="0">
                <a:solidFill>
                  <a:schemeClr val="tx1"/>
                </a:solidFill>
                <a:latin typeface="+mn-lt"/>
                <a:ea typeface="+mn-ea"/>
                <a:cs typeface="CiscoSansTT" panose="020B0503020201020303" pitchFamily="34" charset="0"/>
              </a:defRPr>
            </a:lvl4pPr>
          </a:lstStyle>
          <a:p>
            <a:pPr lvl="0"/>
            <a:r>
              <a:rPr lang="en-US"/>
              <a:t>Click to edit text styles</a:t>
            </a:r>
          </a:p>
          <a:p>
            <a:pPr lvl="1"/>
            <a:r>
              <a:rPr lang="en-US"/>
              <a:t>Second level</a:t>
            </a:r>
          </a:p>
          <a:p>
            <a:pPr lvl="2"/>
            <a:r>
              <a:rPr lang="en-US"/>
              <a:t>Third level</a:t>
            </a:r>
          </a:p>
          <a:p>
            <a:pPr marL="512763" marR="0" lvl="3" indent="-169863" algn="l" defTabSz="882171" rtl="0" eaLnBrk="1" fontAlgn="auto" latinLnBrk="0" hangingPunct="1">
              <a:lnSpc>
                <a:spcPct val="100000"/>
              </a:lnSpc>
              <a:spcBef>
                <a:spcPts val="0"/>
              </a:spcBef>
              <a:spcAft>
                <a:spcPts val="1000"/>
              </a:spcAft>
              <a:buClrTx/>
              <a:buSzTx/>
              <a:buFont typeface="Arial" panose="020B0604020202020204" pitchFamily="34" charset="0"/>
              <a:buChar char="•"/>
              <a:tabLst/>
              <a:defRPr/>
            </a:pPr>
            <a:r>
              <a:rPr lang="en-US"/>
              <a:t>Fourth level</a:t>
            </a:r>
          </a:p>
        </p:txBody>
      </p:sp>
      <p:sp>
        <p:nvSpPr>
          <p:cNvPr id="16" name="Slide Number Placeholder 5">
            <a:extLst>
              <a:ext uri="{FF2B5EF4-FFF2-40B4-BE49-F238E27FC236}">
                <a16:creationId xmlns:a16="http://schemas.microsoft.com/office/drawing/2014/main" id="{9DEEC3AF-114E-4F55-A2EA-ACEF55725CF2}"/>
              </a:ext>
            </a:extLst>
          </p:cNvPr>
          <p:cNvSpPr txBox="1">
            <a:spLocks/>
          </p:cNvSpPr>
          <p:nvPr userDrawn="1"/>
        </p:nvSpPr>
        <p:spPr>
          <a:xfrm>
            <a:off x="10020300" y="6401748"/>
            <a:ext cx="1586484" cy="123111"/>
          </a:xfrm>
          <a:prstGeom prst="rect">
            <a:avLst/>
          </a:prstGeom>
        </p:spPr>
        <p:txBody>
          <a:bodyPr vert="horz" wrap="square" lIns="0" tIns="0" rIns="0" bIns="0" rtlCol="0" anchor="t" anchorCtr="0">
            <a:spAutoFit/>
          </a:bodyPr>
          <a:lstStyle>
            <a:defPPr>
              <a:defRPr lang="en-US"/>
            </a:defPPr>
            <a:lvl1pPr marL="0" algn="r" defTabSz="926372" rtl="0" eaLnBrk="1" latinLnBrk="0" hangingPunct="1">
              <a:defRPr sz="800" kern="1200">
                <a:solidFill>
                  <a:schemeClr val="tx1"/>
                </a:solidFill>
                <a:latin typeface="+mn-lt"/>
                <a:ea typeface="+mn-ea"/>
                <a:cs typeface="+mn-cs"/>
              </a:defRPr>
            </a:lvl1pPr>
            <a:lvl2pPr marL="463186" algn="l" defTabSz="926372" rtl="0" eaLnBrk="1" latinLnBrk="0" hangingPunct="1">
              <a:defRPr sz="1824" kern="1200">
                <a:solidFill>
                  <a:schemeClr val="tx1"/>
                </a:solidFill>
                <a:latin typeface="+mn-lt"/>
                <a:ea typeface="+mn-ea"/>
                <a:cs typeface="+mn-cs"/>
              </a:defRPr>
            </a:lvl2pPr>
            <a:lvl3pPr marL="926372" algn="l" defTabSz="926372" rtl="0" eaLnBrk="1" latinLnBrk="0" hangingPunct="1">
              <a:defRPr sz="1824" kern="1200">
                <a:solidFill>
                  <a:schemeClr val="tx1"/>
                </a:solidFill>
                <a:latin typeface="+mn-lt"/>
                <a:ea typeface="+mn-ea"/>
                <a:cs typeface="+mn-cs"/>
              </a:defRPr>
            </a:lvl3pPr>
            <a:lvl4pPr marL="1389557" algn="l" defTabSz="926372" rtl="0" eaLnBrk="1" latinLnBrk="0" hangingPunct="1">
              <a:defRPr sz="1824" kern="1200">
                <a:solidFill>
                  <a:schemeClr val="tx1"/>
                </a:solidFill>
                <a:latin typeface="+mn-lt"/>
                <a:ea typeface="+mn-ea"/>
                <a:cs typeface="+mn-cs"/>
              </a:defRPr>
            </a:lvl4pPr>
            <a:lvl5pPr marL="1852743" algn="l" defTabSz="926372" rtl="0" eaLnBrk="1" latinLnBrk="0" hangingPunct="1">
              <a:defRPr sz="1824" kern="1200">
                <a:solidFill>
                  <a:schemeClr val="tx1"/>
                </a:solidFill>
                <a:latin typeface="+mn-lt"/>
                <a:ea typeface="+mn-ea"/>
                <a:cs typeface="+mn-cs"/>
              </a:defRPr>
            </a:lvl5pPr>
            <a:lvl6pPr marL="2315929" algn="l" defTabSz="926372" rtl="0" eaLnBrk="1" latinLnBrk="0" hangingPunct="1">
              <a:defRPr sz="1824" kern="1200">
                <a:solidFill>
                  <a:schemeClr val="tx1"/>
                </a:solidFill>
                <a:latin typeface="+mn-lt"/>
                <a:ea typeface="+mn-ea"/>
                <a:cs typeface="+mn-cs"/>
              </a:defRPr>
            </a:lvl6pPr>
            <a:lvl7pPr marL="2779113" algn="l" defTabSz="926372" rtl="0" eaLnBrk="1" latinLnBrk="0" hangingPunct="1">
              <a:defRPr sz="1824" kern="1200">
                <a:solidFill>
                  <a:schemeClr val="tx1"/>
                </a:solidFill>
                <a:latin typeface="+mn-lt"/>
                <a:ea typeface="+mn-ea"/>
                <a:cs typeface="+mn-cs"/>
              </a:defRPr>
            </a:lvl7pPr>
            <a:lvl8pPr marL="3242299" algn="l" defTabSz="926372" rtl="0" eaLnBrk="1" latinLnBrk="0" hangingPunct="1">
              <a:defRPr sz="1824" kern="1200">
                <a:solidFill>
                  <a:schemeClr val="tx1"/>
                </a:solidFill>
                <a:latin typeface="+mn-lt"/>
                <a:ea typeface="+mn-ea"/>
                <a:cs typeface="+mn-cs"/>
              </a:defRPr>
            </a:lvl8pPr>
            <a:lvl9pPr marL="3705486" algn="l" defTabSz="926372" rtl="0" eaLnBrk="1" latinLnBrk="0" hangingPunct="1">
              <a:defRPr sz="1824" kern="1200">
                <a:solidFill>
                  <a:schemeClr val="tx1"/>
                </a:solidFill>
                <a:latin typeface="+mn-lt"/>
                <a:ea typeface="+mn-ea"/>
                <a:cs typeface="+mn-cs"/>
              </a:defRPr>
            </a:lvl9pPr>
          </a:lstStyle>
          <a:p>
            <a:fld id="{A7D7A393-7AAB-4C35-B2E9-5B44BBD349B3}"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3429702668"/>
      </p:ext>
    </p:extLst>
  </p:cSld>
  <p:clrMapOvr>
    <a:masterClrMapping/>
  </p:clrMapOvr>
  <p:extLst>
    <p:ext uri="{DCECCB84-F9BA-43D5-87BE-67443E8EF086}">
      <p15:sldGuideLst xmlns:p15="http://schemas.microsoft.com/office/powerpoint/2012/main">
        <p15:guide id="2" pos="4128">
          <p15:clr>
            <a:srgbClr val="A4A3A4"/>
          </p15:clr>
        </p15:guide>
        <p15:guide id="4" pos="3552">
          <p15:clr>
            <a:srgbClr val="A4A3A4"/>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Five Topics">
    <p:spTree>
      <p:nvGrpSpPr>
        <p:cNvPr id="1" name=""/>
        <p:cNvGrpSpPr/>
        <p:nvPr/>
      </p:nvGrpSpPr>
      <p:grpSpPr>
        <a:xfrm>
          <a:off x="0" y="0"/>
          <a:ext cx="0" cy="0"/>
          <a:chOff x="0" y="0"/>
          <a:chExt cx="0" cy="0"/>
        </a:xfrm>
      </p:grpSpPr>
      <p:sp>
        <p:nvSpPr>
          <p:cNvPr id="25" name="Title Placeholder 1">
            <a:extLst>
              <a:ext uri="{FF2B5EF4-FFF2-40B4-BE49-F238E27FC236}">
                <a16:creationId xmlns:a16="http://schemas.microsoft.com/office/drawing/2014/main" id="{9E6D9EB8-CE1C-4E47-A0CE-E70016F1FA9A}"/>
              </a:ext>
            </a:extLst>
          </p:cNvPr>
          <p:cNvSpPr>
            <a:spLocks noGrp="1"/>
          </p:cNvSpPr>
          <p:nvPr>
            <p:ph type="title"/>
          </p:nvPr>
        </p:nvSpPr>
        <p:spPr>
          <a:xfrm>
            <a:off x="571500" y="609600"/>
            <a:ext cx="5372100" cy="1107996"/>
          </a:xfrm>
          <a:prstGeom prst="rect">
            <a:avLst/>
          </a:prstGeom>
        </p:spPr>
        <p:txBody>
          <a:bodyPr vert="horz" lIns="0" tIns="0" rIns="0" bIns="0" rtlCol="0" anchor="t" anchorCtr="0">
            <a:spAutoFit/>
          </a:bodyPr>
          <a:lstStyle>
            <a:lvl1pPr>
              <a:defRPr lang="en-US" sz="4000" dirty="0"/>
            </a:lvl1pPr>
          </a:lstStyle>
          <a:p>
            <a:pPr lvl="0"/>
            <a:r>
              <a:rPr lang="en-US"/>
              <a:t>Click to edit Master title style</a:t>
            </a:r>
          </a:p>
        </p:txBody>
      </p:sp>
      <p:sp>
        <p:nvSpPr>
          <p:cNvPr id="5" name="Text Placeholder 4">
            <a:extLst>
              <a:ext uri="{FF2B5EF4-FFF2-40B4-BE49-F238E27FC236}">
                <a16:creationId xmlns:a16="http://schemas.microsoft.com/office/drawing/2014/main" id="{BB213C59-7880-41D1-9DE5-B53FA71B4FD7}"/>
              </a:ext>
            </a:extLst>
          </p:cNvPr>
          <p:cNvSpPr>
            <a:spLocks noGrp="1"/>
          </p:cNvSpPr>
          <p:nvPr>
            <p:ph type="body" sz="quarter" idx="44" hasCustomPrompt="1"/>
          </p:nvPr>
        </p:nvSpPr>
        <p:spPr>
          <a:xfrm>
            <a:off x="6248400" y="609600"/>
            <a:ext cx="647700" cy="369332"/>
          </a:xfrm>
        </p:spPr>
        <p:txBody>
          <a:bodyPr>
            <a:spAutoFit/>
          </a:bodyPr>
          <a:lstStyle>
            <a:lvl1pPr algn="l">
              <a:defRPr sz="2400">
                <a:latin typeface="+mj-lt"/>
              </a:defRPr>
            </a:lvl1pPr>
          </a:lstStyle>
          <a:p>
            <a:pPr lvl="0"/>
            <a:r>
              <a:rPr lang="en-US"/>
              <a:t>01</a:t>
            </a:r>
          </a:p>
        </p:txBody>
      </p:sp>
      <p:sp>
        <p:nvSpPr>
          <p:cNvPr id="7" name="Text Placeholder 6">
            <a:extLst>
              <a:ext uri="{FF2B5EF4-FFF2-40B4-BE49-F238E27FC236}">
                <a16:creationId xmlns:a16="http://schemas.microsoft.com/office/drawing/2014/main" id="{80BD0D78-FA9C-47FE-A8C5-A942C1A9A1E0}"/>
              </a:ext>
            </a:extLst>
          </p:cNvPr>
          <p:cNvSpPr>
            <a:spLocks noGrp="1"/>
          </p:cNvSpPr>
          <p:nvPr>
            <p:ph type="body" sz="quarter" idx="49"/>
          </p:nvPr>
        </p:nvSpPr>
        <p:spPr>
          <a:xfrm>
            <a:off x="7080810" y="609600"/>
            <a:ext cx="4539690" cy="369332"/>
          </a:xfrm>
        </p:spPr>
        <p:txBody>
          <a:bodyPr wrap="square">
            <a:spAutoFit/>
          </a:bodyPr>
          <a:lstStyle>
            <a:lvl1pPr>
              <a:defRPr sz="2400" spc="-120" baseline="0">
                <a:latin typeface="+mj-lt"/>
              </a:defRPr>
            </a:lvl1pPr>
          </a:lstStyle>
          <a:p>
            <a:pPr lvl="0"/>
            <a:r>
              <a:rPr lang="en-US"/>
              <a:t>Click to edit Master text styles</a:t>
            </a:r>
          </a:p>
        </p:txBody>
      </p:sp>
      <p:sp>
        <p:nvSpPr>
          <p:cNvPr id="33" name="Text Placeholder 6">
            <a:extLst>
              <a:ext uri="{FF2B5EF4-FFF2-40B4-BE49-F238E27FC236}">
                <a16:creationId xmlns:a16="http://schemas.microsoft.com/office/drawing/2014/main" id="{4D1B0561-72B3-4A7C-9434-B0EDE523688D}"/>
              </a:ext>
            </a:extLst>
          </p:cNvPr>
          <p:cNvSpPr>
            <a:spLocks noGrp="1"/>
          </p:cNvSpPr>
          <p:nvPr>
            <p:ph type="body" sz="quarter" idx="51"/>
          </p:nvPr>
        </p:nvSpPr>
        <p:spPr>
          <a:xfrm>
            <a:off x="7080810" y="1037804"/>
            <a:ext cx="4539690" cy="196913"/>
          </a:xfrm>
        </p:spPr>
        <p:txBody>
          <a:bodyPr wrap="square">
            <a:spAutoFit/>
          </a:bodyPr>
          <a:lstStyle>
            <a:lvl1pPr>
              <a:defRPr sz="1200">
                <a:latin typeface="+mn-lt"/>
              </a:defRPr>
            </a:lvl1pPr>
          </a:lstStyle>
          <a:p>
            <a:pPr lvl="0"/>
            <a:r>
              <a:rPr lang="en-US"/>
              <a:t>Click to edit Master text styles</a:t>
            </a:r>
          </a:p>
        </p:txBody>
      </p:sp>
      <p:sp>
        <p:nvSpPr>
          <p:cNvPr id="49" name="Text Placeholder 4">
            <a:extLst>
              <a:ext uri="{FF2B5EF4-FFF2-40B4-BE49-F238E27FC236}">
                <a16:creationId xmlns:a16="http://schemas.microsoft.com/office/drawing/2014/main" id="{FB88D30E-5998-42C2-BFDA-6C6AA1F33F7A}"/>
              </a:ext>
            </a:extLst>
          </p:cNvPr>
          <p:cNvSpPr>
            <a:spLocks noGrp="1"/>
          </p:cNvSpPr>
          <p:nvPr>
            <p:ph type="body" sz="quarter" idx="52" hasCustomPrompt="1"/>
          </p:nvPr>
        </p:nvSpPr>
        <p:spPr>
          <a:xfrm>
            <a:off x="6248400" y="1647194"/>
            <a:ext cx="647700" cy="369332"/>
          </a:xfrm>
        </p:spPr>
        <p:txBody>
          <a:bodyPr>
            <a:spAutoFit/>
          </a:bodyPr>
          <a:lstStyle>
            <a:lvl1pPr algn="l">
              <a:defRPr sz="2400">
                <a:latin typeface="+mj-lt"/>
              </a:defRPr>
            </a:lvl1pPr>
          </a:lstStyle>
          <a:p>
            <a:pPr lvl="0"/>
            <a:r>
              <a:rPr lang="en-US"/>
              <a:t>02</a:t>
            </a:r>
          </a:p>
        </p:txBody>
      </p:sp>
      <p:sp>
        <p:nvSpPr>
          <p:cNvPr id="50" name="Text Placeholder 6">
            <a:extLst>
              <a:ext uri="{FF2B5EF4-FFF2-40B4-BE49-F238E27FC236}">
                <a16:creationId xmlns:a16="http://schemas.microsoft.com/office/drawing/2014/main" id="{6D18BF23-F279-48A8-8AFF-AC70F73F091E}"/>
              </a:ext>
            </a:extLst>
          </p:cNvPr>
          <p:cNvSpPr>
            <a:spLocks noGrp="1"/>
          </p:cNvSpPr>
          <p:nvPr>
            <p:ph type="body" sz="quarter" idx="53"/>
          </p:nvPr>
        </p:nvSpPr>
        <p:spPr>
          <a:xfrm>
            <a:off x="7080810" y="1647193"/>
            <a:ext cx="4539690" cy="369332"/>
          </a:xfrm>
        </p:spPr>
        <p:txBody>
          <a:bodyPr wrap="square">
            <a:spAutoFit/>
          </a:bodyPr>
          <a:lstStyle>
            <a:lvl1pPr>
              <a:defRPr sz="2400" spc="-120" baseline="0">
                <a:latin typeface="+mj-lt"/>
              </a:defRPr>
            </a:lvl1pPr>
          </a:lstStyle>
          <a:p>
            <a:pPr lvl="0"/>
            <a:r>
              <a:rPr lang="en-US"/>
              <a:t>Click to edit Master text styles</a:t>
            </a:r>
          </a:p>
        </p:txBody>
      </p:sp>
      <p:sp>
        <p:nvSpPr>
          <p:cNvPr id="51" name="Text Placeholder 6">
            <a:extLst>
              <a:ext uri="{FF2B5EF4-FFF2-40B4-BE49-F238E27FC236}">
                <a16:creationId xmlns:a16="http://schemas.microsoft.com/office/drawing/2014/main" id="{8445664B-F9E1-4D1D-9F6E-DA27AF43C213}"/>
              </a:ext>
            </a:extLst>
          </p:cNvPr>
          <p:cNvSpPr>
            <a:spLocks noGrp="1"/>
          </p:cNvSpPr>
          <p:nvPr>
            <p:ph type="body" sz="quarter" idx="54"/>
          </p:nvPr>
        </p:nvSpPr>
        <p:spPr>
          <a:xfrm>
            <a:off x="7080810" y="2075397"/>
            <a:ext cx="4539690" cy="196913"/>
          </a:xfrm>
        </p:spPr>
        <p:txBody>
          <a:bodyPr wrap="square">
            <a:spAutoFit/>
          </a:bodyPr>
          <a:lstStyle>
            <a:lvl1pPr>
              <a:defRPr sz="1200">
                <a:latin typeface="+mn-lt"/>
              </a:defRPr>
            </a:lvl1pPr>
          </a:lstStyle>
          <a:p>
            <a:pPr lvl="0"/>
            <a:r>
              <a:rPr lang="en-US"/>
              <a:t>Click to edit Master text styles</a:t>
            </a:r>
          </a:p>
        </p:txBody>
      </p:sp>
      <p:sp>
        <p:nvSpPr>
          <p:cNvPr id="52" name="Text Placeholder 4">
            <a:extLst>
              <a:ext uri="{FF2B5EF4-FFF2-40B4-BE49-F238E27FC236}">
                <a16:creationId xmlns:a16="http://schemas.microsoft.com/office/drawing/2014/main" id="{31F0F46D-89DF-46CA-934B-C124727D9373}"/>
              </a:ext>
            </a:extLst>
          </p:cNvPr>
          <p:cNvSpPr>
            <a:spLocks noGrp="1"/>
          </p:cNvSpPr>
          <p:nvPr>
            <p:ph type="body" sz="quarter" idx="55" hasCustomPrompt="1"/>
          </p:nvPr>
        </p:nvSpPr>
        <p:spPr>
          <a:xfrm>
            <a:off x="6248400" y="2684788"/>
            <a:ext cx="647700" cy="369332"/>
          </a:xfrm>
        </p:spPr>
        <p:txBody>
          <a:bodyPr>
            <a:spAutoFit/>
          </a:bodyPr>
          <a:lstStyle>
            <a:lvl1pPr algn="l">
              <a:defRPr sz="2400">
                <a:latin typeface="+mj-lt"/>
              </a:defRPr>
            </a:lvl1pPr>
          </a:lstStyle>
          <a:p>
            <a:pPr lvl="0"/>
            <a:r>
              <a:rPr lang="en-US"/>
              <a:t>03</a:t>
            </a:r>
          </a:p>
        </p:txBody>
      </p:sp>
      <p:sp>
        <p:nvSpPr>
          <p:cNvPr id="53" name="Text Placeholder 6">
            <a:extLst>
              <a:ext uri="{FF2B5EF4-FFF2-40B4-BE49-F238E27FC236}">
                <a16:creationId xmlns:a16="http://schemas.microsoft.com/office/drawing/2014/main" id="{8BB0DD2A-742F-4019-B2A6-6AC6CF3BEEA3}"/>
              </a:ext>
            </a:extLst>
          </p:cNvPr>
          <p:cNvSpPr>
            <a:spLocks noGrp="1"/>
          </p:cNvSpPr>
          <p:nvPr>
            <p:ph type="body" sz="quarter" idx="56"/>
          </p:nvPr>
        </p:nvSpPr>
        <p:spPr>
          <a:xfrm>
            <a:off x="7080810" y="2684787"/>
            <a:ext cx="4539690" cy="369332"/>
          </a:xfrm>
        </p:spPr>
        <p:txBody>
          <a:bodyPr wrap="square">
            <a:spAutoFit/>
          </a:bodyPr>
          <a:lstStyle>
            <a:lvl1pPr>
              <a:defRPr sz="2400" spc="-120" baseline="0">
                <a:latin typeface="+mj-lt"/>
              </a:defRPr>
            </a:lvl1pPr>
          </a:lstStyle>
          <a:p>
            <a:pPr lvl="0"/>
            <a:r>
              <a:rPr lang="en-US"/>
              <a:t>Click to edit Master text styles</a:t>
            </a:r>
          </a:p>
        </p:txBody>
      </p:sp>
      <p:sp>
        <p:nvSpPr>
          <p:cNvPr id="54" name="Text Placeholder 6">
            <a:extLst>
              <a:ext uri="{FF2B5EF4-FFF2-40B4-BE49-F238E27FC236}">
                <a16:creationId xmlns:a16="http://schemas.microsoft.com/office/drawing/2014/main" id="{4D48E93A-11A3-45A0-961F-26062021432E}"/>
              </a:ext>
            </a:extLst>
          </p:cNvPr>
          <p:cNvSpPr>
            <a:spLocks noGrp="1"/>
          </p:cNvSpPr>
          <p:nvPr>
            <p:ph type="body" sz="quarter" idx="57"/>
          </p:nvPr>
        </p:nvSpPr>
        <p:spPr>
          <a:xfrm>
            <a:off x="7080810" y="3112991"/>
            <a:ext cx="4539690" cy="196913"/>
          </a:xfrm>
        </p:spPr>
        <p:txBody>
          <a:bodyPr wrap="square">
            <a:spAutoFit/>
          </a:bodyPr>
          <a:lstStyle>
            <a:lvl1pPr>
              <a:defRPr sz="1200">
                <a:latin typeface="+mn-lt"/>
              </a:defRPr>
            </a:lvl1pPr>
          </a:lstStyle>
          <a:p>
            <a:pPr lvl="0"/>
            <a:r>
              <a:rPr lang="en-US"/>
              <a:t>Click to edit Master text styles</a:t>
            </a:r>
          </a:p>
        </p:txBody>
      </p:sp>
      <p:sp>
        <p:nvSpPr>
          <p:cNvPr id="55" name="Text Placeholder 4">
            <a:extLst>
              <a:ext uri="{FF2B5EF4-FFF2-40B4-BE49-F238E27FC236}">
                <a16:creationId xmlns:a16="http://schemas.microsoft.com/office/drawing/2014/main" id="{365D378F-8BFE-41E2-A048-4F1E113B4080}"/>
              </a:ext>
            </a:extLst>
          </p:cNvPr>
          <p:cNvSpPr>
            <a:spLocks noGrp="1"/>
          </p:cNvSpPr>
          <p:nvPr>
            <p:ph type="body" sz="quarter" idx="58" hasCustomPrompt="1"/>
          </p:nvPr>
        </p:nvSpPr>
        <p:spPr>
          <a:xfrm>
            <a:off x="6248400" y="3722381"/>
            <a:ext cx="647700" cy="369332"/>
          </a:xfrm>
        </p:spPr>
        <p:txBody>
          <a:bodyPr>
            <a:spAutoFit/>
          </a:bodyPr>
          <a:lstStyle>
            <a:lvl1pPr algn="l">
              <a:defRPr sz="2400">
                <a:latin typeface="+mj-lt"/>
              </a:defRPr>
            </a:lvl1pPr>
          </a:lstStyle>
          <a:p>
            <a:pPr lvl="0"/>
            <a:r>
              <a:rPr lang="en-US"/>
              <a:t>04</a:t>
            </a:r>
          </a:p>
        </p:txBody>
      </p:sp>
      <p:sp>
        <p:nvSpPr>
          <p:cNvPr id="56" name="Text Placeholder 6">
            <a:extLst>
              <a:ext uri="{FF2B5EF4-FFF2-40B4-BE49-F238E27FC236}">
                <a16:creationId xmlns:a16="http://schemas.microsoft.com/office/drawing/2014/main" id="{4681FE84-1510-4206-91AF-B290EF3C0E1E}"/>
              </a:ext>
            </a:extLst>
          </p:cNvPr>
          <p:cNvSpPr>
            <a:spLocks noGrp="1"/>
          </p:cNvSpPr>
          <p:nvPr>
            <p:ph type="body" sz="quarter" idx="59"/>
          </p:nvPr>
        </p:nvSpPr>
        <p:spPr>
          <a:xfrm>
            <a:off x="7080810" y="3722381"/>
            <a:ext cx="4539690" cy="369332"/>
          </a:xfrm>
        </p:spPr>
        <p:txBody>
          <a:bodyPr wrap="square">
            <a:spAutoFit/>
          </a:bodyPr>
          <a:lstStyle>
            <a:lvl1pPr>
              <a:defRPr sz="2400" spc="-120" baseline="0">
                <a:latin typeface="+mj-lt"/>
              </a:defRPr>
            </a:lvl1pPr>
          </a:lstStyle>
          <a:p>
            <a:pPr lvl="0"/>
            <a:r>
              <a:rPr lang="en-US"/>
              <a:t>Click to edit Master text styles</a:t>
            </a:r>
          </a:p>
        </p:txBody>
      </p:sp>
      <p:sp>
        <p:nvSpPr>
          <p:cNvPr id="57" name="Text Placeholder 6">
            <a:extLst>
              <a:ext uri="{FF2B5EF4-FFF2-40B4-BE49-F238E27FC236}">
                <a16:creationId xmlns:a16="http://schemas.microsoft.com/office/drawing/2014/main" id="{58EB90C9-03A7-449D-A8F3-B379B319950E}"/>
              </a:ext>
            </a:extLst>
          </p:cNvPr>
          <p:cNvSpPr>
            <a:spLocks noGrp="1"/>
          </p:cNvSpPr>
          <p:nvPr>
            <p:ph type="body" sz="quarter" idx="60"/>
          </p:nvPr>
        </p:nvSpPr>
        <p:spPr>
          <a:xfrm>
            <a:off x="7080810" y="4150585"/>
            <a:ext cx="4539690" cy="196913"/>
          </a:xfrm>
        </p:spPr>
        <p:txBody>
          <a:bodyPr wrap="square">
            <a:spAutoFit/>
          </a:bodyPr>
          <a:lstStyle>
            <a:lvl1pPr>
              <a:defRPr sz="1200">
                <a:latin typeface="+mn-lt"/>
              </a:defRPr>
            </a:lvl1pPr>
          </a:lstStyle>
          <a:p>
            <a:pPr lvl="0"/>
            <a:r>
              <a:rPr lang="en-US"/>
              <a:t>Click to edit Master text styles</a:t>
            </a:r>
          </a:p>
        </p:txBody>
      </p:sp>
      <p:sp>
        <p:nvSpPr>
          <p:cNvPr id="58" name="Text Placeholder 4">
            <a:extLst>
              <a:ext uri="{FF2B5EF4-FFF2-40B4-BE49-F238E27FC236}">
                <a16:creationId xmlns:a16="http://schemas.microsoft.com/office/drawing/2014/main" id="{E3E332E3-41A2-4350-A7FE-20CB379706F0}"/>
              </a:ext>
            </a:extLst>
          </p:cNvPr>
          <p:cNvSpPr>
            <a:spLocks noGrp="1"/>
          </p:cNvSpPr>
          <p:nvPr>
            <p:ph type="body" sz="quarter" idx="61" hasCustomPrompt="1"/>
          </p:nvPr>
        </p:nvSpPr>
        <p:spPr>
          <a:xfrm>
            <a:off x="6248400" y="4759974"/>
            <a:ext cx="647700" cy="369332"/>
          </a:xfrm>
        </p:spPr>
        <p:txBody>
          <a:bodyPr>
            <a:spAutoFit/>
          </a:bodyPr>
          <a:lstStyle>
            <a:lvl1pPr algn="l">
              <a:defRPr sz="2400">
                <a:latin typeface="+mj-lt"/>
              </a:defRPr>
            </a:lvl1pPr>
          </a:lstStyle>
          <a:p>
            <a:pPr lvl="0"/>
            <a:r>
              <a:rPr lang="en-US"/>
              <a:t>05</a:t>
            </a:r>
          </a:p>
        </p:txBody>
      </p:sp>
      <p:sp>
        <p:nvSpPr>
          <p:cNvPr id="59" name="Text Placeholder 6">
            <a:extLst>
              <a:ext uri="{FF2B5EF4-FFF2-40B4-BE49-F238E27FC236}">
                <a16:creationId xmlns:a16="http://schemas.microsoft.com/office/drawing/2014/main" id="{948A5A7B-49E0-4CF2-8080-E002145F2FF6}"/>
              </a:ext>
            </a:extLst>
          </p:cNvPr>
          <p:cNvSpPr>
            <a:spLocks noGrp="1"/>
          </p:cNvSpPr>
          <p:nvPr>
            <p:ph type="body" sz="quarter" idx="62"/>
          </p:nvPr>
        </p:nvSpPr>
        <p:spPr>
          <a:xfrm>
            <a:off x="7080810" y="4759974"/>
            <a:ext cx="4539690" cy="369332"/>
          </a:xfrm>
        </p:spPr>
        <p:txBody>
          <a:bodyPr wrap="square">
            <a:spAutoFit/>
          </a:bodyPr>
          <a:lstStyle>
            <a:lvl1pPr>
              <a:defRPr sz="2400" spc="-120" baseline="0">
                <a:latin typeface="+mj-lt"/>
              </a:defRPr>
            </a:lvl1pPr>
          </a:lstStyle>
          <a:p>
            <a:pPr lvl="0"/>
            <a:r>
              <a:rPr lang="en-US"/>
              <a:t>Click to edit Master text styles</a:t>
            </a:r>
          </a:p>
        </p:txBody>
      </p:sp>
      <p:sp>
        <p:nvSpPr>
          <p:cNvPr id="60" name="Text Placeholder 6">
            <a:extLst>
              <a:ext uri="{FF2B5EF4-FFF2-40B4-BE49-F238E27FC236}">
                <a16:creationId xmlns:a16="http://schemas.microsoft.com/office/drawing/2014/main" id="{B8F46644-76D3-4C51-9163-739A1F5F7650}"/>
              </a:ext>
            </a:extLst>
          </p:cNvPr>
          <p:cNvSpPr>
            <a:spLocks noGrp="1"/>
          </p:cNvSpPr>
          <p:nvPr>
            <p:ph type="body" sz="quarter" idx="63"/>
          </p:nvPr>
        </p:nvSpPr>
        <p:spPr>
          <a:xfrm>
            <a:off x="7080810" y="5188178"/>
            <a:ext cx="4539690" cy="196913"/>
          </a:xfrm>
        </p:spPr>
        <p:txBody>
          <a:bodyPr wrap="square">
            <a:spAutoFit/>
          </a:bodyPr>
          <a:lstStyle>
            <a:lvl1pPr>
              <a:defRPr sz="1200">
                <a:latin typeface="+mn-lt"/>
              </a:defRPr>
            </a:lvl1pPr>
          </a:lstStyle>
          <a:p>
            <a:pPr lvl="0"/>
            <a:r>
              <a:rPr lang="en-US"/>
              <a:t>Click to edit Master text styles</a:t>
            </a:r>
          </a:p>
        </p:txBody>
      </p:sp>
      <p:sp>
        <p:nvSpPr>
          <p:cNvPr id="19" name="TextBox 18">
            <a:extLst>
              <a:ext uri="{FF2B5EF4-FFF2-40B4-BE49-F238E27FC236}">
                <a16:creationId xmlns:a16="http://schemas.microsoft.com/office/drawing/2014/main" id="{D7D1C11A-12D9-461B-A255-03DBC65A944A}"/>
              </a:ext>
            </a:extLst>
          </p:cNvPr>
          <p:cNvSpPr txBox="1"/>
          <p:nvPr userDrawn="1"/>
        </p:nvSpPr>
        <p:spPr>
          <a:xfrm>
            <a:off x="3429000" y="6437289"/>
            <a:ext cx="5334000" cy="92333"/>
          </a:xfrm>
          <a:prstGeom prst="rect">
            <a:avLst/>
          </a:prstGeom>
          <a:noFill/>
        </p:spPr>
        <p:txBody>
          <a:bodyPr wrap="square" lIns="0" tIns="0" rIns="0" bIns="0" rtlCol="0">
            <a:spAutoFit/>
          </a:bodyPr>
          <a:lstStyle/>
          <a:p>
            <a:pPr marL="0" marR="0" lvl="0" indent="0" algn="ctr" defTabSz="926372" rtl="0" eaLnBrk="1" fontAlgn="auto" latinLnBrk="0" hangingPunct="1">
              <a:lnSpc>
                <a:spcPct val="100000"/>
              </a:lnSpc>
              <a:spcBef>
                <a:spcPts val="0"/>
              </a:spcBef>
              <a:spcAft>
                <a:spcPts val="0"/>
              </a:spcAft>
              <a:buClrTx/>
              <a:buSzTx/>
              <a:buFontTx/>
              <a:buNone/>
              <a:tabLst/>
              <a:defRPr/>
            </a:pPr>
            <a:r>
              <a:rPr lang="en-US" sz="600" kern="1200">
                <a:solidFill>
                  <a:schemeClr val="bg1"/>
                </a:solidFill>
                <a:latin typeface="+mn-lt"/>
                <a:ea typeface="+mn-ea"/>
                <a:cs typeface="+mn-cs"/>
              </a:rPr>
              <a:t>© 2026 Cisco and/or its affiliates. All rights reserved. Cisco Confidential</a:t>
            </a:r>
          </a:p>
        </p:txBody>
      </p:sp>
    </p:spTree>
    <p:extLst>
      <p:ext uri="{BB962C8B-B14F-4D97-AF65-F5344CB8AC3E}">
        <p14:creationId xmlns:p14="http://schemas.microsoft.com/office/powerpoint/2010/main" val="12151031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61D46A44-801A-40B4-8117-1D09F7B03348}"/>
              </a:ext>
            </a:extLst>
          </p:cNvPr>
          <p:cNvSpPr txBox="1"/>
          <p:nvPr userDrawn="1"/>
        </p:nvSpPr>
        <p:spPr>
          <a:xfrm>
            <a:off x="3429000" y="6437289"/>
            <a:ext cx="5334000" cy="92333"/>
          </a:xfrm>
          <a:prstGeom prst="rect">
            <a:avLst/>
          </a:prstGeom>
          <a:noFill/>
        </p:spPr>
        <p:txBody>
          <a:bodyPr wrap="square" lIns="0" tIns="0" rIns="0" bIns="0" rtlCol="0">
            <a:spAutoFit/>
          </a:bodyPr>
          <a:lstStyle/>
          <a:p>
            <a:pPr marL="0" marR="0" lvl="0" indent="0" algn="ctr" defTabSz="926372" rtl="0" eaLnBrk="1" fontAlgn="auto" latinLnBrk="0" hangingPunct="1">
              <a:lnSpc>
                <a:spcPct val="100000"/>
              </a:lnSpc>
              <a:spcBef>
                <a:spcPts val="0"/>
              </a:spcBef>
              <a:spcAft>
                <a:spcPts val="0"/>
              </a:spcAft>
              <a:buClrTx/>
              <a:buSzTx/>
              <a:buFontTx/>
              <a:buNone/>
              <a:tabLst/>
              <a:defRPr/>
            </a:pPr>
            <a:r>
              <a:rPr lang="en-US" sz="600" kern="1200">
                <a:solidFill>
                  <a:schemeClr val="bg1"/>
                </a:solidFill>
                <a:latin typeface="+mn-lt"/>
                <a:ea typeface="+mn-ea"/>
                <a:cs typeface="+mn-cs"/>
              </a:rPr>
              <a:t>© 2026 Cisco and/or its affiliates. All rights reserved. Cisco Confidential</a:t>
            </a:r>
          </a:p>
        </p:txBody>
      </p:sp>
      <p:sp>
        <p:nvSpPr>
          <p:cNvPr id="20" name="Title Placeholder 1">
            <a:extLst>
              <a:ext uri="{FF2B5EF4-FFF2-40B4-BE49-F238E27FC236}">
                <a16:creationId xmlns:a16="http://schemas.microsoft.com/office/drawing/2014/main" id="{91CCAD2A-7EEF-4BA9-BD53-9807B629E98A}"/>
              </a:ext>
            </a:extLst>
          </p:cNvPr>
          <p:cNvSpPr>
            <a:spLocks noGrp="1"/>
          </p:cNvSpPr>
          <p:nvPr>
            <p:ph type="title"/>
          </p:nvPr>
        </p:nvSpPr>
        <p:spPr>
          <a:xfrm>
            <a:off x="571500" y="609600"/>
            <a:ext cx="11049000" cy="553998"/>
          </a:xfrm>
          <a:prstGeom prst="rect">
            <a:avLst/>
          </a:prstGeom>
        </p:spPr>
        <p:txBody>
          <a:bodyPr vert="horz" lIns="0" tIns="0" rIns="0" bIns="0" rtlCol="0" anchor="t" anchorCtr="0">
            <a:spAutoFit/>
          </a:bodyPr>
          <a:lstStyle>
            <a:lvl1pPr>
              <a:defRPr lang="en-US" sz="4000" dirty="0"/>
            </a:lvl1pPr>
          </a:lstStyle>
          <a:p>
            <a:pPr lvl="0"/>
            <a:r>
              <a:rPr lang="en-US" dirty="0"/>
              <a:t>Click to edit Master title style</a:t>
            </a:r>
          </a:p>
        </p:txBody>
      </p:sp>
      <p:sp>
        <p:nvSpPr>
          <p:cNvPr id="13" name="Content Placeholder 4">
            <a:extLst>
              <a:ext uri="{FF2B5EF4-FFF2-40B4-BE49-F238E27FC236}">
                <a16:creationId xmlns:a16="http://schemas.microsoft.com/office/drawing/2014/main" id="{B3AEF9FF-4E54-448F-A308-9E9BF056D481}"/>
              </a:ext>
            </a:extLst>
          </p:cNvPr>
          <p:cNvSpPr>
            <a:spLocks noGrp="1"/>
          </p:cNvSpPr>
          <p:nvPr>
            <p:ph sz="quarter" idx="47"/>
          </p:nvPr>
        </p:nvSpPr>
        <p:spPr>
          <a:xfrm>
            <a:off x="571500" y="2787408"/>
            <a:ext cx="3465576" cy="3420333"/>
          </a:xfrm>
        </p:spPr>
        <p:txBody>
          <a:bodyPr/>
          <a:lstStyle>
            <a:lvl1pPr>
              <a:defRPr>
                <a:solidFill>
                  <a:schemeClr val="bg1"/>
                </a:solidFill>
              </a:defRPr>
            </a:lvl1pPr>
            <a:lvl2pPr>
              <a:defRPr>
                <a:solidFill>
                  <a:schemeClr val="bg1"/>
                </a:solidFill>
              </a:defRPr>
            </a:lvl2pPr>
            <a:lvl3pPr>
              <a:defRPr>
                <a:solidFill>
                  <a:schemeClr val="bg1"/>
                </a:solidFill>
              </a:defRPr>
            </a:lvl3pPr>
            <a:lvl4pPr marL="514350" indent="-171450">
              <a:buFont typeface="Arial" panose="020B0604020202020204" pitchFamily="34" charset="0"/>
              <a:buChar char="•"/>
              <a:defRPr>
                <a:solidFill>
                  <a:schemeClr val="bg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1" name="Text Placeholder 3">
            <a:extLst>
              <a:ext uri="{FF2B5EF4-FFF2-40B4-BE49-F238E27FC236}">
                <a16:creationId xmlns:a16="http://schemas.microsoft.com/office/drawing/2014/main" id="{A96107BA-00D9-4F22-82C9-AECBBA14D389}"/>
              </a:ext>
            </a:extLst>
          </p:cNvPr>
          <p:cNvSpPr>
            <a:spLocks noGrp="1"/>
          </p:cNvSpPr>
          <p:nvPr>
            <p:ph type="body" sz="half" idx="2" hasCustomPrompt="1"/>
          </p:nvPr>
        </p:nvSpPr>
        <p:spPr>
          <a:xfrm>
            <a:off x="571500" y="1907558"/>
            <a:ext cx="3465576" cy="729049"/>
          </a:xfrm>
          <a:prstGeom prst="rect">
            <a:avLst/>
          </a:prstGeom>
        </p:spPr>
        <p:txBody>
          <a:bodyPr vert="horz" wrap="square" lIns="0" tIns="0" rIns="0" bIns="0" rtlCol="0" anchor="t" anchorCtr="0">
            <a:noAutofit/>
          </a:bodyPr>
          <a:lstStyle>
            <a:lvl1pPr>
              <a:defRPr lang="en-US" sz="2000" b="0" i="0" kern="0" spc="0" baseline="0" dirty="0">
                <a:solidFill>
                  <a:schemeClr val="bg1"/>
                </a:solidFill>
                <a:latin typeface="+mj-lt"/>
                <a:ea typeface="+mn-ea"/>
                <a:cs typeface="CiscoSansTT" panose="020B0503020201020303" pitchFamily="34" charset="0"/>
              </a:defRPr>
            </a:lvl1pPr>
          </a:lstStyle>
          <a:p>
            <a:pPr marL="0" lvl="0" indent="0" algn="l" defTabSz="882171" rtl="0" eaLnBrk="1" latinLnBrk="0" hangingPunct="1">
              <a:lnSpc>
                <a:spcPct val="120000"/>
              </a:lnSpc>
              <a:spcBef>
                <a:spcPts val="0"/>
              </a:spcBef>
              <a:spcAft>
                <a:spcPts val="0"/>
              </a:spcAft>
              <a:buFont typeface="Arial" panose="020B0604020202020204" pitchFamily="34" charset="0"/>
              <a:buNone/>
            </a:pPr>
            <a:r>
              <a:rPr lang="en-US"/>
              <a:t>Click to edit text styles</a:t>
            </a:r>
          </a:p>
        </p:txBody>
      </p:sp>
      <p:sp>
        <p:nvSpPr>
          <p:cNvPr id="22" name="Content Placeholder 4">
            <a:extLst>
              <a:ext uri="{FF2B5EF4-FFF2-40B4-BE49-F238E27FC236}">
                <a16:creationId xmlns:a16="http://schemas.microsoft.com/office/drawing/2014/main" id="{96A99E2A-F1A5-4A80-8796-C89A7E4AB86C}"/>
              </a:ext>
            </a:extLst>
          </p:cNvPr>
          <p:cNvSpPr>
            <a:spLocks noGrp="1"/>
          </p:cNvSpPr>
          <p:nvPr>
            <p:ph sz="quarter" idx="48"/>
          </p:nvPr>
        </p:nvSpPr>
        <p:spPr>
          <a:xfrm>
            <a:off x="4381499" y="2787408"/>
            <a:ext cx="3467099" cy="3420333"/>
          </a:xfrm>
        </p:spPr>
        <p:txBody>
          <a:bodyPr/>
          <a:lstStyle>
            <a:lvl1pPr>
              <a:defRPr>
                <a:solidFill>
                  <a:schemeClr val="bg1"/>
                </a:solidFill>
              </a:defRPr>
            </a:lvl1pPr>
            <a:lvl2pPr>
              <a:defRPr>
                <a:solidFill>
                  <a:schemeClr val="bg1"/>
                </a:solidFill>
              </a:defRPr>
            </a:lvl2pPr>
            <a:lvl3pPr>
              <a:defRPr>
                <a:solidFill>
                  <a:schemeClr val="bg1"/>
                </a:solidFill>
              </a:defRPr>
            </a:lvl3pPr>
            <a:lvl4pPr marL="342900" indent="0">
              <a:buNone/>
              <a:defRPr lang="en-US" sz="1000" b="0" i="0" kern="0" spc="0" baseline="0" dirty="0" smtClean="0">
                <a:solidFill>
                  <a:schemeClr val="bg1"/>
                </a:solidFill>
                <a:latin typeface="+mn-lt"/>
                <a:ea typeface="+mn-ea"/>
                <a:cs typeface="CiscoSansTT" panose="020B0503020201020303"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3" name="Text Placeholder 3">
            <a:extLst>
              <a:ext uri="{FF2B5EF4-FFF2-40B4-BE49-F238E27FC236}">
                <a16:creationId xmlns:a16="http://schemas.microsoft.com/office/drawing/2014/main" id="{15F5CA7A-336F-4464-96D8-521EEDC25EBB}"/>
              </a:ext>
            </a:extLst>
          </p:cNvPr>
          <p:cNvSpPr>
            <a:spLocks noGrp="1"/>
          </p:cNvSpPr>
          <p:nvPr>
            <p:ph type="body" sz="half" idx="49" hasCustomPrompt="1"/>
          </p:nvPr>
        </p:nvSpPr>
        <p:spPr>
          <a:xfrm>
            <a:off x="4381500" y="1907558"/>
            <a:ext cx="3467099" cy="729049"/>
          </a:xfrm>
          <a:prstGeom prst="rect">
            <a:avLst/>
          </a:prstGeom>
        </p:spPr>
        <p:txBody>
          <a:bodyPr vert="horz" wrap="square" lIns="0" tIns="0" rIns="0" bIns="0" rtlCol="0" anchor="t" anchorCtr="0">
            <a:noAutofit/>
          </a:bodyPr>
          <a:lstStyle>
            <a:lvl1pPr>
              <a:defRPr lang="en-US" sz="2000" b="0" i="0" kern="0" spc="0" baseline="0" dirty="0">
                <a:solidFill>
                  <a:schemeClr val="bg1"/>
                </a:solidFill>
                <a:latin typeface="+mj-lt"/>
                <a:ea typeface="+mn-ea"/>
                <a:cs typeface="CiscoSansTT" panose="020B0503020201020303" pitchFamily="34" charset="0"/>
              </a:defRPr>
            </a:lvl1pPr>
          </a:lstStyle>
          <a:p>
            <a:pPr marL="0" lvl="0" indent="0" algn="l" defTabSz="882171" rtl="0" eaLnBrk="1" latinLnBrk="0" hangingPunct="1">
              <a:lnSpc>
                <a:spcPct val="120000"/>
              </a:lnSpc>
              <a:spcBef>
                <a:spcPts val="0"/>
              </a:spcBef>
              <a:spcAft>
                <a:spcPts val="0"/>
              </a:spcAft>
              <a:buFont typeface="Arial" panose="020B0604020202020204" pitchFamily="34" charset="0"/>
              <a:buNone/>
            </a:pPr>
            <a:r>
              <a:rPr lang="en-US"/>
              <a:t>Click to edit text styles</a:t>
            </a:r>
          </a:p>
        </p:txBody>
      </p:sp>
      <p:sp>
        <p:nvSpPr>
          <p:cNvPr id="24" name="Content Placeholder 4">
            <a:extLst>
              <a:ext uri="{FF2B5EF4-FFF2-40B4-BE49-F238E27FC236}">
                <a16:creationId xmlns:a16="http://schemas.microsoft.com/office/drawing/2014/main" id="{B37B9489-DD43-4CD9-A08C-2833B85DC435}"/>
              </a:ext>
            </a:extLst>
          </p:cNvPr>
          <p:cNvSpPr>
            <a:spLocks noGrp="1"/>
          </p:cNvSpPr>
          <p:nvPr>
            <p:ph sz="quarter" idx="50"/>
          </p:nvPr>
        </p:nvSpPr>
        <p:spPr>
          <a:xfrm>
            <a:off x="8153400" y="2787408"/>
            <a:ext cx="3467100" cy="3420333"/>
          </a:xfrm>
        </p:spPr>
        <p:txBody>
          <a:bodyPr/>
          <a:lstStyle>
            <a:lvl1pPr>
              <a:defRPr>
                <a:solidFill>
                  <a:schemeClr val="bg1"/>
                </a:solidFill>
              </a:defRPr>
            </a:lvl1pPr>
            <a:lvl2pPr>
              <a:defRPr>
                <a:solidFill>
                  <a:schemeClr val="bg1"/>
                </a:solidFill>
              </a:defRPr>
            </a:lvl2pPr>
            <a:lvl3pPr marL="346075" indent="-171450">
              <a:buFont typeface="Arial" panose="020B0604020202020204" pitchFamily="34" charset="0"/>
              <a:buChar char="•"/>
              <a:defRPr>
                <a:solidFill>
                  <a:schemeClr val="bg1"/>
                </a:solidFill>
              </a:defRPr>
            </a:lvl3pPr>
            <a:lvl4pPr marL="512763" indent="-169863">
              <a:defRPr lang="en-US" sz="1000" b="0" i="0" kern="0" spc="0" baseline="0" dirty="0" smtClean="0">
                <a:solidFill>
                  <a:schemeClr val="bg1"/>
                </a:solidFill>
                <a:latin typeface="+mn-lt"/>
                <a:ea typeface="+mn-ea"/>
                <a:cs typeface="CiscoSansTT" panose="020B0503020201020303"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5" name="Text Placeholder 3">
            <a:extLst>
              <a:ext uri="{FF2B5EF4-FFF2-40B4-BE49-F238E27FC236}">
                <a16:creationId xmlns:a16="http://schemas.microsoft.com/office/drawing/2014/main" id="{F0C15255-4833-4227-94FE-3E5AAE4A68D0}"/>
              </a:ext>
            </a:extLst>
          </p:cNvPr>
          <p:cNvSpPr>
            <a:spLocks noGrp="1"/>
          </p:cNvSpPr>
          <p:nvPr>
            <p:ph type="body" sz="half" idx="51" hasCustomPrompt="1"/>
          </p:nvPr>
        </p:nvSpPr>
        <p:spPr>
          <a:xfrm>
            <a:off x="8153400" y="1904999"/>
            <a:ext cx="3467100" cy="729049"/>
          </a:xfrm>
          <a:prstGeom prst="rect">
            <a:avLst/>
          </a:prstGeom>
        </p:spPr>
        <p:txBody>
          <a:bodyPr vert="horz" wrap="square" lIns="0" tIns="0" rIns="0" bIns="0" rtlCol="0" anchor="t" anchorCtr="0">
            <a:noAutofit/>
          </a:bodyPr>
          <a:lstStyle>
            <a:lvl1pPr>
              <a:defRPr lang="en-US" sz="2000" b="0" i="0" kern="0" spc="0" baseline="0" dirty="0">
                <a:solidFill>
                  <a:schemeClr val="bg1"/>
                </a:solidFill>
                <a:latin typeface="+mj-lt"/>
                <a:ea typeface="+mn-ea"/>
                <a:cs typeface="CiscoSansTT" panose="020B0503020201020303" pitchFamily="34" charset="0"/>
              </a:defRPr>
            </a:lvl1pPr>
          </a:lstStyle>
          <a:p>
            <a:pPr marL="0" lvl="0" indent="0" algn="l" defTabSz="882171" rtl="0" eaLnBrk="1" latinLnBrk="0" hangingPunct="1">
              <a:lnSpc>
                <a:spcPct val="120000"/>
              </a:lnSpc>
              <a:spcBef>
                <a:spcPts val="0"/>
              </a:spcBef>
              <a:spcAft>
                <a:spcPts val="0"/>
              </a:spcAft>
              <a:buFont typeface="Arial" panose="020B0604020202020204" pitchFamily="34" charset="0"/>
              <a:buNone/>
            </a:pPr>
            <a:r>
              <a:rPr lang="en-US"/>
              <a:t>Click to edit text styles</a:t>
            </a:r>
          </a:p>
        </p:txBody>
      </p:sp>
      <p:sp>
        <p:nvSpPr>
          <p:cNvPr id="2" name="TextBox 1">
            <a:extLst>
              <a:ext uri="{FF2B5EF4-FFF2-40B4-BE49-F238E27FC236}">
                <a16:creationId xmlns:a16="http://schemas.microsoft.com/office/drawing/2014/main" id="{A711B416-ABF7-A66F-63B8-800F27D610AF}"/>
              </a:ext>
            </a:extLst>
          </p:cNvPr>
          <p:cNvSpPr txBox="1"/>
          <p:nvPr userDrawn="1"/>
        </p:nvSpPr>
        <p:spPr>
          <a:xfrm>
            <a:off x="775607" y="6490607"/>
            <a:ext cx="0" cy="0"/>
          </a:xfrm>
          <a:prstGeom prst="rect">
            <a:avLst/>
          </a:prstGeom>
          <a:noFill/>
        </p:spPr>
        <p:txBody>
          <a:bodyPr wrap="none" lIns="0" tIns="0" rIns="0" bIns="0" rtlCol="0">
            <a:noAutofit/>
          </a:bodyPr>
          <a:lstStyle/>
          <a:p>
            <a:pPr algn="l">
              <a:lnSpc>
                <a:spcPct val="120000"/>
              </a:lnSpc>
            </a:pPr>
            <a:endParaRPr lang="en-US" sz="1600" dirty="0"/>
          </a:p>
        </p:txBody>
      </p:sp>
      <p:sp>
        <p:nvSpPr>
          <p:cNvPr id="3" name="TextBox 2">
            <a:extLst>
              <a:ext uri="{FF2B5EF4-FFF2-40B4-BE49-F238E27FC236}">
                <a16:creationId xmlns:a16="http://schemas.microsoft.com/office/drawing/2014/main" id="{3F58B501-8F87-B3BB-9C9B-CD676F8604D0}"/>
              </a:ext>
            </a:extLst>
          </p:cNvPr>
          <p:cNvSpPr txBox="1"/>
          <p:nvPr userDrawn="1"/>
        </p:nvSpPr>
        <p:spPr>
          <a:xfrm>
            <a:off x="906236" y="6474279"/>
            <a:ext cx="0" cy="0"/>
          </a:xfrm>
          <a:prstGeom prst="rect">
            <a:avLst/>
          </a:prstGeom>
          <a:noFill/>
        </p:spPr>
        <p:txBody>
          <a:bodyPr wrap="none" lIns="0" tIns="0" rIns="0" bIns="0" rtlCol="0">
            <a:noAutofit/>
          </a:bodyPr>
          <a:lstStyle/>
          <a:p>
            <a:pPr algn="l">
              <a:lnSpc>
                <a:spcPct val="120000"/>
              </a:lnSpc>
            </a:pPr>
            <a:endParaRPr lang="en-US" sz="1600" dirty="0"/>
          </a:p>
        </p:txBody>
      </p:sp>
      <p:sp>
        <p:nvSpPr>
          <p:cNvPr id="4" name="TextBox 3">
            <a:extLst>
              <a:ext uri="{FF2B5EF4-FFF2-40B4-BE49-F238E27FC236}">
                <a16:creationId xmlns:a16="http://schemas.microsoft.com/office/drawing/2014/main" id="{523F80D5-7046-AA6A-202D-E6C94991B98D}"/>
              </a:ext>
            </a:extLst>
          </p:cNvPr>
          <p:cNvSpPr txBox="1"/>
          <p:nvPr userDrawn="1"/>
        </p:nvSpPr>
        <p:spPr>
          <a:xfrm>
            <a:off x="11642501" y="6722772"/>
            <a:ext cx="0" cy="0"/>
          </a:xfrm>
          <a:prstGeom prst="rect">
            <a:avLst/>
          </a:prstGeom>
          <a:noFill/>
        </p:spPr>
        <p:txBody>
          <a:bodyPr wrap="none" lIns="0" tIns="0" rIns="0" bIns="0" rtlCol="0">
            <a:noAutofit/>
          </a:bodyPr>
          <a:lstStyle/>
          <a:p>
            <a:pPr algn="l">
              <a:lnSpc>
                <a:spcPct val="120000"/>
              </a:lnSpc>
            </a:pPr>
            <a:endParaRPr lang="en-US" sz="1600" dirty="0"/>
          </a:p>
        </p:txBody>
      </p:sp>
    </p:spTree>
    <p:extLst>
      <p:ext uri="{BB962C8B-B14F-4D97-AF65-F5344CB8AC3E}">
        <p14:creationId xmlns:p14="http://schemas.microsoft.com/office/powerpoint/2010/main" val="1030585176"/>
      </p:ext>
    </p:extLst>
  </p:cSld>
  <p:clrMapOvr>
    <a:masterClrMapping/>
  </p:clrMapOvr>
  <p:extLst>
    <p:ext uri="{DCECCB84-F9BA-43D5-87BE-67443E8EF086}">
      <p15:sldGuideLst xmlns:p15="http://schemas.microsoft.com/office/powerpoint/2012/main">
        <p15:guide id="2" orient="horz" pos="1872" userDrawn="1">
          <p15:clr>
            <a:srgbClr val="A4A3A4"/>
          </p15:clr>
        </p15:guide>
        <p15:guide id="3" orient="horz" pos="1776" userDrawn="1">
          <p15:clr>
            <a:srgbClr val="A4A3A4"/>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842E7DBE-A450-4BC3-A3EC-3A1EE7839F65}"/>
              </a:ext>
            </a:extLst>
          </p:cNvPr>
          <p:cNvSpPr txBox="1"/>
          <p:nvPr userDrawn="1"/>
        </p:nvSpPr>
        <p:spPr>
          <a:xfrm>
            <a:off x="3429000" y="6437289"/>
            <a:ext cx="5334000" cy="92333"/>
          </a:xfrm>
          <a:prstGeom prst="rect">
            <a:avLst/>
          </a:prstGeom>
          <a:noFill/>
        </p:spPr>
        <p:txBody>
          <a:bodyPr wrap="square" lIns="0" tIns="0" rIns="0" bIns="0" rtlCol="0">
            <a:spAutoFit/>
          </a:bodyPr>
          <a:lstStyle/>
          <a:p>
            <a:pPr marL="0" marR="0" lvl="0" indent="0" algn="ctr" defTabSz="926372" rtl="0" eaLnBrk="1" fontAlgn="auto" latinLnBrk="0" hangingPunct="1">
              <a:lnSpc>
                <a:spcPct val="100000"/>
              </a:lnSpc>
              <a:spcBef>
                <a:spcPts val="0"/>
              </a:spcBef>
              <a:spcAft>
                <a:spcPts val="0"/>
              </a:spcAft>
              <a:buClrTx/>
              <a:buSzTx/>
              <a:buFontTx/>
              <a:buNone/>
              <a:tabLst/>
              <a:defRPr/>
            </a:pPr>
            <a:r>
              <a:rPr lang="en-US" sz="600" kern="1200">
                <a:solidFill>
                  <a:schemeClr val="bg1"/>
                </a:solidFill>
                <a:latin typeface="+mn-lt"/>
                <a:ea typeface="+mn-ea"/>
                <a:cs typeface="+mn-cs"/>
              </a:rPr>
              <a:t>© 2026 Cisco and/or its affiliates. All rights reserved. Cisco Confidential</a:t>
            </a:r>
          </a:p>
        </p:txBody>
      </p:sp>
      <p:sp>
        <p:nvSpPr>
          <p:cNvPr id="14" name="Title Placeholder 1">
            <a:extLst>
              <a:ext uri="{FF2B5EF4-FFF2-40B4-BE49-F238E27FC236}">
                <a16:creationId xmlns:a16="http://schemas.microsoft.com/office/drawing/2014/main" id="{D63BDAE0-92FF-49AE-931E-A631BB5ADF4B}"/>
              </a:ext>
            </a:extLst>
          </p:cNvPr>
          <p:cNvSpPr>
            <a:spLocks noGrp="1"/>
          </p:cNvSpPr>
          <p:nvPr>
            <p:ph type="title"/>
          </p:nvPr>
        </p:nvSpPr>
        <p:spPr>
          <a:xfrm>
            <a:off x="571500" y="609600"/>
            <a:ext cx="11049000" cy="553998"/>
          </a:xfrm>
          <a:prstGeom prst="rect">
            <a:avLst/>
          </a:prstGeom>
        </p:spPr>
        <p:txBody>
          <a:bodyPr vert="horz" lIns="0" tIns="0" rIns="0" bIns="0" rtlCol="0" anchor="t" anchorCtr="0">
            <a:spAutoFit/>
          </a:bodyPr>
          <a:lstStyle>
            <a:lvl1pPr>
              <a:defRPr lang="en-US" sz="4000" dirty="0"/>
            </a:lvl1pPr>
          </a:lstStyle>
          <a:p>
            <a:pPr lvl="0"/>
            <a:r>
              <a:rPr lang="en-US"/>
              <a:t>Click to edit Master title style</a:t>
            </a:r>
          </a:p>
        </p:txBody>
      </p:sp>
      <p:sp>
        <p:nvSpPr>
          <p:cNvPr id="11" name="Content Placeholder 4">
            <a:extLst>
              <a:ext uri="{FF2B5EF4-FFF2-40B4-BE49-F238E27FC236}">
                <a16:creationId xmlns:a16="http://schemas.microsoft.com/office/drawing/2014/main" id="{8C68EA2C-01CD-4913-8251-6B01FEF81A68}"/>
              </a:ext>
            </a:extLst>
          </p:cNvPr>
          <p:cNvSpPr>
            <a:spLocks noGrp="1"/>
          </p:cNvSpPr>
          <p:nvPr>
            <p:ph sz="quarter" idx="47"/>
          </p:nvPr>
        </p:nvSpPr>
        <p:spPr>
          <a:xfrm>
            <a:off x="577124" y="4041159"/>
            <a:ext cx="3465576" cy="2169141"/>
          </a:xfrm>
        </p:spPr>
        <p:txBody>
          <a:bodyPr/>
          <a:lstStyle>
            <a:lvl3pPr marL="346075" indent="-171450">
              <a:buFont typeface="Arial" panose="020B0604020202020204" pitchFamily="34" charset="0"/>
              <a:buChar char="•"/>
              <a:defRPr/>
            </a:lvl3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Content Placeholder 4">
            <a:extLst>
              <a:ext uri="{FF2B5EF4-FFF2-40B4-BE49-F238E27FC236}">
                <a16:creationId xmlns:a16="http://schemas.microsoft.com/office/drawing/2014/main" id="{3C7E4FB2-F0E0-4D73-9C34-F9F901FCF329}"/>
              </a:ext>
            </a:extLst>
          </p:cNvPr>
          <p:cNvSpPr>
            <a:spLocks noGrp="1"/>
          </p:cNvSpPr>
          <p:nvPr>
            <p:ph sz="quarter" idx="48"/>
          </p:nvPr>
        </p:nvSpPr>
        <p:spPr>
          <a:xfrm>
            <a:off x="4381499" y="4041159"/>
            <a:ext cx="3467099" cy="2169141"/>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Content Placeholder 4">
            <a:extLst>
              <a:ext uri="{FF2B5EF4-FFF2-40B4-BE49-F238E27FC236}">
                <a16:creationId xmlns:a16="http://schemas.microsoft.com/office/drawing/2014/main" id="{CB337419-B01C-4DAE-AF28-451EA8516592}"/>
              </a:ext>
            </a:extLst>
          </p:cNvPr>
          <p:cNvSpPr>
            <a:spLocks noGrp="1"/>
          </p:cNvSpPr>
          <p:nvPr>
            <p:ph sz="quarter" idx="50"/>
          </p:nvPr>
        </p:nvSpPr>
        <p:spPr>
          <a:xfrm>
            <a:off x="8153400" y="4038600"/>
            <a:ext cx="3467100" cy="2169141"/>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7" name="Text Placeholder 3">
            <a:extLst>
              <a:ext uri="{FF2B5EF4-FFF2-40B4-BE49-F238E27FC236}">
                <a16:creationId xmlns:a16="http://schemas.microsoft.com/office/drawing/2014/main" id="{EC743198-FA66-41CF-B9F1-C50E154B1F3E}"/>
              </a:ext>
            </a:extLst>
          </p:cNvPr>
          <p:cNvSpPr>
            <a:spLocks noGrp="1"/>
          </p:cNvSpPr>
          <p:nvPr>
            <p:ph type="body" sz="half" idx="51" hasCustomPrompt="1"/>
          </p:nvPr>
        </p:nvSpPr>
        <p:spPr>
          <a:xfrm>
            <a:off x="577124" y="3429000"/>
            <a:ext cx="3465576" cy="557784"/>
          </a:xfrm>
          <a:prstGeom prst="rect">
            <a:avLst/>
          </a:prstGeom>
        </p:spPr>
        <p:txBody>
          <a:bodyPr vert="horz" wrap="square" lIns="0" tIns="0" rIns="0" bIns="0" rtlCol="0" anchor="t" anchorCtr="0">
            <a:noAutofit/>
          </a:bodyPr>
          <a:lstStyle>
            <a:lvl1pPr>
              <a:defRPr lang="en-US" sz="1800" b="0" i="0" kern="0" spc="0" baseline="0" dirty="0">
                <a:solidFill>
                  <a:schemeClr val="bg1"/>
                </a:solidFill>
                <a:latin typeface="+mj-lt"/>
                <a:ea typeface="+mn-ea"/>
                <a:cs typeface="+mn-cs"/>
              </a:defRPr>
            </a:lvl1pPr>
          </a:lstStyle>
          <a:p>
            <a:pPr marL="0" lvl="0" indent="0" algn="l" defTabSz="882171" rtl="0" eaLnBrk="1" latinLnBrk="0" hangingPunct="1">
              <a:lnSpc>
                <a:spcPct val="100000"/>
              </a:lnSpc>
              <a:spcBef>
                <a:spcPts val="0"/>
              </a:spcBef>
              <a:spcAft>
                <a:spcPts val="0"/>
              </a:spcAft>
              <a:buFont typeface="Arial" panose="020B0604020202020204" pitchFamily="34" charset="0"/>
              <a:buNone/>
            </a:pPr>
            <a:r>
              <a:rPr lang="en-US"/>
              <a:t>Click to edit text styles</a:t>
            </a:r>
          </a:p>
        </p:txBody>
      </p:sp>
      <p:sp>
        <p:nvSpPr>
          <p:cNvPr id="24" name="Text Placeholder 3">
            <a:extLst>
              <a:ext uri="{FF2B5EF4-FFF2-40B4-BE49-F238E27FC236}">
                <a16:creationId xmlns:a16="http://schemas.microsoft.com/office/drawing/2014/main" id="{363FC789-28B5-4F7F-AF6E-91B3175D57F4}"/>
              </a:ext>
            </a:extLst>
          </p:cNvPr>
          <p:cNvSpPr>
            <a:spLocks noGrp="1"/>
          </p:cNvSpPr>
          <p:nvPr>
            <p:ph type="body" sz="half" idx="49" hasCustomPrompt="1"/>
          </p:nvPr>
        </p:nvSpPr>
        <p:spPr>
          <a:xfrm>
            <a:off x="4381500" y="3429000"/>
            <a:ext cx="3467099" cy="557784"/>
          </a:xfrm>
          <a:prstGeom prst="rect">
            <a:avLst/>
          </a:prstGeom>
        </p:spPr>
        <p:txBody>
          <a:bodyPr vert="horz" wrap="square" lIns="0" tIns="0" rIns="0" bIns="0" rtlCol="0" anchor="t" anchorCtr="0">
            <a:noAutofit/>
          </a:bodyPr>
          <a:lstStyle>
            <a:lvl1pPr>
              <a:defRPr lang="en-US" sz="1800" b="0" i="0" kern="0" spc="0" baseline="0" dirty="0">
                <a:solidFill>
                  <a:schemeClr val="bg1"/>
                </a:solidFill>
                <a:latin typeface="+mj-lt"/>
                <a:ea typeface="+mn-ea"/>
                <a:cs typeface="+mn-cs"/>
              </a:defRPr>
            </a:lvl1pPr>
          </a:lstStyle>
          <a:p>
            <a:pPr marL="0" lvl="0" indent="0" algn="l" defTabSz="882171" rtl="0" eaLnBrk="1" latinLnBrk="0" hangingPunct="1">
              <a:lnSpc>
                <a:spcPct val="100000"/>
              </a:lnSpc>
              <a:spcBef>
                <a:spcPts val="0"/>
              </a:spcBef>
              <a:spcAft>
                <a:spcPts val="0"/>
              </a:spcAft>
              <a:buFont typeface="Arial" panose="020B0604020202020204" pitchFamily="34" charset="0"/>
              <a:buNone/>
            </a:pPr>
            <a:r>
              <a:rPr lang="en-US"/>
              <a:t>Click to edit text styles</a:t>
            </a:r>
          </a:p>
        </p:txBody>
      </p:sp>
      <p:sp>
        <p:nvSpPr>
          <p:cNvPr id="25" name="Text Placeholder 3">
            <a:extLst>
              <a:ext uri="{FF2B5EF4-FFF2-40B4-BE49-F238E27FC236}">
                <a16:creationId xmlns:a16="http://schemas.microsoft.com/office/drawing/2014/main" id="{30B2A796-2366-4782-A2C5-429EF34FBBD0}"/>
              </a:ext>
            </a:extLst>
          </p:cNvPr>
          <p:cNvSpPr>
            <a:spLocks noGrp="1"/>
          </p:cNvSpPr>
          <p:nvPr>
            <p:ph type="body" sz="half" idx="52" hasCustomPrompt="1"/>
          </p:nvPr>
        </p:nvSpPr>
        <p:spPr>
          <a:xfrm>
            <a:off x="8153400" y="3426441"/>
            <a:ext cx="3467100" cy="557784"/>
          </a:xfrm>
          <a:prstGeom prst="rect">
            <a:avLst/>
          </a:prstGeom>
        </p:spPr>
        <p:txBody>
          <a:bodyPr vert="horz" wrap="square" lIns="0" tIns="0" rIns="0" bIns="0" rtlCol="0" anchor="t" anchorCtr="0">
            <a:noAutofit/>
          </a:bodyPr>
          <a:lstStyle>
            <a:lvl1pPr>
              <a:defRPr lang="en-US" sz="1800" b="0" i="0" kern="0" spc="0" baseline="0" dirty="0">
                <a:solidFill>
                  <a:schemeClr val="bg1"/>
                </a:solidFill>
                <a:latin typeface="+mj-lt"/>
                <a:ea typeface="+mn-ea"/>
                <a:cs typeface="+mn-cs"/>
              </a:defRPr>
            </a:lvl1pPr>
          </a:lstStyle>
          <a:p>
            <a:pPr marL="0" lvl="0" indent="0" algn="l" defTabSz="882171" rtl="0" eaLnBrk="1" latinLnBrk="0" hangingPunct="1">
              <a:lnSpc>
                <a:spcPct val="100000"/>
              </a:lnSpc>
              <a:spcBef>
                <a:spcPts val="0"/>
              </a:spcBef>
              <a:spcAft>
                <a:spcPts val="0"/>
              </a:spcAft>
              <a:buFont typeface="Arial" panose="020B0604020202020204" pitchFamily="34" charset="0"/>
              <a:buNone/>
            </a:pPr>
            <a:r>
              <a:rPr lang="en-US"/>
              <a:t>Click to edit text styles</a:t>
            </a:r>
          </a:p>
        </p:txBody>
      </p:sp>
      <p:sp>
        <p:nvSpPr>
          <p:cNvPr id="26" name="Slide Number Placeholder 5">
            <a:extLst>
              <a:ext uri="{FF2B5EF4-FFF2-40B4-BE49-F238E27FC236}">
                <a16:creationId xmlns:a16="http://schemas.microsoft.com/office/drawing/2014/main" id="{A93F6BB6-2D67-4535-807A-65C38CC838D2}"/>
              </a:ext>
            </a:extLst>
          </p:cNvPr>
          <p:cNvSpPr txBox="1">
            <a:spLocks/>
          </p:cNvSpPr>
          <p:nvPr userDrawn="1"/>
        </p:nvSpPr>
        <p:spPr>
          <a:xfrm>
            <a:off x="8918864" y="6734889"/>
            <a:ext cx="1586484" cy="123111"/>
          </a:xfrm>
          <a:prstGeom prst="rect">
            <a:avLst/>
          </a:prstGeom>
        </p:spPr>
        <p:txBody>
          <a:bodyPr vert="horz" wrap="square" lIns="0" tIns="0" rIns="0" bIns="0" rtlCol="0" anchor="t" anchorCtr="0">
            <a:spAutoFit/>
          </a:bodyPr>
          <a:lstStyle>
            <a:defPPr>
              <a:defRPr lang="en-US"/>
            </a:defPPr>
            <a:lvl1pPr marL="0" algn="r" defTabSz="926372" rtl="0" eaLnBrk="1" latinLnBrk="0" hangingPunct="1">
              <a:defRPr sz="800" kern="1200">
                <a:solidFill>
                  <a:schemeClr val="tx1"/>
                </a:solidFill>
                <a:latin typeface="+mn-lt"/>
                <a:ea typeface="+mn-ea"/>
                <a:cs typeface="+mn-cs"/>
              </a:defRPr>
            </a:lvl1pPr>
            <a:lvl2pPr marL="463186" algn="l" defTabSz="926372" rtl="0" eaLnBrk="1" latinLnBrk="0" hangingPunct="1">
              <a:defRPr sz="1824" kern="1200">
                <a:solidFill>
                  <a:schemeClr val="tx1"/>
                </a:solidFill>
                <a:latin typeface="+mn-lt"/>
                <a:ea typeface="+mn-ea"/>
                <a:cs typeface="+mn-cs"/>
              </a:defRPr>
            </a:lvl2pPr>
            <a:lvl3pPr marL="926372" algn="l" defTabSz="926372" rtl="0" eaLnBrk="1" latinLnBrk="0" hangingPunct="1">
              <a:defRPr sz="1824" kern="1200">
                <a:solidFill>
                  <a:schemeClr val="tx1"/>
                </a:solidFill>
                <a:latin typeface="+mn-lt"/>
                <a:ea typeface="+mn-ea"/>
                <a:cs typeface="+mn-cs"/>
              </a:defRPr>
            </a:lvl3pPr>
            <a:lvl4pPr marL="1389557" algn="l" defTabSz="926372" rtl="0" eaLnBrk="1" latinLnBrk="0" hangingPunct="1">
              <a:defRPr sz="1824" kern="1200">
                <a:solidFill>
                  <a:schemeClr val="tx1"/>
                </a:solidFill>
                <a:latin typeface="+mn-lt"/>
                <a:ea typeface="+mn-ea"/>
                <a:cs typeface="+mn-cs"/>
              </a:defRPr>
            </a:lvl4pPr>
            <a:lvl5pPr marL="1852743" algn="l" defTabSz="926372" rtl="0" eaLnBrk="1" latinLnBrk="0" hangingPunct="1">
              <a:defRPr sz="1824" kern="1200">
                <a:solidFill>
                  <a:schemeClr val="tx1"/>
                </a:solidFill>
                <a:latin typeface="+mn-lt"/>
                <a:ea typeface="+mn-ea"/>
                <a:cs typeface="+mn-cs"/>
              </a:defRPr>
            </a:lvl5pPr>
            <a:lvl6pPr marL="2315929" algn="l" defTabSz="926372" rtl="0" eaLnBrk="1" latinLnBrk="0" hangingPunct="1">
              <a:defRPr sz="1824" kern="1200">
                <a:solidFill>
                  <a:schemeClr val="tx1"/>
                </a:solidFill>
                <a:latin typeface="+mn-lt"/>
                <a:ea typeface="+mn-ea"/>
                <a:cs typeface="+mn-cs"/>
              </a:defRPr>
            </a:lvl6pPr>
            <a:lvl7pPr marL="2779113" algn="l" defTabSz="926372" rtl="0" eaLnBrk="1" latinLnBrk="0" hangingPunct="1">
              <a:defRPr sz="1824" kern="1200">
                <a:solidFill>
                  <a:schemeClr val="tx1"/>
                </a:solidFill>
                <a:latin typeface="+mn-lt"/>
                <a:ea typeface="+mn-ea"/>
                <a:cs typeface="+mn-cs"/>
              </a:defRPr>
            </a:lvl7pPr>
            <a:lvl8pPr marL="3242299" algn="l" defTabSz="926372" rtl="0" eaLnBrk="1" latinLnBrk="0" hangingPunct="1">
              <a:defRPr sz="1824" kern="1200">
                <a:solidFill>
                  <a:schemeClr val="tx1"/>
                </a:solidFill>
                <a:latin typeface="+mn-lt"/>
                <a:ea typeface="+mn-ea"/>
                <a:cs typeface="+mn-cs"/>
              </a:defRPr>
            </a:lvl8pPr>
            <a:lvl9pPr marL="3705486" algn="l" defTabSz="926372" rtl="0" eaLnBrk="1" latinLnBrk="0" hangingPunct="1">
              <a:defRPr sz="1824" kern="1200">
                <a:solidFill>
                  <a:schemeClr val="tx1"/>
                </a:solidFill>
                <a:latin typeface="+mn-lt"/>
                <a:ea typeface="+mn-ea"/>
                <a:cs typeface="+mn-cs"/>
              </a:defRPr>
            </a:lvl9pPr>
          </a:lstStyle>
          <a:p>
            <a:fld id="{A7D7A393-7AAB-4C35-B2E9-5B44BBD349B3}" type="slidenum">
              <a:rPr lang="en-US" smtClean="0">
                <a:solidFill>
                  <a:schemeClr val="bg1"/>
                </a:solidFill>
              </a:rPr>
              <a:pPr/>
              <a:t>‹#›</a:t>
            </a:fld>
            <a:endParaRPr lang="en-US" dirty="0">
              <a:solidFill>
                <a:schemeClr val="bg1"/>
              </a:solidFill>
            </a:endParaRPr>
          </a:p>
        </p:txBody>
      </p:sp>
      <p:sp>
        <p:nvSpPr>
          <p:cNvPr id="2" name="TextBox 1">
            <a:extLst>
              <a:ext uri="{FF2B5EF4-FFF2-40B4-BE49-F238E27FC236}">
                <a16:creationId xmlns:a16="http://schemas.microsoft.com/office/drawing/2014/main" id="{86B3C350-B7DD-7253-6DB1-8E5E3FC6B837}"/>
              </a:ext>
            </a:extLst>
          </p:cNvPr>
          <p:cNvSpPr txBox="1"/>
          <p:nvPr userDrawn="1"/>
        </p:nvSpPr>
        <p:spPr>
          <a:xfrm>
            <a:off x="824248" y="6439437"/>
            <a:ext cx="0" cy="0"/>
          </a:xfrm>
          <a:prstGeom prst="rect">
            <a:avLst/>
          </a:prstGeom>
          <a:noFill/>
        </p:spPr>
        <p:txBody>
          <a:bodyPr wrap="none" lIns="0" tIns="0" rIns="0" bIns="0" rtlCol="0">
            <a:noAutofit/>
          </a:bodyPr>
          <a:lstStyle/>
          <a:p>
            <a:pPr algn="l">
              <a:lnSpc>
                <a:spcPct val="120000"/>
              </a:lnSpc>
            </a:pPr>
            <a:endParaRPr lang="en-US" sz="1600" dirty="0"/>
          </a:p>
        </p:txBody>
      </p:sp>
    </p:spTree>
    <p:extLst>
      <p:ext uri="{BB962C8B-B14F-4D97-AF65-F5344CB8AC3E}">
        <p14:creationId xmlns:p14="http://schemas.microsoft.com/office/powerpoint/2010/main" val="2908666741"/>
      </p:ext>
    </p:extLst>
  </p:cSld>
  <p:clrMapOvr>
    <a:masterClrMapping/>
  </p:clrMapOvr>
  <p:extLst>
    <p:ext uri="{DCECCB84-F9BA-43D5-87BE-67443E8EF086}">
      <p15:sldGuideLst xmlns:p15="http://schemas.microsoft.com/office/powerpoint/2012/main">
        <p15:guide id="9" orient="horz" pos="2448" userDrawn="1">
          <p15:clr>
            <a:srgbClr val="A4A3A4"/>
          </p15:clr>
        </p15:guide>
        <p15:guide id="10" orient="horz" pos="2544" userDrawn="1">
          <p15:clr>
            <a:srgbClr val="A4A3A4"/>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Four Content">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8D3B3576-E092-44AC-9525-9DA3161E6EEC}"/>
              </a:ext>
            </a:extLst>
          </p:cNvPr>
          <p:cNvSpPr txBox="1"/>
          <p:nvPr userDrawn="1"/>
        </p:nvSpPr>
        <p:spPr>
          <a:xfrm>
            <a:off x="3429000" y="6437289"/>
            <a:ext cx="5334000" cy="92333"/>
          </a:xfrm>
          <a:prstGeom prst="rect">
            <a:avLst/>
          </a:prstGeom>
          <a:noFill/>
        </p:spPr>
        <p:txBody>
          <a:bodyPr wrap="square" lIns="0" tIns="0" rIns="0" bIns="0" rtlCol="0">
            <a:spAutoFit/>
          </a:bodyPr>
          <a:lstStyle/>
          <a:p>
            <a:pPr marL="0" marR="0" lvl="0" indent="0" algn="ctr" defTabSz="926372" rtl="0" eaLnBrk="1" fontAlgn="auto" latinLnBrk="0" hangingPunct="1">
              <a:lnSpc>
                <a:spcPct val="100000"/>
              </a:lnSpc>
              <a:spcBef>
                <a:spcPts val="0"/>
              </a:spcBef>
              <a:spcAft>
                <a:spcPts val="0"/>
              </a:spcAft>
              <a:buClrTx/>
              <a:buSzTx/>
              <a:buFontTx/>
              <a:buNone/>
              <a:tabLst/>
              <a:defRPr/>
            </a:pPr>
            <a:r>
              <a:rPr lang="en-US" sz="600" kern="1200">
                <a:solidFill>
                  <a:schemeClr val="bg1"/>
                </a:solidFill>
                <a:latin typeface="+mn-lt"/>
                <a:ea typeface="+mn-ea"/>
                <a:cs typeface="+mn-cs"/>
              </a:rPr>
              <a:t>© 2026 Cisco and/or its affiliates. All rights reserved. Cisco Confidential</a:t>
            </a:r>
          </a:p>
        </p:txBody>
      </p:sp>
      <p:sp>
        <p:nvSpPr>
          <p:cNvPr id="15" name="Title Placeholder 1">
            <a:extLst>
              <a:ext uri="{FF2B5EF4-FFF2-40B4-BE49-F238E27FC236}">
                <a16:creationId xmlns:a16="http://schemas.microsoft.com/office/drawing/2014/main" id="{7F2C48EC-CB53-4EF6-AFD4-E54B92A4908D}"/>
              </a:ext>
            </a:extLst>
          </p:cNvPr>
          <p:cNvSpPr>
            <a:spLocks noGrp="1"/>
          </p:cNvSpPr>
          <p:nvPr>
            <p:ph type="title"/>
          </p:nvPr>
        </p:nvSpPr>
        <p:spPr>
          <a:xfrm>
            <a:off x="571500" y="609600"/>
            <a:ext cx="11049000" cy="553998"/>
          </a:xfrm>
          <a:prstGeom prst="rect">
            <a:avLst/>
          </a:prstGeom>
        </p:spPr>
        <p:txBody>
          <a:bodyPr vert="horz" lIns="0" tIns="0" rIns="0" bIns="0" rtlCol="0" anchor="t" anchorCtr="0">
            <a:spAutoFit/>
          </a:bodyPr>
          <a:lstStyle>
            <a:lvl1pPr>
              <a:defRPr lang="en-US" sz="4000" dirty="0"/>
            </a:lvl1pPr>
          </a:lstStyle>
          <a:p>
            <a:pPr lvl="0"/>
            <a:r>
              <a:rPr lang="en-US"/>
              <a:t>Click to edit Master title style</a:t>
            </a:r>
          </a:p>
        </p:txBody>
      </p:sp>
      <p:sp>
        <p:nvSpPr>
          <p:cNvPr id="14" name="Content Placeholder 4">
            <a:extLst>
              <a:ext uri="{FF2B5EF4-FFF2-40B4-BE49-F238E27FC236}">
                <a16:creationId xmlns:a16="http://schemas.microsoft.com/office/drawing/2014/main" id="{885E8E35-88F0-45EF-9ABE-012F234405C3}"/>
              </a:ext>
            </a:extLst>
          </p:cNvPr>
          <p:cNvSpPr>
            <a:spLocks noGrp="1"/>
          </p:cNvSpPr>
          <p:nvPr>
            <p:ph sz="quarter" idx="47" hasCustomPrompt="1"/>
          </p:nvPr>
        </p:nvSpPr>
        <p:spPr>
          <a:xfrm>
            <a:off x="577124" y="4041159"/>
            <a:ext cx="2514600" cy="2169141"/>
          </a:xfrm>
        </p:spPr>
        <p:txBody>
          <a:bodyPr/>
          <a:lstStyle>
            <a:lvl1pPr>
              <a:defRPr>
                <a:solidFill>
                  <a:schemeClr val="bg1"/>
                </a:solidFill>
              </a:defRPr>
            </a:lvl1pPr>
            <a:lvl2pPr>
              <a:defRPr>
                <a:solidFill>
                  <a:schemeClr val="bg1"/>
                </a:solidFill>
              </a:defRPr>
            </a:lvl2pPr>
            <a:lvl3pPr>
              <a:defRPr>
                <a:solidFill>
                  <a:schemeClr val="bg1"/>
                </a:solidFill>
              </a:defRPr>
            </a:lvl3pPr>
            <a:lvl4pPr marL="342900" indent="0">
              <a:buNone/>
              <a:defRPr>
                <a:solidFill>
                  <a:schemeClr val="bg1"/>
                </a:solidFill>
              </a:defRPr>
            </a:lvl4pPr>
          </a:lstStyle>
          <a:p>
            <a:pPr lvl="0"/>
            <a:r>
              <a:rPr lang="en-US"/>
              <a:t>Click to edit text styles</a:t>
            </a:r>
          </a:p>
          <a:p>
            <a:pPr lvl="1"/>
            <a:r>
              <a:rPr lang="en-US"/>
              <a:t>Second level</a:t>
            </a:r>
          </a:p>
          <a:p>
            <a:pPr lvl="2"/>
            <a:r>
              <a:rPr lang="en-US"/>
              <a:t>Third level</a:t>
            </a:r>
          </a:p>
          <a:p>
            <a:pPr marL="512763" marR="0" lvl="3" indent="-169863" algn="l" defTabSz="882171" rtl="0" eaLnBrk="1" fontAlgn="auto" latinLnBrk="0" hangingPunct="1">
              <a:lnSpc>
                <a:spcPct val="100000"/>
              </a:lnSpc>
              <a:spcBef>
                <a:spcPts val="0"/>
              </a:spcBef>
              <a:spcAft>
                <a:spcPts val="1000"/>
              </a:spcAft>
              <a:buClrTx/>
              <a:buSzTx/>
              <a:buFont typeface="Arial" panose="020B0604020202020204" pitchFamily="34" charset="0"/>
              <a:buChar char="•"/>
              <a:tabLst/>
              <a:defRPr/>
            </a:pPr>
            <a:r>
              <a:rPr lang="en-US"/>
              <a:t>Fourth level</a:t>
            </a:r>
          </a:p>
        </p:txBody>
      </p:sp>
      <p:sp>
        <p:nvSpPr>
          <p:cNvPr id="18" name="Content Placeholder 4">
            <a:extLst>
              <a:ext uri="{FF2B5EF4-FFF2-40B4-BE49-F238E27FC236}">
                <a16:creationId xmlns:a16="http://schemas.microsoft.com/office/drawing/2014/main" id="{3E303FBF-EF1A-497A-BA9B-79A2228D2B45}"/>
              </a:ext>
            </a:extLst>
          </p:cNvPr>
          <p:cNvSpPr>
            <a:spLocks noGrp="1"/>
          </p:cNvSpPr>
          <p:nvPr>
            <p:ph sz="quarter" idx="48" hasCustomPrompt="1"/>
          </p:nvPr>
        </p:nvSpPr>
        <p:spPr>
          <a:xfrm>
            <a:off x="3429001" y="4041159"/>
            <a:ext cx="2510730" cy="216914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a:t>Click to edit text styles</a:t>
            </a:r>
          </a:p>
          <a:p>
            <a:pPr lvl="1"/>
            <a:r>
              <a:rPr lang="en-US"/>
              <a:t>Second level</a:t>
            </a:r>
          </a:p>
          <a:p>
            <a:pPr lvl="2"/>
            <a:r>
              <a:rPr lang="en-US"/>
              <a:t>Third level</a:t>
            </a:r>
          </a:p>
          <a:p>
            <a:pPr marL="512763" marR="0" lvl="3" indent="-169863" algn="l" defTabSz="882171" rtl="0" eaLnBrk="1" fontAlgn="auto" latinLnBrk="0" hangingPunct="1">
              <a:lnSpc>
                <a:spcPct val="100000"/>
              </a:lnSpc>
              <a:spcBef>
                <a:spcPts val="0"/>
              </a:spcBef>
              <a:spcAft>
                <a:spcPts val="1000"/>
              </a:spcAft>
              <a:buClrTx/>
              <a:buSzTx/>
              <a:buFont typeface="Arial" panose="020B0604020202020204" pitchFamily="34" charset="0"/>
              <a:buChar char="•"/>
              <a:tabLst/>
              <a:defRPr/>
            </a:pPr>
            <a:r>
              <a:rPr lang="en-US"/>
              <a:t>Fourth level</a:t>
            </a:r>
          </a:p>
        </p:txBody>
      </p:sp>
      <p:sp>
        <p:nvSpPr>
          <p:cNvPr id="19" name="Content Placeholder 4">
            <a:extLst>
              <a:ext uri="{FF2B5EF4-FFF2-40B4-BE49-F238E27FC236}">
                <a16:creationId xmlns:a16="http://schemas.microsoft.com/office/drawing/2014/main" id="{36730014-2B59-4CCB-B8B8-FA430D5B6971}"/>
              </a:ext>
            </a:extLst>
          </p:cNvPr>
          <p:cNvSpPr>
            <a:spLocks noGrp="1"/>
          </p:cNvSpPr>
          <p:nvPr>
            <p:ph sz="quarter" idx="50" hasCustomPrompt="1"/>
          </p:nvPr>
        </p:nvSpPr>
        <p:spPr>
          <a:xfrm>
            <a:off x="6244532" y="4041159"/>
            <a:ext cx="2518468" cy="216914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a:t>Click to edit text styles</a:t>
            </a:r>
          </a:p>
          <a:p>
            <a:pPr lvl="1"/>
            <a:r>
              <a:rPr lang="en-US"/>
              <a:t>Second level</a:t>
            </a:r>
          </a:p>
          <a:p>
            <a:pPr lvl="2"/>
            <a:r>
              <a:rPr lang="en-US"/>
              <a:t>Third level</a:t>
            </a:r>
          </a:p>
          <a:p>
            <a:pPr marL="512763" marR="0" lvl="3" indent="-169863" algn="l" defTabSz="882171" rtl="0" eaLnBrk="1" fontAlgn="auto" latinLnBrk="0" hangingPunct="1">
              <a:lnSpc>
                <a:spcPct val="100000"/>
              </a:lnSpc>
              <a:spcBef>
                <a:spcPts val="0"/>
              </a:spcBef>
              <a:spcAft>
                <a:spcPts val="1000"/>
              </a:spcAft>
              <a:buClrTx/>
              <a:buSzTx/>
              <a:buFont typeface="Arial" panose="020B0604020202020204" pitchFamily="34" charset="0"/>
              <a:buChar char="•"/>
              <a:tabLst/>
              <a:defRPr/>
            </a:pPr>
            <a:r>
              <a:rPr lang="en-US"/>
              <a:t>Fourth level</a:t>
            </a:r>
          </a:p>
        </p:txBody>
      </p:sp>
      <p:sp>
        <p:nvSpPr>
          <p:cNvPr id="20" name="Content Placeholder 4">
            <a:extLst>
              <a:ext uri="{FF2B5EF4-FFF2-40B4-BE49-F238E27FC236}">
                <a16:creationId xmlns:a16="http://schemas.microsoft.com/office/drawing/2014/main" id="{F4F33A4B-A858-43E1-BAD6-F73ED28E700D}"/>
              </a:ext>
            </a:extLst>
          </p:cNvPr>
          <p:cNvSpPr>
            <a:spLocks noGrp="1"/>
          </p:cNvSpPr>
          <p:nvPr>
            <p:ph sz="quarter" idx="74" hasCustomPrompt="1"/>
          </p:nvPr>
        </p:nvSpPr>
        <p:spPr>
          <a:xfrm>
            <a:off x="9088316" y="4041159"/>
            <a:ext cx="2518468" cy="216914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a:t>Click to edit text styles</a:t>
            </a:r>
          </a:p>
          <a:p>
            <a:pPr lvl="1"/>
            <a:r>
              <a:rPr lang="en-US"/>
              <a:t>Second level</a:t>
            </a:r>
          </a:p>
          <a:p>
            <a:pPr lvl="2"/>
            <a:r>
              <a:rPr lang="en-US"/>
              <a:t>Third level</a:t>
            </a:r>
          </a:p>
          <a:p>
            <a:pPr marL="512763" marR="0" lvl="3" indent="-169863" algn="l" defTabSz="882171" rtl="0" eaLnBrk="1" fontAlgn="auto" latinLnBrk="0" hangingPunct="1">
              <a:lnSpc>
                <a:spcPct val="100000"/>
              </a:lnSpc>
              <a:spcBef>
                <a:spcPts val="0"/>
              </a:spcBef>
              <a:spcAft>
                <a:spcPts val="1000"/>
              </a:spcAft>
              <a:buClrTx/>
              <a:buSzTx/>
              <a:buFont typeface="Arial" panose="020B0604020202020204" pitchFamily="34" charset="0"/>
              <a:buChar char="•"/>
              <a:tabLst/>
              <a:defRPr/>
            </a:pPr>
            <a:r>
              <a:rPr lang="en-US"/>
              <a:t>Fourth level</a:t>
            </a:r>
          </a:p>
        </p:txBody>
      </p:sp>
      <p:sp>
        <p:nvSpPr>
          <p:cNvPr id="21" name="Text Placeholder 3">
            <a:extLst>
              <a:ext uri="{FF2B5EF4-FFF2-40B4-BE49-F238E27FC236}">
                <a16:creationId xmlns:a16="http://schemas.microsoft.com/office/drawing/2014/main" id="{C1335350-E1A0-4771-8F16-16E60057931E}"/>
              </a:ext>
            </a:extLst>
          </p:cNvPr>
          <p:cNvSpPr>
            <a:spLocks noGrp="1"/>
          </p:cNvSpPr>
          <p:nvPr>
            <p:ph type="body" sz="half" idx="77" hasCustomPrompt="1"/>
          </p:nvPr>
        </p:nvSpPr>
        <p:spPr>
          <a:xfrm>
            <a:off x="577124" y="3429000"/>
            <a:ext cx="2514600" cy="553998"/>
          </a:xfrm>
          <a:prstGeom prst="rect">
            <a:avLst/>
          </a:prstGeom>
        </p:spPr>
        <p:txBody>
          <a:bodyPr vert="horz" wrap="square" lIns="0" tIns="0" rIns="0" bIns="0" rtlCol="0" anchor="t" anchorCtr="0">
            <a:spAutoFit/>
          </a:bodyPr>
          <a:lstStyle>
            <a:lvl1pPr>
              <a:defRPr lang="en-US" sz="1800" b="0" i="0" kern="0" spc="0" baseline="0" dirty="0">
                <a:solidFill>
                  <a:schemeClr val="bg1"/>
                </a:solidFill>
                <a:latin typeface="+mj-lt"/>
                <a:ea typeface="+mn-ea"/>
                <a:cs typeface="+mn-cs"/>
              </a:defRPr>
            </a:lvl1pPr>
          </a:lstStyle>
          <a:p>
            <a:pPr marL="0" lvl="0" indent="0" algn="l" defTabSz="882171" rtl="0" eaLnBrk="1" latinLnBrk="0" hangingPunct="1">
              <a:lnSpc>
                <a:spcPct val="100000"/>
              </a:lnSpc>
              <a:spcBef>
                <a:spcPts val="0"/>
              </a:spcBef>
              <a:spcAft>
                <a:spcPts val="0"/>
              </a:spcAft>
              <a:buFont typeface="Arial" panose="020B0604020202020204" pitchFamily="34" charset="0"/>
              <a:buNone/>
            </a:pPr>
            <a:r>
              <a:rPr lang="en-US"/>
              <a:t>Edit text styles</a:t>
            </a:r>
          </a:p>
          <a:p>
            <a:pPr marL="0" lvl="0" indent="0" algn="l" defTabSz="882171" rtl="0" eaLnBrk="1" latinLnBrk="0" hangingPunct="1">
              <a:lnSpc>
                <a:spcPct val="100000"/>
              </a:lnSpc>
              <a:spcBef>
                <a:spcPts val="0"/>
              </a:spcBef>
              <a:spcAft>
                <a:spcPts val="0"/>
              </a:spcAft>
              <a:buFont typeface="Arial" panose="020B0604020202020204" pitchFamily="34" charset="0"/>
              <a:buNone/>
            </a:pPr>
            <a:endParaRPr lang="en-US"/>
          </a:p>
        </p:txBody>
      </p:sp>
      <p:sp>
        <p:nvSpPr>
          <p:cNvPr id="25" name="Text Placeholder 3">
            <a:extLst>
              <a:ext uri="{FF2B5EF4-FFF2-40B4-BE49-F238E27FC236}">
                <a16:creationId xmlns:a16="http://schemas.microsoft.com/office/drawing/2014/main" id="{27B63A1C-E6D0-4104-84EB-F0D50D178CA3}"/>
              </a:ext>
            </a:extLst>
          </p:cNvPr>
          <p:cNvSpPr>
            <a:spLocks noGrp="1"/>
          </p:cNvSpPr>
          <p:nvPr>
            <p:ph type="body" sz="half" idx="78" hasCustomPrompt="1"/>
          </p:nvPr>
        </p:nvSpPr>
        <p:spPr>
          <a:xfrm>
            <a:off x="3429001" y="3429000"/>
            <a:ext cx="2514599" cy="556557"/>
          </a:xfrm>
          <a:prstGeom prst="rect">
            <a:avLst/>
          </a:prstGeom>
        </p:spPr>
        <p:txBody>
          <a:bodyPr vert="horz" wrap="square" lIns="0" tIns="0" rIns="0" bIns="0" rtlCol="0" anchor="t" anchorCtr="0">
            <a:noAutofit/>
          </a:bodyPr>
          <a:lstStyle>
            <a:lvl1pPr>
              <a:defRPr lang="en-US" sz="1800" b="0" i="0" kern="0" spc="0" baseline="0" dirty="0">
                <a:solidFill>
                  <a:schemeClr val="bg1"/>
                </a:solidFill>
                <a:latin typeface="+mj-lt"/>
                <a:ea typeface="+mn-ea"/>
                <a:cs typeface="+mn-cs"/>
              </a:defRPr>
            </a:lvl1pPr>
          </a:lstStyle>
          <a:p>
            <a:pPr marL="0" lvl="0" indent="0" algn="l" defTabSz="882171" rtl="0" eaLnBrk="1" latinLnBrk="0" hangingPunct="1">
              <a:lnSpc>
                <a:spcPct val="100000"/>
              </a:lnSpc>
              <a:spcBef>
                <a:spcPts val="0"/>
              </a:spcBef>
              <a:spcAft>
                <a:spcPts val="0"/>
              </a:spcAft>
              <a:buFont typeface="Arial" panose="020B0604020202020204" pitchFamily="34" charset="0"/>
              <a:buNone/>
            </a:pPr>
            <a:r>
              <a:rPr lang="en-US"/>
              <a:t>Edit text styles</a:t>
            </a:r>
          </a:p>
        </p:txBody>
      </p:sp>
      <p:sp>
        <p:nvSpPr>
          <p:cNvPr id="26" name="Text Placeholder 3">
            <a:extLst>
              <a:ext uri="{FF2B5EF4-FFF2-40B4-BE49-F238E27FC236}">
                <a16:creationId xmlns:a16="http://schemas.microsoft.com/office/drawing/2014/main" id="{557C89B0-D8F1-4FCB-A24D-1A8E07C5418F}"/>
              </a:ext>
            </a:extLst>
          </p:cNvPr>
          <p:cNvSpPr>
            <a:spLocks noGrp="1"/>
          </p:cNvSpPr>
          <p:nvPr>
            <p:ph type="body" sz="half" idx="79" hasCustomPrompt="1"/>
          </p:nvPr>
        </p:nvSpPr>
        <p:spPr>
          <a:xfrm>
            <a:off x="6244532" y="3426441"/>
            <a:ext cx="2511833" cy="556557"/>
          </a:xfrm>
          <a:prstGeom prst="rect">
            <a:avLst/>
          </a:prstGeom>
        </p:spPr>
        <p:txBody>
          <a:bodyPr vert="horz" wrap="square" lIns="0" tIns="0" rIns="0" bIns="0" rtlCol="0" anchor="t" anchorCtr="0">
            <a:noAutofit/>
          </a:bodyPr>
          <a:lstStyle>
            <a:lvl1pPr>
              <a:defRPr lang="en-US" sz="1800" b="0" i="0" kern="0" spc="0" baseline="0" dirty="0" smtClean="0">
                <a:solidFill>
                  <a:schemeClr val="bg1"/>
                </a:solidFill>
                <a:latin typeface="+mj-lt"/>
                <a:ea typeface="+mn-ea"/>
                <a:cs typeface="CiscoSansTT" panose="020B0503020201020303" pitchFamily="34" charset="0"/>
              </a:defRPr>
            </a:lvl1pPr>
          </a:lstStyle>
          <a:p>
            <a:pPr marL="0" lvl="0" indent="0" algn="l" defTabSz="882171" rtl="0" eaLnBrk="1" latinLnBrk="0" hangingPunct="1">
              <a:lnSpc>
                <a:spcPct val="100000"/>
              </a:lnSpc>
              <a:spcBef>
                <a:spcPts val="0"/>
              </a:spcBef>
              <a:spcAft>
                <a:spcPts val="0"/>
              </a:spcAft>
              <a:buFont typeface="Arial" panose="020B0604020202020204" pitchFamily="34" charset="0"/>
              <a:buNone/>
            </a:pPr>
            <a:r>
              <a:rPr lang="en-US"/>
              <a:t>Edit text styles</a:t>
            </a:r>
          </a:p>
        </p:txBody>
      </p:sp>
      <p:sp>
        <p:nvSpPr>
          <p:cNvPr id="28" name="Text Placeholder 3">
            <a:extLst>
              <a:ext uri="{FF2B5EF4-FFF2-40B4-BE49-F238E27FC236}">
                <a16:creationId xmlns:a16="http://schemas.microsoft.com/office/drawing/2014/main" id="{021BAB40-4E72-46BF-997D-5BB0DBDC1613}"/>
              </a:ext>
            </a:extLst>
          </p:cNvPr>
          <p:cNvSpPr>
            <a:spLocks noGrp="1"/>
          </p:cNvSpPr>
          <p:nvPr>
            <p:ph type="body" sz="half" idx="80" hasCustomPrompt="1"/>
          </p:nvPr>
        </p:nvSpPr>
        <p:spPr>
          <a:xfrm>
            <a:off x="9088316" y="3426441"/>
            <a:ext cx="2511833" cy="556557"/>
          </a:xfrm>
          <a:prstGeom prst="rect">
            <a:avLst/>
          </a:prstGeom>
        </p:spPr>
        <p:txBody>
          <a:bodyPr vert="horz" wrap="square" lIns="0" tIns="0" rIns="0" bIns="0" rtlCol="0" anchor="t" anchorCtr="0">
            <a:noAutofit/>
          </a:bodyPr>
          <a:lstStyle>
            <a:lvl1pPr>
              <a:defRPr lang="en-US" sz="1800" b="0" i="0" kern="0" spc="0" baseline="0" dirty="0" smtClean="0">
                <a:solidFill>
                  <a:schemeClr val="bg1"/>
                </a:solidFill>
                <a:latin typeface="+mj-lt"/>
                <a:ea typeface="+mn-ea"/>
                <a:cs typeface="CiscoSansTT" panose="020B0503020201020303" pitchFamily="34" charset="0"/>
              </a:defRPr>
            </a:lvl1pPr>
          </a:lstStyle>
          <a:p>
            <a:pPr marL="0" lvl="0" indent="0" algn="l" defTabSz="882171" rtl="0" eaLnBrk="1" latinLnBrk="0" hangingPunct="1">
              <a:lnSpc>
                <a:spcPct val="100000"/>
              </a:lnSpc>
              <a:spcBef>
                <a:spcPts val="0"/>
              </a:spcBef>
              <a:spcAft>
                <a:spcPts val="0"/>
              </a:spcAft>
              <a:buFont typeface="Arial" panose="020B0604020202020204" pitchFamily="34" charset="0"/>
              <a:buNone/>
            </a:pPr>
            <a:r>
              <a:rPr lang="en-US"/>
              <a:t>Edit text styles</a:t>
            </a:r>
          </a:p>
        </p:txBody>
      </p:sp>
      <p:sp>
        <p:nvSpPr>
          <p:cNvPr id="30" name="Slide Number Placeholder 5">
            <a:extLst>
              <a:ext uri="{FF2B5EF4-FFF2-40B4-BE49-F238E27FC236}">
                <a16:creationId xmlns:a16="http://schemas.microsoft.com/office/drawing/2014/main" id="{E6BF6303-E098-4CBE-9F90-71CF62910FE4}"/>
              </a:ext>
            </a:extLst>
          </p:cNvPr>
          <p:cNvSpPr txBox="1">
            <a:spLocks/>
          </p:cNvSpPr>
          <p:nvPr userDrawn="1"/>
        </p:nvSpPr>
        <p:spPr>
          <a:xfrm>
            <a:off x="10020300" y="6401748"/>
            <a:ext cx="1586484" cy="123111"/>
          </a:xfrm>
          <a:prstGeom prst="rect">
            <a:avLst/>
          </a:prstGeom>
        </p:spPr>
        <p:txBody>
          <a:bodyPr vert="horz" wrap="square" lIns="0" tIns="0" rIns="0" bIns="0" rtlCol="0" anchor="t" anchorCtr="0">
            <a:spAutoFit/>
          </a:bodyPr>
          <a:lstStyle>
            <a:defPPr>
              <a:defRPr lang="en-US"/>
            </a:defPPr>
            <a:lvl1pPr marL="0" algn="r" defTabSz="926372" rtl="0" eaLnBrk="1" latinLnBrk="0" hangingPunct="1">
              <a:defRPr sz="800" kern="1200">
                <a:solidFill>
                  <a:schemeClr val="tx1"/>
                </a:solidFill>
                <a:latin typeface="+mn-lt"/>
                <a:ea typeface="+mn-ea"/>
                <a:cs typeface="+mn-cs"/>
              </a:defRPr>
            </a:lvl1pPr>
            <a:lvl2pPr marL="463186" algn="l" defTabSz="926372" rtl="0" eaLnBrk="1" latinLnBrk="0" hangingPunct="1">
              <a:defRPr sz="1824" kern="1200">
                <a:solidFill>
                  <a:schemeClr val="tx1"/>
                </a:solidFill>
                <a:latin typeface="+mn-lt"/>
                <a:ea typeface="+mn-ea"/>
                <a:cs typeface="+mn-cs"/>
              </a:defRPr>
            </a:lvl2pPr>
            <a:lvl3pPr marL="926372" algn="l" defTabSz="926372" rtl="0" eaLnBrk="1" latinLnBrk="0" hangingPunct="1">
              <a:defRPr sz="1824" kern="1200">
                <a:solidFill>
                  <a:schemeClr val="tx1"/>
                </a:solidFill>
                <a:latin typeface="+mn-lt"/>
                <a:ea typeface="+mn-ea"/>
                <a:cs typeface="+mn-cs"/>
              </a:defRPr>
            </a:lvl3pPr>
            <a:lvl4pPr marL="1389557" algn="l" defTabSz="926372" rtl="0" eaLnBrk="1" latinLnBrk="0" hangingPunct="1">
              <a:defRPr sz="1824" kern="1200">
                <a:solidFill>
                  <a:schemeClr val="tx1"/>
                </a:solidFill>
                <a:latin typeface="+mn-lt"/>
                <a:ea typeface="+mn-ea"/>
                <a:cs typeface="+mn-cs"/>
              </a:defRPr>
            </a:lvl4pPr>
            <a:lvl5pPr marL="1852743" algn="l" defTabSz="926372" rtl="0" eaLnBrk="1" latinLnBrk="0" hangingPunct="1">
              <a:defRPr sz="1824" kern="1200">
                <a:solidFill>
                  <a:schemeClr val="tx1"/>
                </a:solidFill>
                <a:latin typeface="+mn-lt"/>
                <a:ea typeface="+mn-ea"/>
                <a:cs typeface="+mn-cs"/>
              </a:defRPr>
            </a:lvl5pPr>
            <a:lvl6pPr marL="2315929" algn="l" defTabSz="926372" rtl="0" eaLnBrk="1" latinLnBrk="0" hangingPunct="1">
              <a:defRPr sz="1824" kern="1200">
                <a:solidFill>
                  <a:schemeClr val="tx1"/>
                </a:solidFill>
                <a:latin typeface="+mn-lt"/>
                <a:ea typeface="+mn-ea"/>
                <a:cs typeface="+mn-cs"/>
              </a:defRPr>
            </a:lvl6pPr>
            <a:lvl7pPr marL="2779113" algn="l" defTabSz="926372" rtl="0" eaLnBrk="1" latinLnBrk="0" hangingPunct="1">
              <a:defRPr sz="1824" kern="1200">
                <a:solidFill>
                  <a:schemeClr val="tx1"/>
                </a:solidFill>
                <a:latin typeface="+mn-lt"/>
                <a:ea typeface="+mn-ea"/>
                <a:cs typeface="+mn-cs"/>
              </a:defRPr>
            </a:lvl7pPr>
            <a:lvl8pPr marL="3242299" algn="l" defTabSz="926372" rtl="0" eaLnBrk="1" latinLnBrk="0" hangingPunct="1">
              <a:defRPr sz="1824" kern="1200">
                <a:solidFill>
                  <a:schemeClr val="tx1"/>
                </a:solidFill>
                <a:latin typeface="+mn-lt"/>
                <a:ea typeface="+mn-ea"/>
                <a:cs typeface="+mn-cs"/>
              </a:defRPr>
            </a:lvl8pPr>
            <a:lvl9pPr marL="3705486" algn="l" defTabSz="926372" rtl="0" eaLnBrk="1" latinLnBrk="0" hangingPunct="1">
              <a:defRPr sz="1824" kern="1200">
                <a:solidFill>
                  <a:schemeClr val="tx1"/>
                </a:solidFill>
                <a:latin typeface="+mn-lt"/>
                <a:ea typeface="+mn-ea"/>
                <a:cs typeface="+mn-cs"/>
              </a:defRPr>
            </a:lvl9pPr>
          </a:lstStyle>
          <a:p>
            <a:fld id="{A7D7A393-7AAB-4C35-B2E9-5B44BBD349B3}" type="slidenum">
              <a:rPr lang="en-US" smtClean="0">
                <a:solidFill>
                  <a:schemeClr val="bg1"/>
                </a:solidFill>
              </a:rPr>
              <a:pPr/>
              <a:t>‹#›</a:t>
            </a:fld>
            <a:endParaRPr lang="en-US">
              <a:solidFill>
                <a:schemeClr val="bg1"/>
              </a:solidFill>
            </a:endParaRPr>
          </a:p>
        </p:txBody>
      </p:sp>
      <p:sp>
        <p:nvSpPr>
          <p:cNvPr id="2" name="TextBox 1">
            <a:extLst>
              <a:ext uri="{FF2B5EF4-FFF2-40B4-BE49-F238E27FC236}">
                <a16:creationId xmlns:a16="http://schemas.microsoft.com/office/drawing/2014/main" id="{3CF979DE-22C2-9631-080F-C4646756B839}"/>
              </a:ext>
            </a:extLst>
          </p:cNvPr>
          <p:cNvSpPr txBox="1"/>
          <p:nvPr userDrawn="1"/>
        </p:nvSpPr>
        <p:spPr>
          <a:xfrm>
            <a:off x="819807" y="6463862"/>
            <a:ext cx="0" cy="0"/>
          </a:xfrm>
          <a:prstGeom prst="rect">
            <a:avLst/>
          </a:prstGeom>
          <a:noFill/>
        </p:spPr>
        <p:txBody>
          <a:bodyPr wrap="none" lIns="0" tIns="0" rIns="0" bIns="0" rtlCol="0">
            <a:noAutofit/>
          </a:bodyPr>
          <a:lstStyle/>
          <a:p>
            <a:pPr algn="l">
              <a:lnSpc>
                <a:spcPct val="120000"/>
              </a:lnSpc>
            </a:pPr>
            <a:endParaRPr lang="en-US" sz="1600"/>
          </a:p>
        </p:txBody>
      </p:sp>
      <p:sp>
        <p:nvSpPr>
          <p:cNvPr id="3" name="TextBox 2">
            <a:extLst>
              <a:ext uri="{FF2B5EF4-FFF2-40B4-BE49-F238E27FC236}">
                <a16:creationId xmlns:a16="http://schemas.microsoft.com/office/drawing/2014/main" id="{72F7B87A-B1ED-519C-6C0C-2600C712E14B}"/>
              </a:ext>
            </a:extLst>
          </p:cNvPr>
          <p:cNvSpPr txBox="1"/>
          <p:nvPr userDrawn="1"/>
        </p:nvSpPr>
        <p:spPr>
          <a:xfrm>
            <a:off x="683172" y="6411310"/>
            <a:ext cx="0" cy="0"/>
          </a:xfrm>
          <a:prstGeom prst="rect">
            <a:avLst/>
          </a:prstGeom>
          <a:noFill/>
        </p:spPr>
        <p:txBody>
          <a:bodyPr wrap="none" lIns="0" tIns="0" rIns="0" bIns="0" rtlCol="0">
            <a:noAutofit/>
          </a:bodyPr>
          <a:lstStyle/>
          <a:p>
            <a:pPr algn="l">
              <a:lnSpc>
                <a:spcPct val="120000"/>
              </a:lnSpc>
            </a:pPr>
            <a:endParaRPr lang="en-US" sz="1600"/>
          </a:p>
        </p:txBody>
      </p:sp>
      <p:sp>
        <p:nvSpPr>
          <p:cNvPr id="4" name="TextBox 3">
            <a:extLst>
              <a:ext uri="{FF2B5EF4-FFF2-40B4-BE49-F238E27FC236}">
                <a16:creationId xmlns:a16="http://schemas.microsoft.com/office/drawing/2014/main" id="{AF2D68BF-5FFA-2DF4-958F-75F9B886AC97}"/>
              </a:ext>
            </a:extLst>
          </p:cNvPr>
          <p:cNvSpPr txBox="1"/>
          <p:nvPr userDrawn="1"/>
        </p:nvSpPr>
        <p:spPr>
          <a:xfrm>
            <a:off x="2175641" y="6369269"/>
            <a:ext cx="0" cy="0"/>
          </a:xfrm>
          <a:prstGeom prst="rect">
            <a:avLst/>
          </a:prstGeom>
          <a:noFill/>
        </p:spPr>
        <p:txBody>
          <a:bodyPr wrap="none" lIns="0" tIns="0" rIns="0" bIns="0" rtlCol="0">
            <a:noAutofit/>
          </a:bodyPr>
          <a:lstStyle/>
          <a:p>
            <a:pPr algn="l">
              <a:lnSpc>
                <a:spcPct val="120000"/>
              </a:lnSpc>
            </a:pPr>
            <a:endParaRPr lang="en-US" sz="1600"/>
          </a:p>
        </p:txBody>
      </p:sp>
    </p:spTree>
    <p:extLst>
      <p:ext uri="{BB962C8B-B14F-4D97-AF65-F5344CB8AC3E}">
        <p14:creationId xmlns:p14="http://schemas.microsoft.com/office/powerpoint/2010/main" val="35509891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Content with Picture">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5720B04C-74BB-4534-957E-D616BF3968A2}"/>
              </a:ext>
            </a:extLst>
          </p:cNvPr>
          <p:cNvSpPr>
            <a:spLocks noGrp="1"/>
          </p:cNvSpPr>
          <p:nvPr>
            <p:ph type="pic" sz="quarter" idx="22" hasCustomPrompt="1"/>
          </p:nvPr>
        </p:nvSpPr>
        <p:spPr>
          <a:xfrm>
            <a:off x="3429000" y="0"/>
            <a:ext cx="876299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chorCtr="0">
            <a:normAutofit/>
          </a:bodyPr>
          <a:lstStyle>
            <a:lvl1pPr marL="0" indent="0" algn="ctr" defTabSz="882171" rtl="0" eaLnBrk="1" latinLnBrk="0" hangingPunct="1">
              <a:lnSpc>
                <a:spcPct val="100000"/>
              </a:lnSpc>
              <a:spcBef>
                <a:spcPts val="0"/>
              </a:spcBef>
              <a:spcAft>
                <a:spcPts val="1000"/>
              </a:spcAft>
              <a:buFont typeface="Arial" panose="020B0604020202020204" pitchFamily="34" charset="0"/>
              <a:buNone/>
              <a:defRPr lang="en-US" sz="1600" b="0" i="0" kern="1200" spc="0" baseline="0" dirty="0">
                <a:solidFill>
                  <a:schemeClr val="bg1"/>
                </a:solidFill>
                <a:latin typeface="+mj-lt"/>
                <a:ea typeface="+mn-ea"/>
                <a:cs typeface="+mn-cs"/>
              </a:defRPr>
            </a:lvl1pPr>
          </a:lstStyle>
          <a:p>
            <a:r>
              <a:rPr lang="en-US"/>
              <a:t>Drag &amp; drop your photo here </a:t>
            </a:r>
            <a:br>
              <a:rPr lang="en-US"/>
            </a:br>
            <a:r>
              <a:rPr lang="en-US"/>
              <a:t>or click or tap icon </a:t>
            </a:r>
            <a:br>
              <a:rPr lang="en-US"/>
            </a:br>
            <a:r>
              <a:rPr lang="en-US"/>
              <a:t>below to insert</a:t>
            </a:r>
          </a:p>
          <a:p>
            <a:endParaRPr lang="en-US"/>
          </a:p>
          <a:p>
            <a:endParaRPr lang="en-US"/>
          </a:p>
          <a:p>
            <a:endParaRPr lang="en-US"/>
          </a:p>
          <a:p>
            <a:endParaRPr lang="en-US"/>
          </a:p>
        </p:txBody>
      </p:sp>
      <p:sp>
        <p:nvSpPr>
          <p:cNvPr id="6" name="Text Placeholder 3">
            <a:extLst>
              <a:ext uri="{FF2B5EF4-FFF2-40B4-BE49-F238E27FC236}">
                <a16:creationId xmlns:a16="http://schemas.microsoft.com/office/drawing/2014/main" id="{3904549E-8863-48CB-9C70-D7E0A597A23F}"/>
              </a:ext>
            </a:extLst>
          </p:cNvPr>
          <p:cNvSpPr>
            <a:spLocks noGrp="1"/>
          </p:cNvSpPr>
          <p:nvPr>
            <p:ph type="body" sz="quarter" idx="25"/>
          </p:nvPr>
        </p:nvSpPr>
        <p:spPr>
          <a:xfrm>
            <a:off x="571500" y="2971800"/>
            <a:ext cx="2552700" cy="3238500"/>
          </a:xfrm>
        </p:spPr>
        <p:txBody>
          <a:bodyPr/>
          <a:lstStyle>
            <a:lvl3pPr marL="346075" indent="-171450">
              <a:buFont typeface="Arial" panose="020B0604020202020204" pitchFamily="34" charset="0"/>
              <a:buChar char="•"/>
              <a:defRPr/>
            </a:lvl3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itle Placeholder 1">
            <a:extLst>
              <a:ext uri="{FF2B5EF4-FFF2-40B4-BE49-F238E27FC236}">
                <a16:creationId xmlns:a16="http://schemas.microsoft.com/office/drawing/2014/main" id="{800EC806-95B3-4F5D-8400-B2513AD646B4}"/>
              </a:ext>
            </a:extLst>
          </p:cNvPr>
          <p:cNvSpPr>
            <a:spLocks noGrp="1"/>
          </p:cNvSpPr>
          <p:nvPr>
            <p:ph type="title"/>
          </p:nvPr>
        </p:nvSpPr>
        <p:spPr>
          <a:xfrm>
            <a:off x="571500" y="609600"/>
            <a:ext cx="2552700" cy="2057400"/>
          </a:xfrm>
          <a:prstGeom prst="rect">
            <a:avLst/>
          </a:prstGeom>
        </p:spPr>
        <p:txBody>
          <a:bodyPr vert="horz" lIns="0" tIns="0" rIns="0" bIns="0" rtlCol="0" anchor="t" anchorCtr="0">
            <a:noAutofit/>
          </a:bodyPr>
          <a:lstStyle>
            <a:lvl1pPr>
              <a:defRPr lang="en-US" sz="4000" b="0" i="0" kern="100" spc="-133" baseline="0">
                <a:solidFill>
                  <a:schemeClr val="bg1"/>
                </a:solidFill>
                <a:latin typeface="CiscoSansTT" panose="020B0503020201020303" pitchFamily="34" charset="0"/>
                <a:ea typeface="+mj-ea"/>
                <a:cs typeface="+mj-cs"/>
              </a:defRPr>
            </a:lvl1pPr>
          </a:lstStyle>
          <a:p>
            <a:pPr lvl="0" algn="l" defTabSz="882171" rtl="0" eaLnBrk="1" latinLnBrk="0" hangingPunct="1">
              <a:lnSpc>
                <a:spcPct val="90000"/>
              </a:lnSpc>
              <a:spcBef>
                <a:spcPct val="0"/>
              </a:spcBef>
              <a:buNone/>
            </a:pPr>
            <a:r>
              <a:rPr lang="en-US"/>
              <a:t>Click to edit Master title style</a:t>
            </a:r>
          </a:p>
        </p:txBody>
      </p:sp>
    </p:spTree>
    <p:extLst>
      <p:ext uri="{BB962C8B-B14F-4D97-AF65-F5344CB8AC3E}">
        <p14:creationId xmlns:p14="http://schemas.microsoft.com/office/powerpoint/2010/main" val="2931640109"/>
      </p:ext>
    </p:extLst>
  </p:cSld>
  <p:clrMapOvr>
    <a:masterClrMapping/>
  </p:clrMapOvr>
  <p:extLst>
    <p:ext uri="{DCECCB84-F9BA-43D5-87BE-67443E8EF086}">
      <p15:sldGuideLst xmlns:p15="http://schemas.microsoft.com/office/powerpoint/2012/main">
        <p15:guide id="2" orient="horz" pos="1872" userDrawn="1">
          <p15:clr>
            <a:srgbClr val="A4A3A4"/>
          </p15:clr>
        </p15:guide>
        <p15:guide id="3" orient="horz" pos="1680" userDrawn="1">
          <p15:clr>
            <a:srgbClr val="A4A3A4"/>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Content with Picture">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5336A642-95C4-40BE-AE95-D81502EF3AED}"/>
              </a:ext>
            </a:extLst>
          </p:cNvPr>
          <p:cNvSpPr txBox="1"/>
          <p:nvPr userDrawn="1"/>
        </p:nvSpPr>
        <p:spPr>
          <a:xfrm>
            <a:off x="3429000" y="6437289"/>
            <a:ext cx="5334000" cy="92333"/>
          </a:xfrm>
          <a:prstGeom prst="rect">
            <a:avLst/>
          </a:prstGeom>
          <a:noFill/>
        </p:spPr>
        <p:txBody>
          <a:bodyPr wrap="square" lIns="0" tIns="0" rIns="0" bIns="0" rtlCol="0">
            <a:spAutoFit/>
          </a:bodyPr>
          <a:lstStyle/>
          <a:p>
            <a:pPr marL="0" marR="0" lvl="0" indent="0" algn="ctr" defTabSz="926372" rtl="0" eaLnBrk="1" fontAlgn="auto" latinLnBrk="0" hangingPunct="1">
              <a:lnSpc>
                <a:spcPct val="100000"/>
              </a:lnSpc>
              <a:spcBef>
                <a:spcPts val="0"/>
              </a:spcBef>
              <a:spcAft>
                <a:spcPts val="0"/>
              </a:spcAft>
              <a:buClrTx/>
              <a:buSzTx/>
              <a:buFontTx/>
              <a:buNone/>
              <a:tabLst/>
              <a:defRPr/>
            </a:pPr>
            <a:r>
              <a:rPr lang="en-US" sz="600" kern="1200">
                <a:solidFill>
                  <a:schemeClr val="bg1"/>
                </a:solidFill>
                <a:latin typeface="+mn-lt"/>
                <a:ea typeface="+mn-ea"/>
                <a:cs typeface="+mn-cs"/>
              </a:rPr>
              <a:t>© 2026 Cisco and/or its affiliates. All rights reserved. Cisco Confidential</a:t>
            </a:r>
          </a:p>
        </p:txBody>
      </p:sp>
      <p:sp>
        <p:nvSpPr>
          <p:cNvPr id="7" name="Picture Placeholder 2">
            <a:extLst>
              <a:ext uri="{FF2B5EF4-FFF2-40B4-BE49-F238E27FC236}">
                <a16:creationId xmlns:a16="http://schemas.microsoft.com/office/drawing/2014/main" id="{87B433CD-E1C3-42E7-8B3E-2E01EFCCDC2D}"/>
              </a:ext>
            </a:extLst>
          </p:cNvPr>
          <p:cNvSpPr>
            <a:spLocks noGrp="1"/>
          </p:cNvSpPr>
          <p:nvPr>
            <p:ph type="pic" sz="quarter" idx="22" hasCustomPrompt="1"/>
          </p:nvPr>
        </p:nvSpPr>
        <p:spPr>
          <a:xfrm>
            <a:off x="4076700" y="609600"/>
            <a:ext cx="7543800" cy="56007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chorCtr="0">
            <a:normAutofit/>
          </a:bodyPr>
          <a:lstStyle>
            <a:lvl1pPr marL="0" indent="0" algn="ctr" defTabSz="882171" rtl="0" eaLnBrk="1" latinLnBrk="0" hangingPunct="1">
              <a:lnSpc>
                <a:spcPct val="100000"/>
              </a:lnSpc>
              <a:spcBef>
                <a:spcPts val="0"/>
              </a:spcBef>
              <a:spcAft>
                <a:spcPts val="1000"/>
              </a:spcAft>
              <a:buFont typeface="Arial" panose="020B0604020202020204" pitchFamily="34" charset="0"/>
              <a:buNone/>
              <a:defRPr lang="en-US" sz="1400" b="0" i="0" kern="1200" spc="0" baseline="0" dirty="0">
                <a:solidFill>
                  <a:schemeClr val="bg1"/>
                </a:solidFill>
                <a:latin typeface="+mj-lt"/>
                <a:ea typeface="+mn-ea"/>
                <a:cs typeface="+mn-cs"/>
              </a:defRPr>
            </a:lvl1pPr>
          </a:lstStyle>
          <a:p>
            <a:r>
              <a:rPr lang="en-US"/>
              <a:t>Drag &amp; drop your photo here </a:t>
            </a:r>
            <a:br>
              <a:rPr lang="en-US"/>
            </a:br>
            <a:r>
              <a:rPr lang="en-US"/>
              <a:t>or click or tap icon </a:t>
            </a:r>
            <a:br>
              <a:rPr lang="en-US"/>
            </a:br>
            <a:r>
              <a:rPr lang="en-US"/>
              <a:t>below to insert</a:t>
            </a:r>
          </a:p>
          <a:p>
            <a:endParaRPr lang="en-US"/>
          </a:p>
          <a:p>
            <a:endParaRPr lang="en-US"/>
          </a:p>
          <a:p>
            <a:endParaRPr lang="en-US"/>
          </a:p>
          <a:p>
            <a:endParaRPr lang="en-US"/>
          </a:p>
        </p:txBody>
      </p:sp>
      <p:sp>
        <p:nvSpPr>
          <p:cNvPr id="11" name="Title Placeholder 1">
            <a:extLst>
              <a:ext uri="{FF2B5EF4-FFF2-40B4-BE49-F238E27FC236}">
                <a16:creationId xmlns:a16="http://schemas.microsoft.com/office/drawing/2014/main" id="{CEB24B0E-9622-403A-BCEE-A0D7E04FC6D2}"/>
              </a:ext>
            </a:extLst>
          </p:cNvPr>
          <p:cNvSpPr>
            <a:spLocks noGrp="1"/>
          </p:cNvSpPr>
          <p:nvPr>
            <p:ph type="title" hasCustomPrompt="1"/>
          </p:nvPr>
        </p:nvSpPr>
        <p:spPr>
          <a:xfrm>
            <a:off x="571500" y="609600"/>
            <a:ext cx="2857500" cy="2057400"/>
          </a:xfrm>
          <a:prstGeom prst="rect">
            <a:avLst/>
          </a:prstGeom>
        </p:spPr>
        <p:txBody>
          <a:bodyPr vert="horz" lIns="0" tIns="0" rIns="0" bIns="0" rtlCol="0" anchor="t" anchorCtr="0">
            <a:noAutofit/>
          </a:bodyPr>
          <a:lstStyle>
            <a:lvl1pPr>
              <a:defRPr lang="en-US" sz="4000" b="0" i="0" kern="100" spc="-133" baseline="0">
                <a:solidFill>
                  <a:schemeClr val="bg1"/>
                </a:solidFill>
                <a:latin typeface="CiscoSansTT" panose="020B0503020201020303" pitchFamily="34" charset="0"/>
                <a:ea typeface="+mj-ea"/>
                <a:cs typeface="+mj-cs"/>
              </a:defRPr>
            </a:lvl1pPr>
          </a:lstStyle>
          <a:p>
            <a:pPr lvl="0" algn="l" defTabSz="882171" rtl="0" eaLnBrk="1" latinLnBrk="0" hangingPunct="1">
              <a:lnSpc>
                <a:spcPct val="90000"/>
              </a:lnSpc>
              <a:spcBef>
                <a:spcPct val="0"/>
              </a:spcBef>
              <a:buNone/>
            </a:pPr>
            <a:r>
              <a:rPr lang="en-US"/>
              <a:t>Click to </a:t>
            </a:r>
            <a:br>
              <a:rPr lang="en-US"/>
            </a:br>
            <a:r>
              <a:rPr lang="en-US"/>
              <a:t>edit Master title style</a:t>
            </a:r>
          </a:p>
        </p:txBody>
      </p:sp>
      <p:sp>
        <p:nvSpPr>
          <p:cNvPr id="12" name="Text Placeholder 3">
            <a:extLst>
              <a:ext uri="{FF2B5EF4-FFF2-40B4-BE49-F238E27FC236}">
                <a16:creationId xmlns:a16="http://schemas.microsoft.com/office/drawing/2014/main" id="{38365BD2-90FE-4291-A6CC-C5800190201E}"/>
              </a:ext>
            </a:extLst>
          </p:cNvPr>
          <p:cNvSpPr>
            <a:spLocks noGrp="1"/>
          </p:cNvSpPr>
          <p:nvPr>
            <p:ph type="body" sz="quarter" idx="25"/>
          </p:nvPr>
        </p:nvSpPr>
        <p:spPr>
          <a:xfrm>
            <a:off x="571500" y="2971800"/>
            <a:ext cx="2857500" cy="3238500"/>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Slide Number Placeholder 5">
            <a:extLst>
              <a:ext uri="{FF2B5EF4-FFF2-40B4-BE49-F238E27FC236}">
                <a16:creationId xmlns:a16="http://schemas.microsoft.com/office/drawing/2014/main" id="{C6E0A61B-2283-4421-B1B2-A3E8BA249AA3}"/>
              </a:ext>
            </a:extLst>
          </p:cNvPr>
          <p:cNvSpPr txBox="1">
            <a:spLocks/>
          </p:cNvSpPr>
          <p:nvPr userDrawn="1"/>
        </p:nvSpPr>
        <p:spPr>
          <a:xfrm>
            <a:off x="10020300" y="6401748"/>
            <a:ext cx="1586484" cy="123111"/>
          </a:xfrm>
          <a:prstGeom prst="rect">
            <a:avLst/>
          </a:prstGeom>
        </p:spPr>
        <p:txBody>
          <a:bodyPr vert="horz" wrap="square" lIns="0" tIns="0" rIns="0" bIns="0" rtlCol="0" anchor="t" anchorCtr="0">
            <a:spAutoFit/>
          </a:bodyPr>
          <a:lstStyle>
            <a:defPPr>
              <a:defRPr lang="en-US"/>
            </a:defPPr>
            <a:lvl1pPr marL="0" algn="r" defTabSz="926372" rtl="0" eaLnBrk="1" latinLnBrk="0" hangingPunct="1">
              <a:defRPr sz="800" kern="1200">
                <a:solidFill>
                  <a:schemeClr val="tx1"/>
                </a:solidFill>
                <a:latin typeface="+mn-lt"/>
                <a:ea typeface="+mn-ea"/>
                <a:cs typeface="+mn-cs"/>
              </a:defRPr>
            </a:lvl1pPr>
            <a:lvl2pPr marL="463186" algn="l" defTabSz="926372" rtl="0" eaLnBrk="1" latinLnBrk="0" hangingPunct="1">
              <a:defRPr sz="1824" kern="1200">
                <a:solidFill>
                  <a:schemeClr val="tx1"/>
                </a:solidFill>
                <a:latin typeface="+mn-lt"/>
                <a:ea typeface="+mn-ea"/>
                <a:cs typeface="+mn-cs"/>
              </a:defRPr>
            </a:lvl2pPr>
            <a:lvl3pPr marL="926372" algn="l" defTabSz="926372" rtl="0" eaLnBrk="1" latinLnBrk="0" hangingPunct="1">
              <a:defRPr sz="1824" kern="1200">
                <a:solidFill>
                  <a:schemeClr val="tx1"/>
                </a:solidFill>
                <a:latin typeface="+mn-lt"/>
                <a:ea typeface="+mn-ea"/>
                <a:cs typeface="+mn-cs"/>
              </a:defRPr>
            </a:lvl3pPr>
            <a:lvl4pPr marL="1389557" algn="l" defTabSz="926372" rtl="0" eaLnBrk="1" latinLnBrk="0" hangingPunct="1">
              <a:defRPr sz="1824" kern="1200">
                <a:solidFill>
                  <a:schemeClr val="tx1"/>
                </a:solidFill>
                <a:latin typeface="+mn-lt"/>
                <a:ea typeface="+mn-ea"/>
                <a:cs typeface="+mn-cs"/>
              </a:defRPr>
            </a:lvl4pPr>
            <a:lvl5pPr marL="1852743" algn="l" defTabSz="926372" rtl="0" eaLnBrk="1" latinLnBrk="0" hangingPunct="1">
              <a:defRPr sz="1824" kern="1200">
                <a:solidFill>
                  <a:schemeClr val="tx1"/>
                </a:solidFill>
                <a:latin typeface="+mn-lt"/>
                <a:ea typeface="+mn-ea"/>
                <a:cs typeface="+mn-cs"/>
              </a:defRPr>
            </a:lvl5pPr>
            <a:lvl6pPr marL="2315929" algn="l" defTabSz="926372" rtl="0" eaLnBrk="1" latinLnBrk="0" hangingPunct="1">
              <a:defRPr sz="1824" kern="1200">
                <a:solidFill>
                  <a:schemeClr val="tx1"/>
                </a:solidFill>
                <a:latin typeface="+mn-lt"/>
                <a:ea typeface="+mn-ea"/>
                <a:cs typeface="+mn-cs"/>
              </a:defRPr>
            </a:lvl6pPr>
            <a:lvl7pPr marL="2779113" algn="l" defTabSz="926372" rtl="0" eaLnBrk="1" latinLnBrk="0" hangingPunct="1">
              <a:defRPr sz="1824" kern="1200">
                <a:solidFill>
                  <a:schemeClr val="tx1"/>
                </a:solidFill>
                <a:latin typeface="+mn-lt"/>
                <a:ea typeface="+mn-ea"/>
                <a:cs typeface="+mn-cs"/>
              </a:defRPr>
            </a:lvl7pPr>
            <a:lvl8pPr marL="3242299" algn="l" defTabSz="926372" rtl="0" eaLnBrk="1" latinLnBrk="0" hangingPunct="1">
              <a:defRPr sz="1824" kern="1200">
                <a:solidFill>
                  <a:schemeClr val="tx1"/>
                </a:solidFill>
                <a:latin typeface="+mn-lt"/>
                <a:ea typeface="+mn-ea"/>
                <a:cs typeface="+mn-cs"/>
              </a:defRPr>
            </a:lvl8pPr>
            <a:lvl9pPr marL="3705486" algn="l" defTabSz="926372" rtl="0" eaLnBrk="1" latinLnBrk="0" hangingPunct="1">
              <a:defRPr sz="1824" kern="1200">
                <a:solidFill>
                  <a:schemeClr val="tx1"/>
                </a:solidFill>
                <a:latin typeface="+mn-lt"/>
                <a:ea typeface="+mn-ea"/>
                <a:cs typeface="+mn-cs"/>
              </a:defRPr>
            </a:lvl9pPr>
          </a:lstStyle>
          <a:p>
            <a:fld id="{A7D7A393-7AAB-4C35-B2E9-5B44BBD349B3}"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22720950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ntent with Picture">
    <p:spTree>
      <p:nvGrpSpPr>
        <p:cNvPr id="1" name=""/>
        <p:cNvGrpSpPr/>
        <p:nvPr/>
      </p:nvGrpSpPr>
      <p:grpSpPr>
        <a:xfrm>
          <a:off x="0" y="0"/>
          <a:ext cx="0" cy="0"/>
          <a:chOff x="0" y="0"/>
          <a:chExt cx="0" cy="0"/>
        </a:xfrm>
      </p:grpSpPr>
      <p:sp>
        <p:nvSpPr>
          <p:cNvPr id="17" name="Title Placeholder 1">
            <a:extLst>
              <a:ext uri="{FF2B5EF4-FFF2-40B4-BE49-F238E27FC236}">
                <a16:creationId xmlns:a16="http://schemas.microsoft.com/office/drawing/2014/main" id="{C6A9986F-B1CF-4537-A99D-F203F262B7FD}"/>
              </a:ext>
            </a:extLst>
          </p:cNvPr>
          <p:cNvSpPr>
            <a:spLocks noGrp="1"/>
          </p:cNvSpPr>
          <p:nvPr>
            <p:ph type="title"/>
          </p:nvPr>
        </p:nvSpPr>
        <p:spPr>
          <a:xfrm>
            <a:off x="571500" y="609600"/>
            <a:ext cx="2552699" cy="2057400"/>
          </a:xfrm>
          <a:prstGeom prst="rect">
            <a:avLst/>
          </a:prstGeom>
        </p:spPr>
        <p:txBody>
          <a:bodyPr vert="horz" lIns="0" tIns="0" rIns="0" bIns="0" rtlCol="0" anchor="t" anchorCtr="0">
            <a:noAutofit/>
          </a:bodyPr>
          <a:lstStyle>
            <a:lvl1pPr>
              <a:defRPr lang="en-US" sz="4000" b="0" i="0" kern="100" spc="-133" baseline="0" dirty="0">
                <a:solidFill>
                  <a:schemeClr val="bg1"/>
                </a:solidFill>
                <a:latin typeface="CiscoSansTT" panose="020B0503020201020303" pitchFamily="34" charset="0"/>
                <a:ea typeface="+mj-ea"/>
                <a:cs typeface="+mj-cs"/>
              </a:defRPr>
            </a:lvl1pPr>
          </a:lstStyle>
          <a:p>
            <a:pPr lvl="0" algn="l" defTabSz="882171" rtl="0" eaLnBrk="1" latinLnBrk="0" hangingPunct="1">
              <a:lnSpc>
                <a:spcPct val="90000"/>
              </a:lnSpc>
              <a:spcBef>
                <a:spcPct val="0"/>
              </a:spcBef>
              <a:buNone/>
            </a:pPr>
            <a:r>
              <a:rPr lang="en-US"/>
              <a:t>Click to edit Master title style</a:t>
            </a:r>
          </a:p>
        </p:txBody>
      </p:sp>
      <p:sp>
        <p:nvSpPr>
          <p:cNvPr id="18" name="Picture Placeholder 2">
            <a:extLst>
              <a:ext uri="{FF2B5EF4-FFF2-40B4-BE49-F238E27FC236}">
                <a16:creationId xmlns:a16="http://schemas.microsoft.com/office/drawing/2014/main" id="{77597256-B391-43B7-A92A-44B4BF1F2935}"/>
              </a:ext>
            </a:extLst>
          </p:cNvPr>
          <p:cNvSpPr>
            <a:spLocks noGrp="1"/>
          </p:cNvSpPr>
          <p:nvPr>
            <p:ph type="pic" sz="quarter" idx="22" hasCustomPrompt="1"/>
          </p:nvPr>
        </p:nvSpPr>
        <p:spPr>
          <a:xfrm>
            <a:off x="3429000" y="0"/>
            <a:ext cx="876299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chorCtr="0">
            <a:normAutofit/>
          </a:bodyPr>
          <a:lstStyle>
            <a:lvl1pPr marL="0" indent="0" algn="ctr" defTabSz="882171" rtl="0" eaLnBrk="1" latinLnBrk="0" hangingPunct="1">
              <a:lnSpc>
                <a:spcPct val="100000"/>
              </a:lnSpc>
              <a:spcBef>
                <a:spcPts val="0"/>
              </a:spcBef>
              <a:spcAft>
                <a:spcPts val="1000"/>
              </a:spcAft>
              <a:buFont typeface="Arial" panose="020B0604020202020204" pitchFamily="34" charset="0"/>
              <a:buNone/>
              <a:defRPr lang="en-US" sz="1600" b="0" i="0" kern="1200" spc="0" baseline="0" dirty="0">
                <a:solidFill>
                  <a:schemeClr val="bg1"/>
                </a:solidFill>
                <a:latin typeface="+mj-lt"/>
                <a:ea typeface="+mn-ea"/>
                <a:cs typeface="+mn-cs"/>
              </a:defRPr>
            </a:lvl1pPr>
          </a:lstStyle>
          <a:p>
            <a:r>
              <a:rPr lang="en-US"/>
              <a:t>Drag &amp; drop your photo here </a:t>
            </a:r>
            <a:br>
              <a:rPr lang="en-US"/>
            </a:br>
            <a:r>
              <a:rPr lang="en-US"/>
              <a:t>or click or tap icon </a:t>
            </a:r>
            <a:br>
              <a:rPr lang="en-US"/>
            </a:br>
            <a:r>
              <a:rPr lang="en-US"/>
              <a:t>below to insert</a:t>
            </a:r>
          </a:p>
          <a:p>
            <a:endParaRPr lang="en-US"/>
          </a:p>
          <a:p>
            <a:endParaRPr lang="en-US"/>
          </a:p>
          <a:p>
            <a:endParaRPr lang="en-US"/>
          </a:p>
          <a:p>
            <a:endParaRPr lang="en-US"/>
          </a:p>
        </p:txBody>
      </p:sp>
      <p:sp>
        <p:nvSpPr>
          <p:cNvPr id="8" name="Text Placeholder 2">
            <a:extLst>
              <a:ext uri="{FF2B5EF4-FFF2-40B4-BE49-F238E27FC236}">
                <a16:creationId xmlns:a16="http://schemas.microsoft.com/office/drawing/2014/main" id="{CD4D7394-C5FC-48AD-A6DB-0B08F60F0A90}"/>
              </a:ext>
            </a:extLst>
          </p:cNvPr>
          <p:cNvSpPr>
            <a:spLocks noGrp="1"/>
          </p:cNvSpPr>
          <p:nvPr>
            <p:ph type="body" sz="quarter" idx="57"/>
          </p:nvPr>
        </p:nvSpPr>
        <p:spPr>
          <a:xfrm>
            <a:off x="571499" y="4891977"/>
            <a:ext cx="2552701" cy="492443"/>
          </a:xfrm>
        </p:spPr>
        <p:txBody>
          <a:bodyPr wrap="square" anchor="b" anchorCtr="0">
            <a:spAutoFit/>
          </a:bodyPr>
          <a:lstStyle>
            <a:lvl1pPr>
              <a:defRPr>
                <a:latin typeface="+mj-lt"/>
              </a:defRPr>
            </a:lvl1pPr>
            <a:lvl2pPr marL="0" indent="0">
              <a:buNone/>
              <a:defRPr/>
            </a:lvl2pPr>
          </a:lstStyle>
          <a:p>
            <a:pPr lvl="0"/>
            <a:r>
              <a:rPr lang="en-US"/>
              <a:t>Click to edit Master text styles</a:t>
            </a:r>
          </a:p>
        </p:txBody>
      </p:sp>
      <p:sp>
        <p:nvSpPr>
          <p:cNvPr id="12" name="Text Placeholder 5">
            <a:extLst>
              <a:ext uri="{FF2B5EF4-FFF2-40B4-BE49-F238E27FC236}">
                <a16:creationId xmlns:a16="http://schemas.microsoft.com/office/drawing/2014/main" id="{3CC76F11-0663-4D22-8C9E-F85918B00365}"/>
              </a:ext>
            </a:extLst>
          </p:cNvPr>
          <p:cNvSpPr>
            <a:spLocks noGrp="1"/>
          </p:cNvSpPr>
          <p:nvPr>
            <p:ph type="body" sz="quarter" idx="63"/>
          </p:nvPr>
        </p:nvSpPr>
        <p:spPr>
          <a:xfrm>
            <a:off x="571499" y="5486401"/>
            <a:ext cx="2552700" cy="723900"/>
          </a:xfrm>
        </p:spPr>
        <p:txBody>
          <a:bodyPr/>
          <a:lstStyle>
            <a:lvl1pPr>
              <a:spcAft>
                <a:spcPts val="300"/>
              </a:spcAft>
              <a:defRPr sz="1200"/>
            </a:lvl1pPr>
            <a:lvl2pPr marL="173038" indent="-173038">
              <a:spcAft>
                <a:spcPts val="300"/>
              </a:spcAft>
              <a:defRPr sz="1100"/>
            </a:lvl2pPr>
            <a:lvl3pPr marL="346075" indent="-173038">
              <a:spcAft>
                <a:spcPts val="300"/>
              </a:spcAft>
              <a:defRPr sz="1050"/>
            </a:lvl3pPr>
            <a:lvl4pPr marL="457200" indent="-111125">
              <a:spcAft>
                <a:spcPts val="300"/>
              </a:spcAft>
              <a:defRPr sz="600"/>
            </a:lvl4pPr>
            <a:lvl5pPr marL="574675" indent="-117475">
              <a:spcAft>
                <a:spcPts val="300"/>
              </a:spcAft>
              <a:defRPr sz="400"/>
            </a:lvl5pPr>
          </a:lstStyle>
          <a:p>
            <a:pPr lvl="0"/>
            <a:r>
              <a:rPr lang="en-US"/>
              <a:t>Click to edit Master text styles</a:t>
            </a:r>
          </a:p>
          <a:p>
            <a:pPr lvl="1"/>
            <a:r>
              <a:rPr lang="en-US"/>
              <a:t>Second level</a:t>
            </a:r>
          </a:p>
        </p:txBody>
      </p:sp>
      <p:sp>
        <p:nvSpPr>
          <p:cNvPr id="13" name="Text Placeholder 5">
            <a:extLst>
              <a:ext uri="{FF2B5EF4-FFF2-40B4-BE49-F238E27FC236}">
                <a16:creationId xmlns:a16="http://schemas.microsoft.com/office/drawing/2014/main" id="{0A30697F-3389-4B32-B679-13F9A55061AE}"/>
              </a:ext>
            </a:extLst>
          </p:cNvPr>
          <p:cNvSpPr>
            <a:spLocks noGrp="1"/>
          </p:cNvSpPr>
          <p:nvPr>
            <p:ph type="body" sz="quarter" idx="67"/>
          </p:nvPr>
        </p:nvSpPr>
        <p:spPr>
          <a:xfrm>
            <a:off x="571498" y="3631820"/>
            <a:ext cx="2552701" cy="723900"/>
          </a:xfrm>
        </p:spPr>
        <p:txBody>
          <a:bodyPr/>
          <a:lstStyle>
            <a:lvl1pPr>
              <a:spcAft>
                <a:spcPts val="300"/>
              </a:spcAft>
              <a:defRPr sz="1200"/>
            </a:lvl1pPr>
            <a:lvl2pPr marL="173038" indent="-173038">
              <a:spcAft>
                <a:spcPts val="300"/>
              </a:spcAft>
              <a:defRPr sz="1100"/>
            </a:lvl2pPr>
            <a:lvl3pPr marL="346075" indent="-173038">
              <a:spcAft>
                <a:spcPts val="300"/>
              </a:spcAft>
              <a:defRPr sz="1050"/>
            </a:lvl3pPr>
            <a:lvl4pPr marL="457200" indent="-111125">
              <a:spcAft>
                <a:spcPts val="300"/>
              </a:spcAft>
              <a:defRPr sz="600"/>
            </a:lvl4pPr>
            <a:lvl5pPr marL="574675" indent="-117475">
              <a:spcAft>
                <a:spcPts val="300"/>
              </a:spcAft>
              <a:defRPr sz="400"/>
            </a:lvl5pPr>
          </a:lstStyle>
          <a:p>
            <a:pPr lvl="0"/>
            <a:r>
              <a:rPr lang="en-US"/>
              <a:t>Click to edit Master text styles</a:t>
            </a:r>
          </a:p>
          <a:p>
            <a:pPr lvl="1"/>
            <a:r>
              <a:rPr lang="en-US"/>
              <a:t>Second level</a:t>
            </a:r>
          </a:p>
        </p:txBody>
      </p:sp>
      <p:sp>
        <p:nvSpPr>
          <p:cNvPr id="14" name="Text Placeholder 2">
            <a:extLst>
              <a:ext uri="{FF2B5EF4-FFF2-40B4-BE49-F238E27FC236}">
                <a16:creationId xmlns:a16="http://schemas.microsoft.com/office/drawing/2014/main" id="{E9FD68CA-DB6D-475E-84BB-456A95CE97CF}"/>
              </a:ext>
            </a:extLst>
          </p:cNvPr>
          <p:cNvSpPr>
            <a:spLocks noGrp="1"/>
          </p:cNvSpPr>
          <p:nvPr>
            <p:ph type="body" sz="quarter" idx="68"/>
          </p:nvPr>
        </p:nvSpPr>
        <p:spPr>
          <a:xfrm>
            <a:off x="571498" y="3037396"/>
            <a:ext cx="2552701" cy="492443"/>
          </a:xfrm>
        </p:spPr>
        <p:txBody>
          <a:bodyPr wrap="square" anchor="b" anchorCtr="0">
            <a:spAutoFit/>
          </a:bodyPr>
          <a:lstStyle>
            <a:lvl1pPr>
              <a:defRPr>
                <a:latin typeface="+mj-lt"/>
              </a:defRPr>
            </a:lvl1pPr>
            <a:lvl2pPr marL="0" indent="0">
              <a:buNone/>
              <a:defRPr/>
            </a:lvl2pPr>
          </a:lstStyle>
          <a:p>
            <a:pPr lvl="0"/>
            <a:r>
              <a:rPr lang="en-US"/>
              <a:t>Click to edit Master text styles</a:t>
            </a:r>
          </a:p>
        </p:txBody>
      </p:sp>
    </p:spTree>
    <p:extLst>
      <p:ext uri="{BB962C8B-B14F-4D97-AF65-F5344CB8AC3E}">
        <p14:creationId xmlns:p14="http://schemas.microsoft.com/office/powerpoint/2010/main" val="27005844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our Content with Picture">
    <p:spTree>
      <p:nvGrpSpPr>
        <p:cNvPr id="1" name=""/>
        <p:cNvGrpSpPr/>
        <p:nvPr/>
      </p:nvGrpSpPr>
      <p:grpSpPr>
        <a:xfrm>
          <a:off x="0" y="0"/>
          <a:ext cx="0" cy="0"/>
          <a:chOff x="0" y="0"/>
          <a:chExt cx="0" cy="0"/>
        </a:xfrm>
      </p:grpSpPr>
      <p:sp>
        <p:nvSpPr>
          <p:cNvPr id="15" name="Title Placeholder 1">
            <a:extLst>
              <a:ext uri="{FF2B5EF4-FFF2-40B4-BE49-F238E27FC236}">
                <a16:creationId xmlns:a16="http://schemas.microsoft.com/office/drawing/2014/main" id="{4AF2FD9C-4E4D-4518-9A5E-3AB58054259B}"/>
              </a:ext>
            </a:extLst>
          </p:cNvPr>
          <p:cNvSpPr>
            <a:spLocks noGrp="1"/>
          </p:cNvSpPr>
          <p:nvPr>
            <p:ph type="title"/>
          </p:nvPr>
        </p:nvSpPr>
        <p:spPr>
          <a:xfrm>
            <a:off x="571499" y="609600"/>
            <a:ext cx="5372099" cy="1295400"/>
          </a:xfrm>
          <a:prstGeom prst="rect">
            <a:avLst/>
          </a:prstGeom>
        </p:spPr>
        <p:txBody>
          <a:bodyPr vert="horz" lIns="0" tIns="0" rIns="0" bIns="0" rtlCol="0" anchor="t" anchorCtr="0">
            <a:noAutofit/>
          </a:bodyPr>
          <a:lstStyle>
            <a:lvl1pPr>
              <a:defRPr lang="en-US" sz="4000" b="0" i="0" kern="100" spc="-133" baseline="0" dirty="0">
                <a:solidFill>
                  <a:schemeClr val="bg1"/>
                </a:solidFill>
                <a:latin typeface="CiscoSansTT" panose="020B0503020201020303" pitchFamily="34" charset="0"/>
                <a:ea typeface="+mj-ea"/>
                <a:cs typeface="+mj-cs"/>
              </a:defRPr>
            </a:lvl1pPr>
          </a:lstStyle>
          <a:p>
            <a:pPr lvl="0" algn="l" defTabSz="882171" rtl="0" eaLnBrk="1" latinLnBrk="0" hangingPunct="1">
              <a:lnSpc>
                <a:spcPct val="90000"/>
              </a:lnSpc>
              <a:spcBef>
                <a:spcPct val="0"/>
              </a:spcBef>
              <a:buNone/>
            </a:pPr>
            <a:r>
              <a:rPr lang="en-US"/>
              <a:t>Click to edit Master title style</a:t>
            </a:r>
          </a:p>
        </p:txBody>
      </p:sp>
      <p:sp>
        <p:nvSpPr>
          <p:cNvPr id="27" name="Picture Placeholder 2">
            <a:extLst>
              <a:ext uri="{FF2B5EF4-FFF2-40B4-BE49-F238E27FC236}">
                <a16:creationId xmlns:a16="http://schemas.microsoft.com/office/drawing/2014/main" id="{F75DF98B-0BD6-44D2-9C84-C2BD899A9877}"/>
              </a:ext>
            </a:extLst>
          </p:cNvPr>
          <p:cNvSpPr>
            <a:spLocks noGrp="1"/>
          </p:cNvSpPr>
          <p:nvPr>
            <p:ph type="pic" sz="quarter" idx="22" hasCustomPrompt="1"/>
          </p:nvPr>
        </p:nvSpPr>
        <p:spPr>
          <a:xfrm>
            <a:off x="6096000" y="0"/>
            <a:ext cx="6095999" cy="6858000"/>
          </a:xfr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chorCtr="0">
            <a:normAutofit/>
          </a:bodyPr>
          <a:lstStyle>
            <a:lvl1pPr marL="0" indent="0" algn="ctr" defTabSz="882171" rtl="0" eaLnBrk="1" latinLnBrk="0" hangingPunct="1">
              <a:lnSpc>
                <a:spcPct val="100000"/>
              </a:lnSpc>
              <a:spcBef>
                <a:spcPts val="0"/>
              </a:spcBef>
              <a:spcAft>
                <a:spcPts val="1000"/>
              </a:spcAft>
              <a:buFont typeface="Arial" panose="020B0604020202020204" pitchFamily="34" charset="0"/>
              <a:buNone/>
              <a:defRPr lang="en-US" sz="1600" b="0" i="0" kern="1200" spc="0" baseline="0" dirty="0">
                <a:solidFill>
                  <a:schemeClr val="bg1"/>
                </a:solidFill>
                <a:latin typeface="+mj-lt"/>
                <a:ea typeface="+mn-ea"/>
                <a:cs typeface="+mn-cs"/>
              </a:defRPr>
            </a:lvl1pPr>
          </a:lstStyle>
          <a:p>
            <a:r>
              <a:rPr lang="en-US"/>
              <a:t>Drag &amp; drop your photo here </a:t>
            </a:r>
            <a:br>
              <a:rPr lang="en-US"/>
            </a:br>
            <a:r>
              <a:rPr lang="en-US"/>
              <a:t>or click or tap icon </a:t>
            </a:r>
            <a:br>
              <a:rPr lang="en-US"/>
            </a:br>
            <a:r>
              <a:rPr lang="en-US"/>
              <a:t>below to insert</a:t>
            </a:r>
          </a:p>
          <a:p>
            <a:endParaRPr lang="en-US"/>
          </a:p>
          <a:p>
            <a:endParaRPr lang="en-US"/>
          </a:p>
          <a:p>
            <a:endParaRPr lang="en-US"/>
          </a:p>
          <a:p>
            <a:endParaRPr lang="en-US"/>
          </a:p>
        </p:txBody>
      </p:sp>
      <p:sp>
        <p:nvSpPr>
          <p:cNvPr id="12" name="Text Placeholder 2">
            <a:extLst>
              <a:ext uri="{FF2B5EF4-FFF2-40B4-BE49-F238E27FC236}">
                <a16:creationId xmlns:a16="http://schemas.microsoft.com/office/drawing/2014/main" id="{B80C73A2-940E-4C21-8E8F-840D2634A4D1}"/>
              </a:ext>
            </a:extLst>
          </p:cNvPr>
          <p:cNvSpPr>
            <a:spLocks noGrp="1"/>
          </p:cNvSpPr>
          <p:nvPr>
            <p:ph type="body" sz="quarter" idx="57"/>
          </p:nvPr>
        </p:nvSpPr>
        <p:spPr>
          <a:xfrm>
            <a:off x="571498" y="4891977"/>
            <a:ext cx="2552701" cy="492443"/>
          </a:xfrm>
        </p:spPr>
        <p:txBody>
          <a:bodyPr wrap="square" anchor="b" anchorCtr="0">
            <a:spAutoFit/>
          </a:bodyPr>
          <a:lstStyle>
            <a:lvl1pPr>
              <a:defRPr>
                <a:latin typeface="+mj-lt"/>
              </a:defRPr>
            </a:lvl1pPr>
            <a:lvl2pPr marL="0" indent="0">
              <a:buNone/>
              <a:defRPr/>
            </a:lvl2pPr>
          </a:lstStyle>
          <a:p>
            <a:pPr lvl="0"/>
            <a:r>
              <a:rPr lang="en-US"/>
              <a:t>Click to edit Master text styles</a:t>
            </a:r>
          </a:p>
        </p:txBody>
      </p:sp>
      <p:sp>
        <p:nvSpPr>
          <p:cNvPr id="16" name="Text Placeholder 5">
            <a:extLst>
              <a:ext uri="{FF2B5EF4-FFF2-40B4-BE49-F238E27FC236}">
                <a16:creationId xmlns:a16="http://schemas.microsoft.com/office/drawing/2014/main" id="{6C2B3544-4B1B-4543-BA5E-21D098C817A8}"/>
              </a:ext>
            </a:extLst>
          </p:cNvPr>
          <p:cNvSpPr>
            <a:spLocks noGrp="1"/>
          </p:cNvSpPr>
          <p:nvPr>
            <p:ph type="body" sz="quarter" idx="63"/>
          </p:nvPr>
        </p:nvSpPr>
        <p:spPr>
          <a:xfrm>
            <a:off x="571498" y="5486401"/>
            <a:ext cx="2552700" cy="723900"/>
          </a:xfrm>
        </p:spPr>
        <p:txBody>
          <a:bodyPr/>
          <a:lstStyle>
            <a:lvl1pPr>
              <a:spcAft>
                <a:spcPts val="300"/>
              </a:spcAft>
              <a:defRPr sz="1200"/>
            </a:lvl1pPr>
            <a:lvl2pPr marL="173038" indent="-173038">
              <a:spcAft>
                <a:spcPts val="300"/>
              </a:spcAft>
              <a:defRPr sz="1100"/>
            </a:lvl2pPr>
            <a:lvl3pPr marL="346075" indent="-173038">
              <a:spcAft>
                <a:spcPts val="300"/>
              </a:spcAft>
              <a:defRPr sz="1050"/>
            </a:lvl3pPr>
            <a:lvl4pPr marL="457200" indent="-111125">
              <a:spcAft>
                <a:spcPts val="300"/>
              </a:spcAft>
              <a:defRPr sz="600"/>
            </a:lvl4pPr>
            <a:lvl5pPr marL="574675" indent="-117475">
              <a:spcAft>
                <a:spcPts val="300"/>
              </a:spcAft>
              <a:defRPr sz="400"/>
            </a:lvl5pPr>
          </a:lstStyle>
          <a:p>
            <a:pPr lvl="0"/>
            <a:r>
              <a:rPr lang="en-US"/>
              <a:t>Click to edit Master text styles</a:t>
            </a:r>
          </a:p>
          <a:p>
            <a:pPr lvl="1"/>
            <a:r>
              <a:rPr lang="en-US"/>
              <a:t>Second level</a:t>
            </a:r>
          </a:p>
        </p:txBody>
      </p:sp>
      <p:sp>
        <p:nvSpPr>
          <p:cNvPr id="17" name="Text Placeholder 5">
            <a:extLst>
              <a:ext uri="{FF2B5EF4-FFF2-40B4-BE49-F238E27FC236}">
                <a16:creationId xmlns:a16="http://schemas.microsoft.com/office/drawing/2014/main" id="{F75E415D-B2EA-421C-ADC2-A8924A539CAC}"/>
              </a:ext>
            </a:extLst>
          </p:cNvPr>
          <p:cNvSpPr>
            <a:spLocks noGrp="1"/>
          </p:cNvSpPr>
          <p:nvPr>
            <p:ph type="body" sz="quarter" idx="67"/>
          </p:nvPr>
        </p:nvSpPr>
        <p:spPr>
          <a:xfrm>
            <a:off x="571498" y="3631820"/>
            <a:ext cx="2552701" cy="723900"/>
          </a:xfrm>
        </p:spPr>
        <p:txBody>
          <a:bodyPr/>
          <a:lstStyle>
            <a:lvl1pPr>
              <a:spcAft>
                <a:spcPts val="300"/>
              </a:spcAft>
              <a:defRPr sz="1200"/>
            </a:lvl1pPr>
            <a:lvl2pPr marL="173038" indent="-173038">
              <a:spcAft>
                <a:spcPts val="300"/>
              </a:spcAft>
              <a:defRPr sz="1100"/>
            </a:lvl2pPr>
            <a:lvl3pPr marL="346075" indent="-173038">
              <a:spcAft>
                <a:spcPts val="300"/>
              </a:spcAft>
              <a:defRPr sz="1050"/>
            </a:lvl3pPr>
            <a:lvl4pPr marL="457200" indent="-111125">
              <a:spcAft>
                <a:spcPts val="300"/>
              </a:spcAft>
              <a:defRPr sz="600"/>
            </a:lvl4pPr>
            <a:lvl5pPr marL="574675" indent="-117475">
              <a:spcAft>
                <a:spcPts val="300"/>
              </a:spcAft>
              <a:defRPr sz="400"/>
            </a:lvl5pPr>
          </a:lstStyle>
          <a:p>
            <a:pPr lvl="0"/>
            <a:r>
              <a:rPr lang="en-US"/>
              <a:t>Click to edit Master text styles</a:t>
            </a:r>
          </a:p>
          <a:p>
            <a:pPr lvl="1"/>
            <a:r>
              <a:rPr lang="en-US"/>
              <a:t>Second level</a:t>
            </a:r>
          </a:p>
        </p:txBody>
      </p:sp>
      <p:sp>
        <p:nvSpPr>
          <p:cNvPr id="18" name="Text Placeholder 2">
            <a:extLst>
              <a:ext uri="{FF2B5EF4-FFF2-40B4-BE49-F238E27FC236}">
                <a16:creationId xmlns:a16="http://schemas.microsoft.com/office/drawing/2014/main" id="{4A9D1A14-0830-429F-8026-3D152A3B0687}"/>
              </a:ext>
            </a:extLst>
          </p:cNvPr>
          <p:cNvSpPr>
            <a:spLocks noGrp="1"/>
          </p:cNvSpPr>
          <p:nvPr>
            <p:ph type="body" sz="quarter" idx="68"/>
          </p:nvPr>
        </p:nvSpPr>
        <p:spPr>
          <a:xfrm>
            <a:off x="571498" y="3037396"/>
            <a:ext cx="2552701" cy="492443"/>
          </a:xfrm>
        </p:spPr>
        <p:txBody>
          <a:bodyPr wrap="square" anchor="b" anchorCtr="0">
            <a:spAutoFit/>
          </a:bodyPr>
          <a:lstStyle>
            <a:lvl1pPr>
              <a:defRPr>
                <a:latin typeface="+mj-lt"/>
              </a:defRPr>
            </a:lvl1pPr>
            <a:lvl2pPr marL="0" indent="0">
              <a:buNone/>
              <a:defRPr/>
            </a:lvl2pPr>
          </a:lstStyle>
          <a:p>
            <a:pPr lvl="0"/>
            <a:r>
              <a:rPr lang="en-US"/>
              <a:t>Click to edit Master text styles</a:t>
            </a:r>
          </a:p>
        </p:txBody>
      </p:sp>
      <p:sp>
        <p:nvSpPr>
          <p:cNvPr id="20" name="Text Placeholder 2">
            <a:extLst>
              <a:ext uri="{FF2B5EF4-FFF2-40B4-BE49-F238E27FC236}">
                <a16:creationId xmlns:a16="http://schemas.microsoft.com/office/drawing/2014/main" id="{F63498AB-CBCD-4004-9BC2-A6D3E3CAB03B}"/>
              </a:ext>
            </a:extLst>
          </p:cNvPr>
          <p:cNvSpPr>
            <a:spLocks noGrp="1"/>
          </p:cNvSpPr>
          <p:nvPr>
            <p:ph type="body" sz="quarter" idx="69"/>
          </p:nvPr>
        </p:nvSpPr>
        <p:spPr>
          <a:xfrm>
            <a:off x="3390900" y="4891977"/>
            <a:ext cx="2552701" cy="492443"/>
          </a:xfrm>
        </p:spPr>
        <p:txBody>
          <a:bodyPr wrap="square" anchor="b" anchorCtr="0">
            <a:spAutoFit/>
          </a:bodyPr>
          <a:lstStyle>
            <a:lvl1pPr>
              <a:defRPr>
                <a:latin typeface="+mj-lt"/>
              </a:defRPr>
            </a:lvl1pPr>
            <a:lvl2pPr marL="0" indent="0">
              <a:buNone/>
              <a:defRPr/>
            </a:lvl2pPr>
          </a:lstStyle>
          <a:p>
            <a:pPr lvl="0"/>
            <a:r>
              <a:rPr lang="en-US"/>
              <a:t>Click to edit Master text styles</a:t>
            </a:r>
          </a:p>
        </p:txBody>
      </p:sp>
      <p:sp>
        <p:nvSpPr>
          <p:cNvPr id="21" name="Text Placeholder 5">
            <a:extLst>
              <a:ext uri="{FF2B5EF4-FFF2-40B4-BE49-F238E27FC236}">
                <a16:creationId xmlns:a16="http://schemas.microsoft.com/office/drawing/2014/main" id="{D3320639-A213-46C7-A485-44B3FF9A83A8}"/>
              </a:ext>
            </a:extLst>
          </p:cNvPr>
          <p:cNvSpPr>
            <a:spLocks noGrp="1"/>
          </p:cNvSpPr>
          <p:nvPr>
            <p:ph type="body" sz="quarter" idx="70"/>
          </p:nvPr>
        </p:nvSpPr>
        <p:spPr>
          <a:xfrm>
            <a:off x="3390900" y="5486401"/>
            <a:ext cx="2552700" cy="723900"/>
          </a:xfrm>
        </p:spPr>
        <p:txBody>
          <a:bodyPr/>
          <a:lstStyle>
            <a:lvl1pPr>
              <a:spcAft>
                <a:spcPts val="300"/>
              </a:spcAft>
              <a:defRPr sz="1200"/>
            </a:lvl1pPr>
            <a:lvl2pPr marL="173038" indent="-173038">
              <a:spcAft>
                <a:spcPts val="300"/>
              </a:spcAft>
              <a:defRPr sz="1100"/>
            </a:lvl2pPr>
            <a:lvl3pPr marL="346075" indent="-173038">
              <a:spcAft>
                <a:spcPts val="300"/>
              </a:spcAft>
              <a:defRPr sz="1050"/>
            </a:lvl3pPr>
            <a:lvl4pPr marL="457200" indent="-111125">
              <a:spcAft>
                <a:spcPts val="300"/>
              </a:spcAft>
              <a:defRPr sz="600"/>
            </a:lvl4pPr>
            <a:lvl5pPr marL="574675" indent="-117475">
              <a:spcAft>
                <a:spcPts val="300"/>
              </a:spcAft>
              <a:defRPr sz="400"/>
            </a:lvl5pPr>
          </a:lstStyle>
          <a:p>
            <a:pPr lvl="0"/>
            <a:r>
              <a:rPr lang="en-US"/>
              <a:t>Click to edit Master text styles</a:t>
            </a:r>
          </a:p>
          <a:p>
            <a:pPr lvl="1"/>
            <a:r>
              <a:rPr lang="en-US"/>
              <a:t>Second level</a:t>
            </a:r>
          </a:p>
        </p:txBody>
      </p:sp>
      <p:sp>
        <p:nvSpPr>
          <p:cNvPr id="28" name="Text Placeholder 5">
            <a:extLst>
              <a:ext uri="{FF2B5EF4-FFF2-40B4-BE49-F238E27FC236}">
                <a16:creationId xmlns:a16="http://schemas.microsoft.com/office/drawing/2014/main" id="{7A1401D3-7FC9-4F7E-84F0-8C1CD810B9F8}"/>
              </a:ext>
            </a:extLst>
          </p:cNvPr>
          <p:cNvSpPr>
            <a:spLocks noGrp="1"/>
          </p:cNvSpPr>
          <p:nvPr>
            <p:ph type="body" sz="quarter" idx="71"/>
          </p:nvPr>
        </p:nvSpPr>
        <p:spPr>
          <a:xfrm>
            <a:off x="3390899" y="3631820"/>
            <a:ext cx="2552701" cy="723900"/>
          </a:xfrm>
        </p:spPr>
        <p:txBody>
          <a:bodyPr/>
          <a:lstStyle>
            <a:lvl1pPr>
              <a:spcAft>
                <a:spcPts val="300"/>
              </a:spcAft>
              <a:defRPr sz="1200"/>
            </a:lvl1pPr>
            <a:lvl2pPr marL="173038" indent="-173038">
              <a:spcAft>
                <a:spcPts val="300"/>
              </a:spcAft>
              <a:defRPr sz="1100"/>
            </a:lvl2pPr>
            <a:lvl3pPr marL="346075" indent="-173038">
              <a:spcAft>
                <a:spcPts val="300"/>
              </a:spcAft>
              <a:defRPr sz="1050"/>
            </a:lvl3pPr>
            <a:lvl4pPr marL="457200" indent="-111125">
              <a:spcAft>
                <a:spcPts val="300"/>
              </a:spcAft>
              <a:defRPr sz="600"/>
            </a:lvl4pPr>
            <a:lvl5pPr marL="574675" indent="-117475">
              <a:spcAft>
                <a:spcPts val="300"/>
              </a:spcAft>
              <a:defRPr sz="400"/>
            </a:lvl5pPr>
          </a:lstStyle>
          <a:p>
            <a:pPr lvl="0"/>
            <a:r>
              <a:rPr lang="en-US"/>
              <a:t>Click to edit Master text styles</a:t>
            </a:r>
          </a:p>
          <a:p>
            <a:pPr lvl="1"/>
            <a:r>
              <a:rPr lang="en-US"/>
              <a:t>Second level</a:t>
            </a:r>
          </a:p>
        </p:txBody>
      </p:sp>
      <p:sp>
        <p:nvSpPr>
          <p:cNvPr id="29" name="Text Placeholder 2">
            <a:extLst>
              <a:ext uri="{FF2B5EF4-FFF2-40B4-BE49-F238E27FC236}">
                <a16:creationId xmlns:a16="http://schemas.microsoft.com/office/drawing/2014/main" id="{23BC94CE-276E-4EEC-B62F-47B1C83D3AE3}"/>
              </a:ext>
            </a:extLst>
          </p:cNvPr>
          <p:cNvSpPr>
            <a:spLocks noGrp="1"/>
          </p:cNvSpPr>
          <p:nvPr>
            <p:ph type="body" sz="quarter" idx="72"/>
          </p:nvPr>
        </p:nvSpPr>
        <p:spPr>
          <a:xfrm>
            <a:off x="3390899" y="3037396"/>
            <a:ext cx="2552701" cy="492443"/>
          </a:xfrm>
        </p:spPr>
        <p:txBody>
          <a:bodyPr wrap="square" anchor="b" anchorCtr="0">
            <a:spAutoFit/>
          </a:bodyPr>
          <a:lstStyle>
            <a:lvl1pPr>
              <a:defRPr>
                <a:latin typeface="+mj-lt"/>
              </a:defRPr>
            </a:lvl1pPr>
            <a:lvl2pPr marL="0" indent="0">
              <a:buNone/>
              <a:defRPr/>
            </a:lvl2pPr>
          </a:lstStyle>
          <a:p>
            <a:pPr lvl="0"/>
            <a:r>
              <a:rPr lang="en-US"/>
              <a:t>Click to edit Master text styles</a:t>
            </a:r>
          </a:p>
        </p:txBody>
      </p:sp>
    </p:spTree>
    <p:extLst>
      <p:ext uri="{BB962C8B-B14F-4D97-AF65-F5344CB8AC3E}">
        <p14:creationId xmlns:p14="http://schemas.microsoft.com/office/powerpoint/2010/main" val="2022872839"/>
      </p:ext>
    </p:extLst>
  </p:cSld>
  <p:clrMapOvr>
    <a:masterClrMapping/>
  </p:clrMapOvr>
  <p:extLst>
    <p:ext uri="{DCECCB84-F9BA-43D5-87BE-67443E8EF086}">
      <p15:sldGuideLst xmlns:p15="http://schemas.microsoft.com/office/powerpoint/2012/main">
        <p15:guide id="3" pos="4128">
          <p15:clr>
            <a:srgbClr val="A4A3A4"/>
          </p15:clr>
        </p15:guide>
        <p15:guide id="4" pos="3552">
          <p15:clr>
            <a:srgbClr val="A4A3A4"/>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with Two Pictures">
    <p:spTree>
      <p:nvGrpSpPr>
        <p:cNvPr id="1" name=""/>
        <p:cNvGrpSpPr/>
        <p:nvPr/>
      </p:nvGrpSpPr>
      <p:grpSpPr>
        <a:xfrm>
          <a:off x="0" y="0"/>
          <a:ext cx="0" cy="0"/>
          <a:chOff x="0" y="0"/>
          <a:chExt cx="0" cy="0"/>
        </a:xfrm>
      </p:grpSpPr>
      <p:sp>
        <p:nvSpPr>
          <p:cNvPr id="7" name="Text Placeholder 5">
            <a:extLst>
              <a:ext uri="{FF2B5EF4-FFF2-40B4-BE49-F238E27FC236}">
                <a16:creationId xmlns:a16="http://schemas.microsoft.com/office/drawing/2014/main" id="{E7117EB1-347D-42E5-8273-C02EF79929C2}"/>
              </a:ext>
            </a:extLst>
          </p:cNvPr>
          <p:cNvSpPr>
            <a:spLocks noGrp="1"/>
          </p:cNvSpPr>
          <p:nvPr>
            <p:ph type="body" sz="quarter" idx="67"/>
          </p:nvPr>
        </p:nvSpPr>
        <p:spPr>
          <a:xfrm>
            <a:off x="571498" y="3276600"/>
            <a:ext cx="3505201" cy="2933700"/>
          </a:xfrm>
        </p:spPr>
        <p:txBody>
          <a:bodyPr/>
          <a:lstStyle>
            <a:lvl1pPr>
              <a:spcAft>
                <a:spcPts val="300"/>
              </a:spcAft>
              <a:defRPr sz="1200"/>
            </a:lvl1pPr>
            <a:lvl2pPr marL="173038" indent="-173038">
              <a:spcAft>
                <a:spcPts val="300"/>
              </a:spcAft>
              <a:defRPr sz="1100"/>
            </a:lvl2pPr>
            <a:lvl3pPr marL="346075" indent="-173038">
              <a:spcAft>
                <a:spcPts val="300"/>
              </a:spcAft>
              <a:defRPr sz="1050"/>
            </a:lvl3pPr>
            <a:lvl4pPr marL="457200" indent="-111125">
              <a:spcAft>
                <a:spcPts val="300"/>
              </a:spcAft>
              <a:defRPr sz="600"/>
            </a:lvl4pPr>
            <a:lvl5pPr marL="574675" indent="-117475">
              <a:spcAft>
                <a:spcPts val="300"/>
              </a:spcAft>
              <a:defRPr sz="400"/>
            </a:lvl5pPr>
          </a:lstStyle>
          <a:p>
            <a:pPr lvl="0"/>
            <a:r>
              <a:rPr lang="en-US"/>
              <a:t>Click to edit Master text styles</a:t>
            </a:r>
          </a:p>
          <a:p>
            <a:pPr lvl="1"/>
            <a:r>
              <a:rPr lang="en-US"/>
              <a:t>Second level</a:t>
            </a:r>
          </a:p>
        </p:txBody>
      </p:sp>
      <p:sp>
        <p:nvSpPr>
          <p:cNvPr id="8" name="Text Placeholder 2">
            <a:extLst>
              <a:ext uri="{FF2B5EF4-FFF2-40B4-BE49-F238E27FC236}">
                <a16:creationId xmlns:a16="http://schemas.microsoft.com/office/drawing/2014/main" id="{BE1DC698-4F08-40A9-8E7D-20E5FF561A26}"/>
              </a:ext>
            </a:extLst>
          </p:cNvPr>
          <p:cNvSpPr>
            <a:spLocks noGrp="1"/>
          </p:cNvSpPr>
          <p:nvPr>
            <p:ph type="body" sz="quarter" idx="68"/>
          </p:nvPr>
        </p:nvSpPr>
        <p:spPr>
          <a:xfrm>
            <a:off x="571498" y="2057400"/>
            <a:ext cx="3505201" cy="1066800"/>
          </a:xfrm>
        </p:spPr>
        <p:txBody>
          <a:bodyPr wrap="square" anchor="b" anchorCtr="0">
            <a:noAutofit/>
          </a:bodyPr>
          <a:lstStyle>
            <a:lvl1pPr>
              <a:defRPr lang="en-US" sz="2000" dirty="0" smtClean="0">
                <a:latin typeface="+mj-lt"/>
              </a:defRPr>
            </a:lvl1pPr>
            <a:lvl2pPr marL="0" indent="0">
              <a:buNone/>
              <a:defRPr/>
            </a:lvl2pPr>
          </a:lstStyle>
          <a:p>
            <a:pPr lvl="0"/>
            <a:r>
              <a:rPr lang="en-US"/>
              <a:t>Click to edit Master text styles</a:t>
            </a:r>
          </a:p>
        </p:txBody>
      </p:sp>
      <p:sp>
        <p:nvSpPr>
          <p:cNvPr id="11" name="TextBox 10">
            <a:extLst>
              <a:ext uri="{FF2B5EF4-FFF2-40B4-BE49-F238E27FC236}">
                <a16:creationId xmlns:a16="http://schemas.microsoft.com/office/drawing/2014/main" id="{5CE0567A-A5F3-4C61-8B3C-08121E05DDC7}"/>
              </a:ext>
            </a:extLst>
          </p:cNvPr>
          <p:cNvSpPr txBox="1"/>
          <p:nvPr userDrawn="1"/>
        </p:nvSpPr>
        <p:spPr>
          <a:xfrm>
            <a:off x="3429000" y="6437289"/>
            <a:ext cx="5334000" cy="92333"/>
          </a:xfrm>
          <a:prstGeom prst="rect">
            <a:avLst/>
          </a:prstGeom>
          <a:noFill/>
        </p:spPr>
        <p:txBody>
          <a:bodyPr wrap="square" lIns="0" tIns="0" rIns="0" bIns="0" rtlCol="0">
            <a:spAutoFit/>
          </a:bodyPr>
          <a:lstStyle/>
          <a:p>
            <a:pPr marL="0" marR="0" lvl="0" indent="0" algn="ctr" defTabSz="926372" rtl="0" eaLnBrk="1" fontAlgn="auto" latinLnBrk="0" hangingPunct="1">
              <a:lnSpc>
                <a:spcPct val="100000"/>
              </a:lnSpc>
              <a:spcBef>
                <a:spcPts val="0"/>
              </a:spcBef>
              <a:spcAft>
                <a:spcPts val="0"/>
              </a:spcAft>
              <a:buClrTx/>
              <a:buSzTx/>
              <a:buFontTx/>
              <a:buNone/>
              <a:tabLst/>
              <a:defRPr/>
            </a:pPr>
            <a:r>
              <a:rPr lang="en-US" sz="600" kern="1200">
                <a:solidFill>
                  <a:schemeClr val="bg1"/>
                </a:solidFill>
                <a:latin typeface="+mn-lt"/>
                <a:ea typeface="+mn-ea"/>
                <a:cs typeface="+mn-cs"/>
              </a:rPr>
              <a:t>© 2026 Cisco and/or its affiliates. All rights reserved. Cisco Confidential</a:t>
            </a:r>
          </a:p>
        </p:txBody>
      </p:sp>
      <p:sp>
        <p:nvSpPr>
          <p:cNvPr id="12" name="Title Placeholder 1">
            <a:extLst>
              <a:ext uri="{FF2B5EF4-FFF2-40B4-BE49-F238E27FC236}">
                <a16:creationId xmlns:a16="http://schemas.microsoft.com/office/drawing/2014/main" id="{D3E41E21-7547-4B83-8F53-91A26F07F5BD}"/>
              </a:ext>
            </a:extLst>
          </p:cNvPr>
          <p:cNvSpPr>
            <a:spLocks noGrp="1"/>
          </p:cNvSpPr>
          <p:nvPr>
            <p:ph type="title" hasCustomPrompt="1"/>
          </p:nvPr>
        </p:nvSpPr>
        <p:spPr>
          <a:xfrm>
            <a:off x="571499" y="609600"/>
            <a:ext cx="3505201" cy="1295400"/>
          </a:xfrm>
          <a:prstGeom prst="rect">
            <a:avLst/>
          </a:prstGeom>
        </p:spPr>
        <p:txBody>
          <a:bodyPr vert="horz" lIns="0" tIns="0" rIns="0" bIns="0" rtlCol="0" anchor="t" anchorCtr="0">
            <a:noAutofit/>
          </a:bodyPr>
          <a:lstStyle>
            <a:lvl1pPr>
              <a:defRPr lang="en-US" sz="4000" dirty="0"/>
            </a:lvl1pPr>
          </a:lstStyle>
          <a:p>
            <a:pPr lvl="0"/>
            <a:r>
              <a:rPr lang="en-US"/>
              <a:t>Click to edit title style</a:t>
            </a:r>
          </a:p>
        </p:txBody>
      </p:sp>
      <p:sp>
        <p:nvSpPr>
          <p:cNvPr id="9" name="Picture Placeholder 2">
            <a:extLst>
              <a:ext uri="{FF2B5EF4-FFF2-40B4-BE49-F238E27FC236}">
                <a16:creationId xmlns:a16="http://schemas.microsoft.com/office/drawing/2014/main" id="{402945E2-E7CC-4544-80E4-3714C3081C06}"/>
              </a:ext>
            </a:extLst>
          </p:cNvPr>
          <p:cNvSpPr>
            <a:spLocks noGrp="1"/>
          </p:cNvSpPr>
          <p:nvPr>
            <p:ph type="pic" sz="quarter" idx="22" hasCustomPrompt="1"/>
          </p:nvPr>
        </p:nvSpPr>
        <p:spPr>
          <a:xfrm>
            <a:off x="4381500" y="609600"/>
            <a:ext cx="3467100" cy="56007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chorCtr="0">
            <a:normAutofit/>
          </a:bodyPr>
          <a:lstStyle>
            <a:lvl1pPr marL="0" indent="0" algn="ctr" defTabSz="882171" rtl="0" eaLnBrk="1" latinLnBrk="0" hangingPunct="1">
              <a:lnSpc>
                <a:spcPct val="100000"/>
              </a:lnSpc>
              <a:spcBef>
                <a:spcPts val="0"/>
              </a:spcBef>
              <a:spcAft>
                <a:spcPts val="1000"/>
              </a:spcAft>
              <a:buFont typeface="Arial" panose="020B0604020202020204" pitchFamily="34" charset="0"/>
              <a:buNone/>
              <a:defRPr lang="en-US" sz="1600" b="0" i="0" kern="1200" spc="0" baseline="0" dirty="0">
                <a:solidFill>
                  <a:schemeClr val="bg1"/>
                </a:solidFill>
                <a:latin typeface="+mj-lt"/>
                <a:ea typeface="+mn-ea"/>
                <a:cs typeface="+mn-cs"/>
              </a:defRPr>
            </a:lvl1pPr>
          </a:lstStyle>
          <a:p>
            <a:r>
              <a:rPr lang="en-US"/>
              <a:t>Drag &amp; drop your </a:t>
            </a:r>
            <a:br>
              <a:rPr lang="en-US"/>
            </a:br>
            <a:r>
              <a:rPr lang="en-US"/>
              <a:t>photo here or click or tap </a:t>
            </a:r>
            <a:br>
              <a:rPr lang="en-US"/>
            </a:br>
            <a:r>
              <a:rPr lang="en-US"/>
              <a:t>icon below to insert</a:t>
            </a:r>
          </a:p>
          <a:p>
            <a:endParaRPr lang="en-US"/>
          </a:p>
          <a:p>
            <a:endParaRPr lang="en-US"/>
          </a:p>
          <a:p>
            <a:endParaRPr lang="en-US"/>
          </a:p>
          <a:p>
            <a:endParaRPr lang="en-US"/>
          </a:p>
        </p:txBody>
      </p:sp>
      <p:sp>
        <p:nvSpPr>
          <p:cNvPr id="13" name="Picture Placeholder 2">
            <a:extLst>
              <a:ext uri="{FF2B5EF4-FFF2-40B4-BE49-F238E27FC236}">
                <a16:creationId xmlns:a16="http://schemas.microsoft.com/office/drawing/2014/main" id="{F0F7EFBB-8C6D-4763-8719-9C5F87BB8C5B}"/>
              </a:ext>
            </a:extLst>
          </p:cNvPr>
          <p:cNvSpPr>
            <a:spLocks noGrp="1"/>
          </p:cNvSpPr>
          <p:nvPr>
            <p:ph type="pic" sz="quarter" idx="26" hasCustomPrompt="1"/>
          </p:nvPr>
        </p:nvSpPr>
        <p:spPr>
          <a:xfrm>
            <a:off x="8153400" y="609600"/>
            <a:ext cx="3467100" cy="56007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chorCtr="0">
            <a:normAutofit/>
          </a:bodyPr>
          <a:lstStyle>
            <a:lvl1pPr marL="0" indent="0" algn="ctr" defTabSz="882171" rtl="0" eaLnBrk="1" latinLnBrk="0" hangingPunct="1">
              <a:lnSpc>
                <a:spcPct val="100000"/>
              </a:lnSpc>
              <a:spcBef>
                <a:spcPts val="0"/>
              </a:spcBef>
              <a:spcAft>
                <a:spcPts val="1000"/>
              </a:spcAft>
              <a:buFont typeface="Arial" panose="020B0604020202020204" pitchFamily="34" charset="0"/>
              <a:buNone/>
              <a:defRPr lang="en-US" sz="1600" b="0" i="0" kern="1200" spc="0" baseline="0" dirty="0">
                <a:solidFill>
                  <a:schemeClr val="bg1"/>
                </a:solidFill>
                <a:latin typeface="+mj-lt"/>
                <a:ea typeface="+mn-ea"/>
                <a:cs typeface="+mn-cs"/>
              </a:defRPr>
            </a:lvl1pPr>
          </a:lstStyle>
          <a:p>
            <a:r>
              <a:rPr lang="en-US"/>
              <a:t>Drag &amp; drop your </a:t>
            </a:r>
            <a:br>
              <a:rPr lang="en-US"/>
            </a:br>
            <a:r>
              <a:rPr lang="en-US"/>
              <a:t>photo here or click or tap </a:t>
            </a:r>
            <a:br>
              <a:rPr lang="en-US"/>
            </a:br>
            <a:r>
              <a:rPr lang="en-US"/>
              <a:t>icon below to insert</a:t>
            </a:r>
          </a:p>
          <a:p>
            <a:endParaRPr lang="en-US"/>
          </a:p>
          <a:p>
            <a:endParaRPr lang="en-US"/>
          </a:p>
          <a:p>
            <a:endParaRPr lang="en-US"/>
          </a:p>
          <a:p>
            <a:endParaRPr lang="en-US"/>
          </a:p>
        </p:txBody>
      </p:sp>
      <p:sp>
        <p:nvSpPr>
          <p:cNvPr id="14" name="Slide Number Placeholder 5">
            <a:extLst>
              <a:ext uri="{FF2B5EF4-FFF2-40B4-BE49-F238E27FC236}">
                <a16:creationId xmlns:a16="http://schemas.microsoft.com/office/drawing/2014/main" id="{0313E9B1-D723-46C6-9F55-6044D24D80FF}"/>
              </a:ext>
            </a:extLst>
          </p:cNvPr>
          <p:cNvSpPr txBox="1">
            <a:spLocks/>
          </p:cNvSpPr>
          <p:nvPr userDrawn="1"/>
        </p:nvSpPr>
        <p:spPr>
          <a:xfrm>
            <a:off x="10020300" y="6401748"/>
            <a:ext cx="1586484" cy="123111"/>
          </a:xfrm>
          <a:prstGeom prst="rect">
            <a:avLst/>
          </a:prstGeom>
        </p:spPr>
        <p:txBody>
          <a:bodyPr vert="horz" wrap="square" lIns="0" tIns="0" rIns="0" bIns="0" rtlCol="0" anchor="t" anchorCtr="0">
            <a:spAutoFit/>
          </a:bodyPr>
          <a:lstStyle>
            <a:defPPr>
              <a:defRPr lang="en-US"/>
            </a:defPPr>
            <a:lvl1pPr marL="0" algn="r" defTabSz="926372" rtl="0" eaLnBrk="1" latinLnBrk="0" hangingPunct="1">
              <a:defRPr sz="800" kern="1200">
                <a:solidFill>
                  <a:schemeClr val="tx1"/>
                </a:solidFill>
                <a:latin typeface="+mn-lt"/>
                <a:ea typeface="+mn-ea"/>
                <a:cs typeface="+mn-cs"/>
              </a:defRPr>
            </a:lvl1pPr>
            <a:lvl2pPr marL="463186" algn="l" defTabSz="926372" rtl="0" eaLnBrk="1" latinLnBrk="0" hangingPunct="1">
              <a:defRPr sz="1824" kern="1200">
                <a:solidFill>
                  <a:schemeClr val="tx1"/>
                </a:solidFill>
                <a:latin typeface="+mn-lt"/>
                <a:ea typeface="+mn-ea"/>
                <a:cs typeface="+mn-cs"/>
              </a:defRPr>
            </a:lvl2pPr>
            <a:lvl3pPr marL="926372" algn="l" defTabSz="926372" rtl="0" eaLnBrk="1" latinLnBrk="0" hangingPunct="1">
              <a:defRPr sz="1824" kern="1200">
                <a:solidFill>
                  <a:schemeClr val="tx1"/>
                </a:solidFill>
                <a:latin typeface="+mn-lt"/>
                <a:ea typeface="+mn-ea"/>
                <a:cs typeface="+mn-cs"/>
              </a:defRPr>
            </a:lvl3pPr>
            <a:lvl4pPr marL="1389557" algn="l" defTabSz="926372" rtl="0" eaLnBrk="1" latinLnBrk="0" hangingPunct="1">
              <a:defRPr sz="1824" kern="1200">
                <a:solidFill>
                  <a:schemeClr val="tx1"/>
                </a:solidFill>
                <a:latin typeface="+mn-lt"/>
                <a:ea typeface="+mn-ea"/>
                <a:cs typeface="+mn-cs"/>
              </a:defRPr>
            </a:lvl4pPr>
            <a:lvl5pPr marL="1852743" algn="l" defTabSz="926372" rtl="0" eaLnBrk="1" latinLnBrk="0" hangingPunct="1">
              <a:defRPr sz="1824" kern="1200">
                <a:solidFill>
                  <a:schemeClr val="tx1"/>
                </a:solidFill>
                <a:latin typeface="+mn-lt"/>
                <a:ea typeface="+mn-ea"/>
                <a:cs typeface="+mn-cs"/>
              </a:defRPr>
            </a:lvl5pPr>
            <a:lvl6pPr marL="2315929" algn="l" defTabSz="926372" rtl="0" eaLnBrk="1" latinLnBrk="0" hangingPunct="1">
              <a:defRPr sz="1824" kern="1200">
                <a:solidFill>
                  <a:schemeClr val="tx1"/>
                </a:solidFill>
                <a:latin typeface="+mn-lt"/>
                <a:ea typeface="+mn-ea"/>
                <a:cs typeface="+mn-cs"/>
              </a:defRPr>
            </a:lvl6pPr>
            <a:lvl7pPr marL="2779113" algn="l" defTabSz="926372" rtl="0" eaLnBrk="1" latinLnBrk="0" hangingPunct="1">
              <a:defRPr sz="1824" kern="1200">
                <a:solidFill>
                  <a:schemeClr val="tx1"/>
                </a:solidFill>
                <a:latin typeface="+mn-lt"/>
                <a:ea typeface="+mn-ea"/>
                <a:cs typeface="+mn-cs"/>
              </a:defRPr>
            </a:lvl7pPr>
            <a:lvl8pPr marL="3242299" algn="l" defTabSz="926372" rtl="0" eaLnBrk="1" latinLnBrk="0" hangingPunct="1">
              <a:defRPr sz="1824" kern="1200">
                <a:solidFill>
                  <a:schemeClr val="tx1"/>
                </a:solidFill>
                <a:latin typeface="+mn-lt"/>
                <a:ea typeface="+mn-ea"/>
                <a:cs typeface="+mn-cs"/>
              </a:defRPr>
            </a:lvl8pPr>
            <a:lvl9pPr marL="3705486" algn="l" defTabSz="926372" rtl="0" eaLnBrk="1" latinLnBrk="0" hangingPunct="1">
              <a:defRPr sz="1824" kern="1200">
                <a:solidFill>
                  <a:schemeClr val="tx1"/>
                </a:solidFill>
                <a:latin typeface="+mn-lt"/>
                <a:ea typeface="+mn-ea"/>
                <a:cs typeface="+mn-cs"/>
              </a:defRPr>
            </a:lvl9pPr>
          </a:lstStyle>
          <a:p>
            <a:fld id="{A7D7A393-7AAB-4C35-B2E9-5B44BBD349B3}"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29323205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3 Title and Text Side by S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6EE0FED-0F8F-1D4B-BDC6-134B0FE8D3AF}"/>
              </a:ext>
            </a:extLst>
          </p:cNvPr>
          <p:cNvSpPr/>
          <p:nvPr userDrawn="1"/>
        </p:nvSpPr>
        <p:spPr>
          <a:xfrm>
            <a:off x="3428999" y="0"/>
            <a:ext cx="876300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3">
            <a:extLst>
              <a:ext uri="{FF2B5EF4-FFF2-40B4-BE49-F238E27FC236}">
                <a16:creationId xmlns:a16="http://schemas.microsoft.com/office/drawing/2014/main" id="{46A3BED4-42B7-4726-B1ED-D14C9C6B7F39}"/>
              </a:ext>
            </a:extLst>
          </p:cNvPr>
          <p:cNvSpPr>
            <a:spLocks noGrp="1"/>
          </p:cNvSpPr>
          <p:nvPr>
            <p:ph type="body" sz="quarter" idx="25"/>
          </p:nvPr>
        </p:nvSpPr>
        <p:spPr>
          <a:xfrm>
            <a:off x="571500" y="2514600"/>
            <a:ext cx="2552700" cy="3695700"/>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itle Placeholder 1">
            <a:extLst>
              <a:ext uri="{FF2B5EF4-FFF2-40B4-BE49-F238E27FC236}">
                <a16:creationId xmlns:a16="http://schemas.microsoft.com/office/drawing/2014/main" id="{7056EB0E-2AFA-4C64-BD08-B7396073190F}"/>
              </a:ext>
            </a:extLst>
          </p:cNvPr>
          <p:cNvSpPr>
            <a:spLocks noGrp="1"/>
          </p:cNvSpPr>
          <p:nvPr>
            <p:ph type="title" hasCustomPrompt="1"/>
          </p:nvPr>
        </p:nvSpPr>
        <p:spPr>
          <a:xfrm>
            <a:off x="571499" y="609600"/>
            <a:ext cx="2552701" cy="1752600"/>
          </a:xfrm>
          <a:prstGeom prst="rect">
            <a:avLst/>
          </a:prstGeom>
        </p:spPr>
        <p:txBody>
          <a:bodyPr vert="horz" lIns="0" tIns="0" rIns="0" bIns="0" rtlCol="0" anchor="t" anchorCtr="0">
            <a:noAutofit/>
          </a:bodyPr>
          <a:lstStyle>
            <a:lvl1pPr>
              <a:defRPr lang="en-US" sz="4000" b="0" i="0" kern="100" spc="-133" baseline="0" dirty="0">
                <a:solidFill>
                  <a:schemeClr val="bg1"/>
                </a:solidFill>
                <a:latin typeface="CiscoSansTT" panose="020B0503020201020303" pitchFamily="34" charset="0"/>
                <a:ea typeface="+mj-ea"/>
                <a:cs typeface="+mj-cs"/>
              </a:defRPr>
            </a:lvl1pPr>
          </a:lstStyle>
          <a:p>
            <a:pPr lvl="0" algn="l" defTabSz="882171" rtl="0" eaLnBrk="1" latinLnBrk="0" hangingPunct="1">
              <a:lnSpc>
                <a:spcPct val="90000"/>
              </a:lnSpc>
              <a:spcBef>
                <a:spcPct val="0"/>
              </a:spcBef>
              <a:buNone/>
            </a:pPr>
            <a:r>
              <a:rPr lang="en-US"/>
              <a:t>Click to edit title style</a:t>
            </a:r>
          </a:p>
        </p:txBody>
      </p:sp>
      <p:sp>
        <p:nvSpPr>
          <p:cNvPr id="6" name="Slide Number Placeholder 5">
            <a:extLst>
              <a:ext uri="{FF2B5EF4-FFF2-40B4-BE49-F238E27FC236}">
                <a16:creationId xmlns:a16="http://schemas.microsoft.com/office/drawing/2014/main" id="{378C3E4A-2E11-4351-BA5D-70B8098483EE}"/>
              </a:ext>
            </a:extLst>
          </p:cNvPr>
          <p:cNvSpPr txBox="1">
            <a:spLocks/>
          </p:cNvSpPr>
          <p:nvPr userDrawn="1"/>
        </p:nvSpPr>
        <p:spPr>
          <a:xfrm>
            <a:off x="10020300" y="6401748"/>
            <a:ext cx="1586484" cy="123111"/>
          </a:xfrm>
          <a:prstGeom prst="rect">
            <a:avLst/>
          </a:prstGeom>
        </p:spPr>
        <p:txBody>
          <a:bodyPr vert="horz" wrap="square" lIns="0" tIns="0" rIns="0" bIns="0" rtlCol="0" anchor="t" anchorCtr="0">
            <a:spAutoFit/>
          </a:bodyPr>
          <a:lstStyle>
            <a:defPPr>
              <a:defRPr lang="en-US"/>
            </a:defPPr>
            <a:lvl1pPr marL="0" algn="r" defTabSz="926372" rtl="0" eaLnBrk="1" latinLnBrk="0" hangingPunct="1">
              <a:defRPr sz="800" kern="1200">
                <a:solidFill>
                  <a:schemeClr val="tx1"/>
                </a:solidFill>
                <a:latin typeface="+mn-lt"/>
                <a:ea typeface="+mn-ea"/>
                <a:cs typeface="+mn-cs"/>
              </a:defRPr>
            </a:lvl1pPr>
            <a:lvl2pPr marL="463186" algn="l" defTabSz="926372" rtl="0" eaLnBrk="1" latinLnBrk="0" hangingPunct="1">
              <a:defRPr sz="1824" kern="1200">
                <a:solidFill>
                  <a:schemeClr val="tx1"/>
                </a:solidFill>
                <a:latin typeface="+mn-lt"/>
                <a:ea typeface="+mn-ea"/>
                <a:cs typeface="+mn-cs"/>
              </a:defRPr>
            </a:lvl2pPr>
            <a:lvl3pPr marL="926372" algn="l" defTabSz="926372" rtl="0" eaLnBrk="1" latinLnBrk="0" hangingPunct="1">
              <a:defRPr sz="1824" kern="1200">
                <a:solidFill>
                  <a:schemeClr val="tx1"/>
                </a:solidFill>
                <a:latin typeface="+mn-lt"/>
                <a:ea typeface="+mn-ea"/>
                <a:cs typeface="+mn-cs"/>
              </a:defRPr>
            </a:lvl3pPr>
            <a:lvl4pPr marL="1389557" algn="l" defTabSz="926372" rtl="0" eaLnBrk="1" latinLnBrk="0" hangingPunct="1">
              <a:defRPr sz="1824" kern="1200">
                <a:solidFill>
                  <a:schemeClr val="tx1"/>
                </a:solidFill>
                <a:latin typeface="+mn-lt"/>
                <a:ea typeface="+mn-ea"/>
                <a:cs typeface="+mn-cs"/>
              </a:defRPr>
            </a:lvl4pPr>
            <a:lvl5pPr marL="1852743" algn="l" defTabSz="926372" rtl="0" eaLnBrk="1" latinLnBrk="0" hangingPunct="1">
              <a:defRPr sz="1824" kern="1200">
                <a:solidFill>
                  <a:schemeClr val="tx1"/>
                </a:solidFill>
                <a:latin typeface="+mn-lt"/>
                <a:ea typeface="+mn-ea"/>
                <a:cs typeface="+mn-cs"/>
              </a:defRPr>
            </a:lvl5pPr>
            <a:lvl6pPr marL="2315929" algn="l" defTabSz="926372" rtl="0" eaLnBrk="1" latinLnBrk="0" hangingPunct="1">
              <a:defRPr sz="1824" kern="1200">
                <a:solidFill>
                  <a:schemeClr val="tx1"/>
                </a:solidFill>
                <a:latin typeface="+mn-lt"/>
                <a:ea typeface="+mn-ea"/>
                <a:cs typeface="+mn-cs"/>
              </a:defRPr>
            </a:lvl6pPr>
            <a:lvl7pPr marL="2779113" algn="l" defTabSz="926372" rtl="0" eaLnBrk="1" latinLnBrk="0" hangingPunct="1">
              <a:defRPr sz="1824" kern="1200">
                <a:solidFill>
                  <a:schemeClr val="tx1"/>
                </a:solidFill>
                <a:latin typeface="+mn-lt"/>
                <a:ea typeface="+mn-ea"/>
                <a:cs typeface="+mn-cs"/>
              </a:defRPr>
            </a:lvl7pPr>
            <a:lvl8pPr marL="3242299" algn="l" defTabSz="926372" rtl="0" eaLnBrk="1" latinLnBrk="0" hangingPunct="1">
              <a:defRPr sz="1824" kern="1200">
                <a:solidFill>
                  <a:schemeClr val="tx1"/>
                </a:solidFill>
                <a:latin typeface="+mn-lt"/>
                <a:ea typeface="+mn-ea"/>
                <a:cs typeface="+mn-cs"/>
              </a:defRPr>
            </a:lvl8pPr>
            <a:lvl9pPr marL="3705486" algn="l" defTabSz="926372" rtl="0" eaLnBrk="1" latinLnBrk="0" hangingPunct="1">
              <a:defRPr sz="1824" kern="1200">
                <a:solidFill>
                  <a:schemeClr val="tx1"/>
                </a:solidFill>
                <a:latin typeface="+mn-lt"/>
                <a:ea typeface="+mn-ea"/>
                <a:cs typeface="+mn-cs"/>
              </a:defRPr>
            </a:lvl9pPr>
          </a:lstStyle>
          <a:p>
            <a:fld id="{A7D7A393-7AAB-4C35-B2E9-5B44BBD349B3}"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2874937207"/>
      </p:ext>
    </p:extLst>
  </p:cSld>
  <p:clrMapOvr>
    <a:masterClrMapping/>
  </p:clrMapOvr>
  <p:extLst>
    <p:ext uri="{DCECCB84-F9BA-43D5-87BE-67443E8EF086}">
      <p15:sldGuideLst xmlns:p15="http://schemas.microsoft.com/office/powerpoint/2012/main">
        <p15:guide id="2" orient="horz" pos="1488" userDrawn="1">
          <p15:clr>
            <a:srgbClr val="A4A3A4"/>
          </p15:clr>
        </p15:guide>
        <p15:guide id="3" orient="horz" pos="1584" userDrawn="1">
          <p15:clr>
            <a:srgbClr val="A4A3A4"/>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3 Title and Text Side by Sid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97389CA-AA00-4146-B54D-B32C999B76FE}"/>
              </a:ext>
            </a:extLst>
          </p:cNvPr>
          <p:cNvSpPr/>
          <p:nvPr userDrawn="1"/>
        </p:nvSpPr>
        <p:spPr>
          <a:xfrm>
            <a:off x="4991100" y="0"/>
            <a:ext cx="72009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3">
            <a:extLst>
              <a:ext uri="{FF2B5EF4-FFF2-40B4-BE49-F238E27FC236}">
                <a16:creationId xmlns:a16="http://schemas.microsoft.com/office/drawing/2014/main" id="{8D21BE40-59C3-488A-8024-44C9A9BE3797}"/>
              </a:ext>
            </a:extLst>
          </p:cNvPr>
          <p:cNvSpPr>
            <a:spLocks noGrp="1"/>
          </p:cNvSpPr>
          <p:nvPr>
            <p:ph type="body" sz="quarter" idx="25"/>
          </p:nvPr>
        </p:nvSpPr>
        <p:spPr>
          <a:xfrm>
            <a:off x="571500" y="2514600"/>
            <a:ext cx="3810000" cy="3695700"/>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itle Placeholder 1">
            <a:extLst>
              <a:ext uri="{FF2B5EF4-FFF2-40B4-BE49-F238E27FC236}">
                <a16:creationId xmlns:a16="http://schemas.microsoft.com/office/drawing/2014/main" id="{CFA7C3AD-A7B5-4D92-B213-CEB1A8F0C03D}"/>
              </a:ext>
            </a:extLst>
          </p:cNvPr>
          <p:cNvSpPr>
            <a:spLocks noGrp="1"/>
          </p:cNvSpPr>
          <p:nvPr>
            <p:ph type="title" hasCustomPrompt="1"/>
          </p:nvPr>
        </p:nvSpPr>
        <p:spPr>
          <a:xfrm>
            <a:off x="571499" y="609600"/>
            <a:ext cx="3810001" cy="1752600"/>
          </a:xfrm>
          <a:prstGeom prst="rect">
            <a:avLst/>
          </a:prstGeom>
        </p:spPr>
        <p:txBody>
          <a:bodyPr vert="horz" lIns="0" tIns="0" rIns="0" bIns="0" rtlCol="0" anchor="t" anchorCtr="0">
            <a:noAutofit/>
          </a:bodyPr>
          <a:lstStyle>
            <a:lvl1pPr>
              <a:defRPr lang="en-US" sz="4000" b="0" i="0" kern="100" spc="-133" baseline="0">
                <a:solidFill>
                  <a:schemeClr val="bg1"/>
                </a:solidFill>
                <a:latin typeface="CiscoSansTT" panose="020B0503020201020303" pitchFamily="34" charset="0"/>
                <a:ea typeface="+mj-ea"/>
                <a:cs typeface="+mj-cs"/>
              </a:defRPr>
            </a:lvl1pPr>
          </a:lstStyle>
          <a:p>
            <a:pPr lvl="0" algn="l" defTabSz="882171" rtl="0" eaLnBrk="1" latinLnBrk="0" hangingPunct="1">
              <a:lnSpc>
                <a:spcPct val="90000"/>
              </a:lnSpc>
              <a:spcBef>
                <a:spcPct val="0"/>
              </a:spcBef>
              <a:buNone/>
            </a:pPr>
            <a:r>
              <a:rPr lang="en-US"/>
              <a:t>Click to edit title style</a:t>
            </a:r>
          </a:p>
        </p:txBody>
      </p:sp>
      <p:sp>
        <p:nvSpPr>
          <p:cNvPr id="8" name="Slide Number Placeholder 5">
            <a:extLst>
              <a:ext uri="{FF2B5EF4-FFF2-40B4-BE49-F238E27FC236}">
                <a16:creationId xmlns:a16="http://schemas.microsoft.com/office/drawing/2014/main" id="{A09E57CD-75EC-472F-8761-231D4E597738}"/>
              </a:ext>
            </a:extLst>
          </p:cNvPr>
          <p:cNvSpPr txBox="1">
            <a:spLocks/>
          </p:cNvSpPr>
          <p:nvPr userDrawn="1"/>
        </p:nvSpPr>
        <p:spPr>
          <a:xfrm>
            <a:off x="10020300" y="6401748"/>
            <a:ext cx="1586484" cy="123111"/>
          </a:xfrm>
          <a:prstGeom prst="rect">
            <a:avLst/>
          </a:prstGeom>
        </p:spPr>
        <p:txBody>
          <a:bodyPr vert="horz" wrap="square" lIns="0" tIns="0" rIns="0" bIns="0" rtlCol="0" anchor="t" anchorCtr="0">
            <a:spAutoFit/>
          </a:bodyPr>
          <a:lstStyle>
            <a:defPPr>
              <a:defRPr lang="en-US"/>
            </a:defPPr>
            <a:lvl1pPr marL="0" algn="r" defTabSz="926372" rtl="0" eaLnBrk="1" latinLnBrk="0" hangingPunct="1">
              <a:defRPr sz="800" kern="1200">
                <a:solidFill>
                  <a:schemeClr val="tx1"/>
                </a:solidFill>
                <a:latin typeface="+mn-lt"/>
                <a:ea typeface="+mn-ea"/>
                <a:cs typeface="+mn-cs"/>
              </a:defRPr>
            </a:lvl1pPr>
            <a:lvl2pPr marL="463186" algn="l" defTabSz="926372" rtl="0" eaLnBrk="1" latinLnBrk="0" hangingPunct="1">
              <a:defRPr sz="1824" kern="1200">
                <a:solidFill>
                  <a:schemeClr val="tx1"/>
                </a:solidFill>
                <a:latin typeface="+mn-lt"/>
                <a:ea typeface="+mn-ea"/>
                <a:cs typeface="+mn-cs"/>
              </a:defRPr>
            </a:lvl2pPr>
            <a:lvl3pPr marL="926372" algn="l" defTabSz="926372" rtl="0" eaLnBrk="1" latinLnBrk="0" hangingPunct="1">
              <a:defRPr sz="1824" kern="1200">
                <a:solidFill>
                  <a:schemeClr val="tx1"/>
                </a:solidFill>
                <a:latin typeface="+mn-lt"/>
                <a:ea typeface="+mn-ea"/>
                <a:cs typeface="+mn-cs"/>
              </a:defRPr>
            </a:lvl3pPr>
            <a:lvl4pPr marL="1389557" algn="l" defTabSz="926372" rtl="0" eaLnBrk="1" latinLnBrk="0" hangingPunct="1">
              <a:defRPr sz="1824" kern="1200">
                <a:solidFill>
                  <a:schemeClr val="tx1"/>
                </a:solidFill>
                <a:latin typeface="+mn-lt"/>
                <a:ea typeface="+mn-ea"/>
                <a:cs typeface="+mn-cs"/>
              </a:defRPr>
            </a:lvl4pPr>
            <a:lvl5pPr marL="1852743" algn="l" defTabSz="926372" rtl="0" eaLnBrk="1" latinLnBrk="0" hangingPunct="1">
              <a:defRPr sz="1824" kern="1200">
                <a:solidFill>
                  <a:schemeClr val="tx1"/>
                </a:solidFill>
                <a:latin typeface="+mn-lt"/>
                <a:ea typeface="+mn-ea"/>
                <a:cs typeface="+mn-cs"/>
              </a:defRPr>
            </a:lvl5pPr>
            <a:lvl6pPr marL="2315929" algn="l" defTabSz="926372" rtl="0" eaLnBrk="1" latinLnBrk="0" hangingPunct="1">
              <a:defRPr sz="1824" kern="1200">
                <a:solidFill>
                  <a:schemeClr val="tx1"/>
                </a:solidFill>
                <a:latin typeface="+mn-lt"/>
                <a:ea typeface="+mn-ea"/>
                <a:cs typeface="+mn-cs"/>
              </a:defRPr>
            </a:lvl6pPr>
            <a:lvl7pPr marL="2779113" algn="l" defTabSz="926372" rtl="0" eaLnBrk="1" latinLnBrk="0" hangingPunct="1">
              <a:defRPr sz="1824" kern="1200">
                <a:solidFill>
                  <a:schemeClr val="tx1"/>
                </a:solidFill>
                <a:latin typeface="+mn-lt"/>
                <a:ea typeface="+mn-ea"/>
                <a:cs typeface="+mn-cs"/>
              </a:defRPr>
            </a:lvl7pPr>
            <a:lvl8pPr marL="3242299" algn="l" defTabSz="926372" rtl="0" eaLnBrk="1" latinLnBrk="0" hangingPunct="1">
              <a:defRPr sz="1824" kern="1200">
                <a:solidFill>
                  <a:schemeClr val="tx1"/>
                </a:solidFill>
                <a:latin typeface="+mn-lt"/>
                <a:ea typeface="+mn-ea"/>
                <a:cs typeface="+mn-cs"/>
              </a:defRPr>
            </a:lvl8pPr>
            <a:lvl9pPr marL="3705486" algn="l" defTabSz="926372" rtl="0" eaLnBrk="1" latinLnBrk="0" hangingPunct="1">
              <a:defRPr sz="1824" kern="1200">
                <a:solidFill>
                  <a:schemeClr val="tx1"/>
                </a:solidFill>
                <a:latin typeface="+mn-lt"/>
                <a:ea typeface="+mn-ea"/>
                <a:cs typeface="+mn-cs"/>
              </a:defRPr>
            </a:lvl9pPr>
          </a:lstStyle>
          <a:p>
            <a:fld id="{A7D7A393-7AAB-4C35-B2E9-5B44BBD349B3}"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3063769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Ten Topics">
    <p:spTree>
      <p:nvGrpSpPr>
        <p:cNvPr id="1" name=""/>
        <p:cNvGrpSpPr/>
        <p:nvPr/>
      </p:nvGrpSpPr>
      <p:grpSpPr>
        <a:xfrm>
          <a:off x="0" y="0"/>
          <a:ext cx="0" cy="0"/>
          <a:chOff x="0" y="0"/>
          <a:chExt cx="0" cy="0"/>
        </a:xfrm>
      </p:grpSpPr>
      <p:sp>
        <p:nvSpPr>
          <p:cNvPr id="25" name="Title Placeholder 1">
            <a:extLst>
              <a:ext uri="{FF2B5EF4-FFF2-40B4-BE49-F238E27FC236}">
                <a16:creationId xmlns:a16="http://schemas.microsoft.com/office/drawing/2014/main" id="{9E6D9EB8-CE1C-4E47-A0CE-E70016F1FA9A}"/>
              </a:ext>
            </a:extLst>
          </p:cNvPr>
          <p:cNvSpPr>
            <a:spLocks noGrp="1"/>
          </p:cNvSpPr>
          <p:nvPr>
            <p:ph type="title"/>
          </p:nvPr>
        </p:nvSpPr>
        <p:spPr>
          <a:xfrm>
            <a:off x="571500" y="609600"/>
            <a:ext cx="5372100" cy="1107996"/>
          </a:xfrm>
          <a:prstGeom prst="rect">
            <a:avLst/>
          </a:prstGeom>
        </p:spPr>
        <p:txBody>
          <a:bodyPr vert="horz" lIns="0" tIns="0" rIns="0" bIns="0" rtlCol="0" anchor="t" anchorCtr="0">
            <a:spAutoFit/>
          </a:bodyPr>
          <a:lstStyle>
            <a:lvl1pPr>
              <a:defRPr lang="en-US" sz="4000" dirty="0"/>
            </a:lvl1pPr>
          </a:lstStyle>
          <a:p>
            <a:pPr lvl="0"/>
            <a:r>
              <a:rPr lang="en-US"/>
              <a:t>Click to edit Master title style</a:t>
            </a:r>
          </a:p>
        </p:txBody>
      </p:sp>
      <p:sp>
        <p:nvSpPr>
          <p:cNvPr id="22" name="Text Placeholder 4">
            <a:extLst>
              <a:ext uri="{FF2B5EF4-FFF2-40B4-BE49-F238E27FC236}">
                <a16:creationId xmlns:a16="http://schemas.microsoft.com/office/drawing/2014/main" id="{2875B737-D8C9-4B5A-A987-E648592F8ABA}"/>
              </a:ext>
            </a:extLst>
          </p:cNvPr>
          <p:cNvSpPr>
            <a:spLocks noGrp="1"/>
          </p:cNvSpPr>
          <p:nvPr>
            <p:ph type="body" sz="quarter" idx="44" hasCustomPrompt="1"/>
          </p:nvPr>
        </p:nvSpPr>
        <p:spPr>
          <a:xfrm>
            <a:off x="571500" y="2437942"/>
            <a:ext cx="647700" cy="369332"/>
          </a:xfrm>
        </p:spPr>
        <p:txBody>
          <a:bodyPr>
            <a:spAutoFit/>
          </a:bodyPr>
          <a:lstStyle>
            <a:lvl1pPr algn="l">
              <a:defRPr lang="en-US" sz="2400" b="0" i="0" kern="0" spc="0" baseline="0" dirty="0">
                <a:solidFill>
                  <a:schemeClr val="bg1"/>
                </a:solidFill>
                <a:latin typeface="+mj-lt"/>
                <a:ea typeface="+mn-ea"/>
                <a:cs typeface="+mn-cs"/>
              </a:defRPr>
            </a:lvl1pPr>
          </a:lstStyle>
          <a:p>
            <a:pPr marL="0" lvl="0" indent="0" algn="l" defTabSz="882171" rtl="0" eaLnBrk="1" latinLnBrk="0" hangingPunct="1">
              <a:lnSpc>
                <a:spcPct val="100000"/>
              </a:lnSpc>
              <a:spcBef>
                <a:spcPts val="0"/>
              </a:spcBef>
              <a:spcAft>
                <a:spcPts val="1000"/>
              </a:spcAft>
              <a:buFont typeface="Arial" panose="020B0604020202020204" pitchFamily="34" charset="0"/>
              <a:buNone/>
            </a:pPr>
            <a:r>
              <a:rPr lang="en-US"/>
              <a:t>01</a:t>
            </a:r>
          </a:p>
        </p:txBody>
      </p:sp>
      <p:sp>
        <p:nvSpPr>
          <p:cNvPr id="24" name="Text Placeholder 6">
            <a:extLst>
              <a:ext uri="{FF2B5EF4-FFF2-40B4-BE49-F238E27FC236}">
                <a16:creationId xmlns:a16="http://schemas.microsoft.com/office/drawing/2014/main" id="{61BC899D-37C3-4568-A4DF-0B0EDE20DC4C}"/>
              </a:ext>
            </a:extLst>
          </p:cNvPr>
          <p:cNvSpPr>
            <a:spLocks noGrp="1"/>
          </p:cNvSpPr>
          <p:nvPr>
            <p:ph type="body" sz="quarter" idx="49"/>
          </p:nvPr>
        </p:nvSpPr>
        <p:spPr>
          <a:xfrm>
            <a:off x="1403910" y="2437942"/>
            <a:ext cx="4539690" cy="369332"/>
          </a:xfrm>
        </p:spPr>
        <p:txBody>
          <a:bodyPr wrap="square">
            <a:spAutoFit/>
          </a:bodyPr>
          <a:lstStyle>
            <a:lvl1pPr>
              <a:defRPr sz="2400" spc="-120" baseline="0">
                <a:latin typeface="+mj-lt"/>
              </a:defRPr>
            </a:lvl1pPr>
          </a:lstStyle>
          <a:p>
            <a:pPr lvl="0"/>
            <a:r>
              <a:rPr lang="en-US"/>
              <a:t>Click to edit Master text styles</a:t>
            </a:r>
          </a:p>
        </p:txBody>
      </p:sp>
      <p:sp>
        <p:nvSpPr>
          <p:cNvPr id="26" name="Text Placeholder 6">
            <a:extLst>
              <a:ext uri="{FF2B5EF4-FFF2-40B4-BE49-F238E27FC236}">
                <a16:creationId xmlns:a16="http://schemas.microsoft.com/office/drawing/2014/main" id="{FB5D11EE-1D55-4041-81BF-2D405343AEB1}"/>
              </a:ext>
            </a:extLst>
          </p:cNvPr>
          <p:cNvSpPr>
            <a:spLocks noGrp="1"/>
          </p:cNvSpPr>
          <p:nvPr>
            <p:ph type="body" sz="quarter" idx="51"/>
          </p:nvPr>
        </p:nvSpPr>
        <p:spPr>
          <a:xfrm>
            <a:off x="1403910" y="2866146"/>
            <a:ext cx="4539690" cy="196913"/>
          </a:xfrm>
        </p:spPr>
        <p:txBody>
          <a:bodyPr wrap="square">
            <a:spAutoFit/>
          </a:bodyPr>
          <a:lstStyle>
            <a:lvl1pPr>
              <a:defRPr sz="1200">
                <a:latin typeface="+mn-lt"/>
              </a:defRPr>
            </a:lvl1pPr>
          </a:lstStyle>
          <a:p>
            <a:pPr lvl="0"/>
            <a:r>
              <a:rPr lang="en-US"/>
              <a:t>Click to edit Master text styles</a:t>
            </a:r>
          </a:p>
        </p:txBody>
      </p:sp>
      <p:sp>
        <p:nvSpPr>
          <p:cNvPr id="27" name="Text Placeholder 4">
            <a:extLst>
              <a:ext uri="{FF2B5EF4-FFF2-40B4-BE49-F238E27FC236}">
                <a16:creationId xmlns:a16="http://schemas.microsoft.com/office/drawing/2014/main" id="{478F2AB5-8A22-4344-B743-464793BF69FB}"/>
              </a:ext>
            </a:extLst>
          </p:cNvPr>
          <p:cNvSpPr>
            <a:spLocks noGrp="1"/>
          </p:cNvSpPr>
          <p:nvPr>
            <p:ph type="body" sz="quarter" idx="52" hasCustomPrompt="1"/>
          </p:nvPr>
        </p:nvSpPr>
        <p:spPr>
          <a:xfrm>
            <a:off x="571500" y="3278622"/>
            <a:ext cx="647700" cy="369332"/>
          </a:xfrm>
        </p:spPr>
        <p:txBody>
          <a:bodyPr>
            <a:spAutoFit/>
          </a:bodyPr>
          <a:lstStyle>
            <a:lvl1pPr algn="l">
              <a:defRPr lang="en-US" sz="2400" b="0" i="0" kern="0" spc="0" baseline="0">
                <a:solidFill>
                  <a:schemeClr val="bg1"/>
                </a:solidFill>
                <a:latin typeface="+mj-lt"/>
                <a:ea typeface="+mn-ea"/>
                <a:cs typeface="+mn-cs"/>
              </a:defRPr>
            </a:lvl1pPr>
          </a:lstStyle>
          <a:p>
            <a:pPr marL="0" lvl="0" indent="0" algn="l" defTabSz="882171" rtl="0" eaLnBrk="1" latinLnBrk="0" hangingPunct="1">
              <a:lnSpc>
                <a:spcPct val="100000"/>
              </a:lnSpc>
              <a:spcBef>
                <a:spcPts val="0"/>
              </a:spcBef>
              <a:spcAft>
                <a:spcPts val="1000"/>
              </a:spcAft>
              <a:buFont typeface="Arial" panose="020B0604020202020204" pitchFamily="34" charset="0"/>
              <a:buNone/>
            </a:pPr>
            <a:r>
              <a:rPr lang="en-US"/>
              <a:t>02</a:t>
            </a:r>
          </a:p>
        </p:txBody>
      </p:sp>
      <p:sp>
        <p:nvSpPr>
          <p:cNvPr id="28" name="Text Placeholder 6">
            <a:extLst>
              <a:ext uri="{FF2B5EF4-FFF2-40B4-BE49-F238E27FC236}">
                <a16:creationId xmlns:a16="http://schemas.microsoft.com/office/drawing/2014/main" id="{22A1D5CE-6473-44B2-BC10-1AC73E1B795C}"/>
              </a:ext>
            </a:extLst>
          </p:cNvPr>
          <p:cNvSpPr>
            <a:spLocks noGrp="1"/>
          </p:cNvSpPr>
          <p:nvPr>
            <p:ph type="body" sz="quarter" idx="53"/>
          </p:nvPr>
        </p:nvSpPr>
        <p:spPr>
          <a:xfrm>
            <a:off x="1403910" y="3278622"/>
            <a:ext cx="4539690" cy="369332"/>
          </a:xfrm>
        </p:spPr>
        <p:txBody>
          <a:bodyPr wrap="square">
            <a:spAutoFit/>
          </a:bodyPr>
          <a:lstStyle>
            <a:lvl1pPr>
              <a:defRPr lang="en-US" sz="2400" b="0" i="0" kern="0" spc="-120" baseline="0" dirty="0" smtClean="0">
                <a:solidFill>
                  <a:schemeClr val="bg1"/>
                </a:solidFill>
                <a:latin typeface="+mj-lt"/>
                <a:ea typeface="+mn-ea"/>
                <a:cs typeface="+mn-cs"/>
              </a:defRPr>
            </a:lvl1pPr>
          </a:lstStyle>
          <a:p>
            <a:pPr marL="0" lvl="0" indent="0" algn="l" defTabSz="882171" rtl="0" eaLnBrk="1" latinLnBrk="0" hangingPunct="1">
              <a:lnSpc>
                <a:spcPct val="100000"/>
              </a:lnSpc>
              <a:spcBef>
                <a:spcPts val="0"/>
              </a:spcBef>
              <a:spcAft>
                <a:spcPts val="1000"/>
              </a:spcAft>
              <a:buFont typeface="Arial" panose="020B0604020202020204" pitchFamily="34" charset="0"/>
              <a:buNone/>
            </a:pPr>
            <a:r>
              <a:rPr lang="en-US"/>
              <a:t>Click to edit Master text styles</a:t>
            </a:r>
          </a:p>
        </p:txBody>
      </p:sp>
      <p:sp>
        <p:nvSpPr>
          <p:cNvPr id="29" name="Text Placeholder 6">
            <a:extLst>
              <a:ext uri="{FF2B5EF4-FFF2-40B4-BE49-F238E27FC236}">
                <a16:creationId xmlns:a16="http://schemas.microsoft.com/office/drawing/2014/main" id="{D8A733FF-648D-413A-A965-9380FF19EB38}"/>
              </a:ext>
            </a:extLst>
          </p:cNvPr>
          <p:cNvSpPr>
            <a:spLocks noGrp="1"/>
          </p:cNvSpPr>
          <p:nvPr>
            <p:ph type="body" sz="quarter" idx="54"/>
          </p:nvPr>
        </p:nvSpPr>
        <p:spPr>
          <a:xfrm>
            <a:off x="1403910" y="3706826"/>
            <a:ext cx="4539690" cy="196913"/>
          </a:xfrm>
        </p:spPr>
        <p:txBody>
          <a:bodyPr wrap="square">
            <a:spAutoFit/>
          </a:bodyPr>
          <a:lstStyle>
            <a:lvl1pPr>
              <a:defRPr sz="1200">
                <a:latin typeface="+mn-lt"/>
              </a:defRPr>
            </a:lvl1pPr>
          </a:lstStyle>
          <a:p>
            <a:pPr lvl="0"/>
            <a:r>
              <a:rPr lang="en-US"/>
              <a:t>Click to edit Master text styles</a:t>
            </a:r>
          </a:p>
        </p:txBody>
      </p:sp>
      <p:sp>
        <p:nvSpPr>
          <p:cNvPr id="30" name="Text Placeholder 4">
            <a:extLst>
              <a:ext uri="{FF2B5EF4-FFF2-40B4-BE49-F238E27FC236}">
                <a16:creationId xmlns:a16="http://schemas.microsoft.com/office/drawing/2014/main" id="{C4EAFF18-13A5-4454-9A4E-50C9683A0861}"/>
              </a:ext>
            </a:extLst>
          </p:cNvPr>
          <p:cNvSpPr>
            <a:spLocks noGrp="1"/>
          </p:cNvSpPr>
          <p:nvPr>
            <p:ph type="body" sz="quarter" idx="55" hasCustomPrompt="1"/>
          </p:nvPr>
        </p:nvSpPr>
        <p:spPr>
          <a:xfrm>
            <a:off x="571500" y="4118817"/>
            <a:ext cx="647700" cy="369332"/>
          </a:xfrm>
        </p:spPr>
        <p:txBody>
          <a:bodyPr>
            <a:spAutoFit/>
          </a:bodyPr>
          <a:lstStyle>
            <a:lvl1pPr algn="l">
              <a:defRPr lang="en-US" sz="2400" b="0" i="0" kern="0" spc="0" baseline="0">
                <a:solidFill>
                  <a:schemeClr val="bg1"/>
                </a:solidFill>
                <a:latin typeface="+mj-lt"/>
                <a:ea typeface="+mn-ea"/>
                <a:cs typeface="+mn-cs"/>
              </a:defRPr>
            </a:lvl1pPr>
          </a:lstStyle>
          <a:p>
            <a:pPr marL="0" lvl="0" indent="0" algn="l" defTabSz="882171" rtl="0" eaLnBrk="1" latinLnBrk="0" hangingPunct="1">
              <a:lnSpc>
                <a:spcPct val="100000"/>
              </a:lnSpc>
              <a:spcBef>
                <a:spcPts val="0"/>
              </a:spcBef>
              <a:spcAft>
                <a:spcPts val="1000"/>
              </a:spcAft>
              <a:buFont typeface="Arial" panose="020B0604020202020204" pitchFamily="34" charset="0"/>
              <a:buNone/>
            </a:pPr>
            <a:r>
              <a:rPr lang="en-US"/>
              <a:t>03</a:t>
            </a:r>
          </a:p>
        </p:txBody>
      </p:sp>
      <p:sp>
        <p:nvSpPr>
          <p:cNvPr id="31" name="Text Placeholder 6">
            <a:extLst>
              <a:ext uri="{FF2B5EF4-FFF2-40B4-BE49-F238E27FC236}">
                <a16:creationId xmlns:a16="http://schemas.microsoft.com/office/drawing/2014/main" id="{65CFB554-4FA5-44FE-AD9D-94ADB8A1596B}"/>
              </a:ext>
            </a:extLst>
          </p:cNvPr>
          <p:cNvSpPr>
            <a:spLocks noGrp="1"/>
          </p:cNvSpPr>
          <p:nvPr>
            <p:ph type="body" sz="quarter" idx="56"/>
          </p:nvPr>
        </p:nvSpPr>
        <p:spPr>
          <a:xfrm>
            <a:off x="1403910" y="4118817"/>
            <a:ext cx="4539690" cy="369332"/>
          </a:xfrm>
        </p:spPr>
        <p:txBody>
          <a:bodyPr wrap="square">
            <a:spAutoFit/>
          </a:bodyPr>
          <a:lstStyle>
            <a:lvl1pPr>
              <a:defRPr lang="en-US" sz="2400" b="0" i="0" kern="0" spc="-120" baseline="0" dirty="0" smtClean="0">
                <a:solidFill>
                  <a:schemeClr val="bg1"/>
                </a:solidFill>
                <a:latin typeface="+mj-lt"/>
                <a:ea typeface="+mn-ea"/>
                <a:cs typeface="+mn-cs"/>
              </a:defRPr>
            </a:lvl1pPr>
          </a:lstStyle>
          <a:p>
            <a:pPr marL="0" lvl="0" indent="0" algn="l" defTabSz="882171" rtl="0" eaLnBrk="1" latinLnBrk="0" hangingPunct="1">
              <a:lnSpc>
                <a:spcPct val="100000"/>
              </a:lnSpc>
              <a:spcBef>
                <a:spcPts val="0"/>
              </a:spcBef>
              <a:spcAft>
                <a:spcPts val="1000"/>
              </a:spcAft>
              <a:buFont typeface="Arial" panose="020B0604020202020204" pitchFamily="34" charset="0"/>
              <a:buNone/>
            </a:pPr>
            <a:r>
              <a:rPr lang="en-US"/>
              <a:t>Click to edit Master text styles</a:t>
            </a:r>
          </a:p>
        </p:txBody>
      </p:sp>
      <p:sp>
        <p:nvSpPr>
          <p:cNvPr id="32" name="Text Placeholder 6">
            <a:extLst>
              <a:ext uri="{FF2B5EF4-FFF2-40B4-BE49-F238E27FC236}">
                <a16:creationId xmlns:a16="http://schemas.microsoft.com/office/drawing/2014/main" id="{E82D60C9-C7E6-4DE4-8E8B-9A9D85E509A8}"/>
              </a:ext>
            </a:extLst>
          </p:cNvPr>
          <p:cNvSpPr>
            <a:spLocks noGrp="1"/>
          </p:cNvSpPr>
          <p:nvPr>
            <p:ph type="body" sz="quarter" idx="57"/>
          </p:nvPr>
        </p:nvSpPr>
        <p:spPr>
          <a:xfrm>
            <a:off x="1403910" y="4547021"/>
            <a:ext cx="4539690" cy="196913"/>
          </a:xfrm>
        </p:spPr>
        <p:txBody>
          <a:bodyPr wrap="square">
            <a:spAutoFit/>
          </a:bodyPr>
          <a:lstStyle>
            <a:lvl1pPr>
              <a:defRPr sz="1200">
                <a:latin typeface="+mn-lt"/>
              </a:defRPr>
            </a:lvl1pPr>
          </a:lstStyle>
          <a:p>
            <a:pPr lvl="0"/>
            <a:r>
              <a:rPr lang="en-US"/>
              <a:t>Click to edit Master text styles</a:t>
            </a:r>
          </a:p>
        </p:txBody>
      </p:sp>
      <p:sp>
        <p:nvSpPr>
          <p:cNvPr id="34" name="Text Placeholder 4">
            <a:extLst>
              <a:ext uri="{FF2B5EF4-FFF2-40B4-BE49-F238E27FC236}">
                <a16:creationId xmlns:a16="http://schemas.microsoft.com/office/drawing/2014/main" id="{11C81A21-CB5C-4EBA-AA54-D73A670B36B8}"/>
              </a:ext>
            </a:extLst>
          </p:cNvPr>
          <p:cNvSpPr>
            <a:spLocks noGrp="1"/>
          </p:cNvSpPr>
          <p:nvPr>
            <p:ph type="body" sz="quarter" idx="58" hasCustomPrompt="1"/>
          </p:nvPr>
        </p:nvSpPr>
        <p:spPr>
          <a:xfrm>
            <a:off x="571500" y="4959740"/>
            <a:ext cx="647700" cy="369332"/>
          </a:xfrm>
        </p:spPr>
        <p:txBody>
          <a:bodyPr>
            <a:spAutoFit/>
          </a:bodyPr>
          <a:lstStyle>
            <a:lvl1pPr algn="l">
              <a:defRPr lang="en-US" sz="2400" b="0" i="0" kern="0" spc="0" baseline="0" dirty="0">
                <a:solidFill>
                  <a:schemeClr val="bg1"/>
                </a:solidFill>
                <a:latin typeface="+mj-lt"/>
                <a:ea typeface="+mn-ea"/>
                <a:cs typeface="+mn-cs"/>
              </a:defRPr>
            </a:lvl1pPr>
          </a:lstStyle>
          <a:p>
            <a:pPr marL="0" lvl="0" indent="0" algn="l" defTabSz="882171" rtl="0" eaLnBrk="1" latinLnBrk="0" hangingPunct="1">
              <a:lnSpc>
                <a:spcPct val="100000"/>
              </a:lnSpc>
              <a:spcBef>
                <a:spcPts val="0"/>
              </a:spcBef>
              <a:spcAft>
                <a:spcPts val="1000"/>
              </a:spcAft>
              <a:buFont typeface="Arial" panose="020B0604020202020204" pitchFamily="34" charset="0"/>
              <a:buNone/>
            </a:pPr>
            <a:r>
              <a:rPr lang="en-US"/>
              <a:t>04</a:t>
            </a:r>
          </a:p>
        </p:txBody>
      </p:sp>
      <p:sp>
        <p:nvSpPr>
          <p:cNvPr id="35" name="Text Placeholder 6">
            <a:extLst>
              <a:ext uri="{FF2B5EF4-FFF2-40B4-BE49-F238E27FC236}">
                <a16:creationId xmlns:a16="http://schemas.microsoft.com/office/drawing/2014/main" id="{3D704AA8-F2E6-4E6E-BA0F-C73614C721D6}"/>
              </a:ext>
            </a:extLst>
          </p:cNvPr>
          <p:cNvSpPr>
            <a:spLocks noGrp="1"/>
          </p:cNvSpPr>
          <p:nvPr>
            <p:ph type="body" sz="quarter" idx="59"/>
          </p:nvPr>
        </p:nvSpPr>
        <p:spPr>
          <a:xfrm>
            <a:off x="1403910" y="4959740"/>
            <a:ext cx="4539690" cy="369332"/>
          </a:xfrm>
        </p:spPr>
        <p:txBody>
          <a:bodyPr wrap="square">
            <a:spAutoFit/>
          </a:bodyPr>
          <a:lstStyle>
            <a:lvl1pPr>
              <a:defRPr lang="en-US" sz="2400" b="0" i="0" kern="0" spc="-120" baseline="0" dirty="0" smtClean="0">
                <a:solidFill>
                  <a:schemeClr val="bg1"/>
                </a:solidFill>
                <a:latin typeface="+mj-lt"/>
                <a:ea typeface="+mn-ea"/>
                <a:cs typeface="+mn-cs"/>
              </a:defRPr>
            </a:lvl1pPr>
          </a:lstStyle>
          <a:p>
            <a:pPr marL="0" lvl="0" indent="0" algn="l" defTabSz="882171" rtl="0" eaLnBrk="1" latinLnBrk="0" hangingPunct="1">
              <a:lnSpc>
                <a:spcPct val="100000"/>
              </a:lnSpc>
              <a:spcBef>
                <a:spcPts val="0"/>
              </a:spcBef>
              <a:spcAft>
                <a:spcPts val="1000"/>
              </a:spcAft>
              <a:buFont typeface="Arial" panose="020B0604020202020204" pitchFamily="34" charset="0"/>
              <a:buNone/>
            </a:pPr>
            <a:r>
              <a:rPr lang="en-US"/>
              <a:t>Click to edit Master text styles</a:t>
            </a:r>
          </a:p>
        </p:txBody>
      </p:sp>
      <p:sp>
        <p:nvSpPr>
          <p:cNvPr id="36" name="Text Placeholder 6">
            <a:extLst>
              <a:ext uri="{FF2B5EF4-FFF2-40B4-BE49-F238E27FC236}">
                <a16:creationId xmlns:a16="http://schemas.microsoft.com/office/drawing/2014/main" id="{66AE59D2-11F7-416C-B366-F23200F2C468}"/>
              </a:ext>
            </a:extLst>
          </p:cNvPr>
          <p:cNvSpPr>
            <a:spLocks noGrp="1"/>
          </p:cNvSpPr>
          <p:nvPr>
            <p:ph type="body" sz="quarter" idx="60"/>
          </p:nvPr>
        </p:nvSpPr>
        <p:spPr>
          <a:xfrm>
            <a:off x="1403910" y="5387944"/>
            <a:ext cx="4539690" cy="196913"/>
          </a:xfrm>
        </p:spPr>
        <p:txBody>
          <a:bodyPr wrap="square">
            <a:spAutoFit/>
          </a:bodyPr>
          <a:lstStyle>
            <a:lvl1pPr>
              <a:defRPr sz="1200">
                <a:latin typeface="+mn-lt"/>
              </a:defRPr>
            </a:lvl1pPr>
          </a:lstStyle>
          <a:p>
            <a:pPr lvl="0"/>
            <a:r>
              <a:rPr lang="en-US"/>
              <a:t>Click to edit Master text styles</a:t>
            </a:r>
          </a:p>
        </p:txBody>
      </p:sp>
      <p:sp>
        <p:nvSpPr>
          <p:cNvPr id="40" name="Text Placeholder 4">
            <a:extLst>
              <a:ext uri="{FF2B5EF4-FFF2-40B4-BE49-F238E27FC236}">
                <a16:creationId xmlns:a16="http://schemas.microsoft.com/office/drawing/2014/main" id="{898C6801-7507-4803-A711-42CEC857E567}"/>
              </a:ext>
            </a:extLst>
          </p:cNvPr>
          <p:cNvSpPr>
            <a:spLocks noGrp="1"/>
          </p:cNvSpPr>
          <p:nvPr>
            <p:ph type="body" sz="quarter" idx="61" hasCustomPrompt="1"/>
          </p:nvPr>
        </p:nvSpPr>
        <p:spPr>
          <a:xfrm>
            <a:off x="6248400" y="2437942"/>
            <a:ext cx="647700" cy="369332"/>
          </a:xfrm>
        </p:spPr>
        <p:txBody>
          <a:bodyPr>
            <a:spAutoFit/>
          </a:bodyPr>
          <a:lstStyle>
            <a:lvl1pPr algn="l">
              <a:defRPr sz="2400">
                <a:latin typeface="+mj-lt"/>
              </a:defRPr>
            </a:lvl1pPr>
          </a:lstStyle>
          <a:p>
            <a:pPr lvl="0"/>
            <a:r>
              <a:rPr lang="en-US"/>
              <a:t>05</a:t>
            </a:r>
          </a:p>
        </p:txBody>
      </p:sp>
      <p:sp>
        <p:nvSpPr>
          <p:cNvPr id="41" name="Text Placeholder 6">
            <a:extLst>
              <a:ext uri="{FF2B5EF4-FFF2-40B4-BE49-F238E27FC236}">
                <a16:creationId xmlns:a16="http://schemas.microsoft.com/office/drawing/2014/main" id="{7589C976-7FFB-4218-BF7E-1F78F2A1F02C}"/>
              </a:ext>
            </a:extLst>
          </p:cNvPr>
          <p:cNvSpPr>
            <a:spLocks noGrp="1"/>
          </p:cNvSpPr>
          <p:nvPr>
            <p:ph type="body" sz="quarter" idx="62"/>
          </p:nvPr>
        </p:nvSpPr>
        <p:spPr>
          <a:xfrm>
            <a:off x="7080810" y="2437942"/>
            <a:ext cx="4539690" cy="369332"/>
          </a:xfrm>
        </p:spPr>
        <p:txBody>
          <a:bodyPr wrap="square">
            <a:spAutoFit/>
          </a:bodyPr>
          <a:lstStyle>
            <a:lvl1pPr>
              <a:defRPr lang="en-US" sz="2400" b="0" i="0" kern="0" spc="-120" baseline="0" dirty="0" smtClean="0">
                <a:solidFill>
                  <a:schemeClr val="bg1"/>
                </a:solidFill>
                <a:latin typeface="+mj-lt"/>
                <a:ea typeface="+mn-ea"/>
                <a:cs typeface="+mn-cs"/>
              </a:defRPr>
            </a:lvl1pPr>
          </a:lstStyle>
          <a:p>
            <a:pPr marL="0" lvl="0" indent="0" algn="l" defTabSz="882171" rtl="0" eaLnBrk="1" latinLnBrk="0" hangingPunct="1">
              <a:lnSpc>
                <a:spcPct val="100000"/>
              </a:lnSpc>
              <a:spcBef>
                <a:spcPts val="0"/>
              </a:spcBef>
              <a:spcAft>
                <a:spcPts val="1000"/>
              </a:spcAft>
              <a:buFont typeface="Arial" panose="020B0604020202020204" pitchFamily="34" charset="0"/>
              <a:buNone/>
            </a:pPr>
            <a:r>
              <a:rPr lang="en-US"/>
              <a:t>Click to edit Master text styles</a:t>
            </a:r>
          </a:p>
        </p:txBody>
      </p:sp>
      <p:sp>
        <p:nvSpPr>
          <p:cNvPr id="42" name="Text Placeholder 6">
            <a:extLst>
              <a:ext uri="{FF2B5EF4-FFF2-40B4-BE49-F238E27FC236}">
                <a16:creationId xmlns:a16="http://schemas.microsoft.com/office/drawing/2014/main" id="{0F3DDABD-EE25-49C3-9A53-2657DAD77A8C}"/>
              </a:ext>
            </a:extLst>
          </p:cNvPr>
          <p:cNvSpPr>
            <a:spLocks noGrp="1"/>
          </p:cNvSpPr>
          <p:nvPr>
            <p:ph type="body" sz="quarter" idx="63"/>
          </p:nvPr>
        </p:nvSpPr>
        <p:spPr>
          <a:xfrm>
            <a:off x="7080810" y="2866146"/>
            <a:ext cx="4539690" cy="196913"/>
          </a:xfrm>
        </p:spPr>
        <p:txBody>
          <a:bodyPr wrap="square">
            <a:spAutoFit/>
          </a:bodyPr>
          <a:lstStyle>
            <a:lvl1pPr>
              <a:defRPr sz="1200">
                <a:latin typeface="+mn-lt"/>
              </a:defRPr>
            </a:lvl1pPr>
          </a:lstStyle>
          <a:p>
            <a:pPr lvl="0"/>
            <a:r>
              <a:rPr lang="en-US"/>
              <a:t>Click to edit Master text styles</a:t>
            </a:r>
          </a:p>
        </p:txBody>
      </p:sp>
      <p:sp>
        <p:nvSpPr>
          <p:cNvPr id="43" name="Text Placeholder 4">
            <a:extLst>
              <a:ext uri="{FF2B5EF4-FFF2-40B4-BE49-F238E27FC236}">
                <a16:creationId xmlns:a16="http://schemas.microsoft.com/office/drawing/2014/main" id="{17167DB7-5308-42DC-AEE9-AAED2ED164D1}"/>
              </a:ext>
            </a:extLst>
          </p:cNvPr>
          <p:cNvSpPr>
            <a:spLocks noGrp="1"/>
          </p:cNvSpPr>
          <p:nvPr>
            <p:ph type="body" sz="quarter" idx="64" hasCustomPrompt="1"/>
          </p:nvPr>
        </p:nvSpPr>
        <p:spPr>
          <a:xfrm>
            <a:off x="6248400" y="3278622"/>
            <a:ext cx="647700" cy="369332"/>
          </a:xfrm>
        </p:spPr>
        <p:txBody>
          <a:bodyPr>
            <a:spAutoFit/>
          </a:bodyPr>
          <a:lstStyle>
            <a:lvl1pPr algn="l">
              <a:defRPr lang="en-US" sz="2400" b="0" i="0" kern="0" spc="0" baseline="0" dirty="0">
                <a:solidFill>
                  <a:schemeClr val="bg1"/>
                </a:solidFill>
                <a:latin typeface="+mj-lt"/>
                <a:ea typeface="+mn-ea"/>
                <a:cs typeface="+mn-cs"/>
              </a:defRPr>
            </a:lvl1pPr>
          </a:lstStyle>
          <a:p>
            <a:pPr marL="0" lvl="0" indent="0" algn="l" defTabSz="882171" rtl="0" eaLnBrk="1" latinLnBrk="0" hangingPunct="1">
              <a:lnSpc>
                <a:spcPct val="100000"/>
              </a:lnSpc>
              <a:spcBef>
                <a:spcPts val="0"/>
              </a:spcBef>
              <a:spcAft>
                <a:spcPts val="1000"/>
              </a:spcAft>
              <a:buFont typeface="Arial" panose="020B0604020202020204" pitchFamily="34" charset="0"/>
              <a:buNone/>
            </a:pPr>
            <a:r>
              <a:rPr lang="en-US"/>
              <a:t>06</a:t>
            </a:r>
          </a:p>
        </p:txBody>
      </p:sp>
      <p:sp>
        <p:nvSpPr>
          <p:cNvPr id="44" name="Text Placeholder 6">
            <a:extLst>
              <a:ext uri="{FF2B5EF4-FFF2-40B4-BE49-F238E27FC236}">
                <a16:creationId xmlns:a16="http://schemas.microsoft.com/office/drawing/2014/main" id="{620B5D7B-672A-4FB9-9717-E785586DA302}"/>
              </a:ext>
            </a:extLst>
          </p:cNvPr>
          <p:cNvSpPr>
            <a:spLocks noGrp="1"/>
          </p:cNvSpPr>
          <p:nvPr>
            <p:ph type="body" sz="quarter" idx="65"/>
          </p:nvPr>
        </p:nvSpPr>
        <p:spPr>
          <a:xfrm>
            <a:off x="7080810" y="3278622"/>
            <a:ext cx="4539690" cy="369332"/>
          </a:xfrm>
        </p:spPr>
        <p:txBody>
          <a:bodyPr wrap="square">
            <a:spAutoFit/>
          </a:bodyPr>
          <a:lstStyle>
            <a:lvl1pPr>
              <a:defRPr lang="en-US" sz="2400" b="0" i="0" kern="0" spc="-120" baseline="0" dirty="0" smtClean="0">
                <a:solidFill>
                  <a:schemeClr val="bg1"/>
                </a:solidFill>
                <a:latin typeface="+mj-lt"/>
                <a:ea typeface="+mn-ea"/>
                <a:cs typeface="+mn-cs"/>
              </a:defRPr>
            </a:lvl1pPr>
          </a:lstStyle>
          <a:p>
            <a:pPr marL="0" lvl="0" indent="0" algn="l" defTabSz="882171" rtl="0" eaLnBrk="1" latinLnBrk="0" hangingPunct="1">
              <a:lnSpc>
                <a:spcPct val="100000"/>
              </a:lnSpc>
              <a:spcBef>
                <a:spcPts val="0"/>
              </a:spcBef>
              <a:spcAft>
                <a:spcPts val="1000"/>
              </a:spcAft>
              <a:buFont typeface="Arial" panose="020B0604020202020204" pitchFamily="34" charset="0"/>
              <a:buNone/>
            </a:pPr>
            <a:r>
              <a:rPr lang="en-US"/>
              <a:t>Click to edit Master text styles</a:t>
            </a:r>
          </a:p>
        </p:txBody>
      </p:sp>
      <p:sp>
        <p:nvSpPr>
          <p:cNvPr id="45" name="Text Placeholder 6">
            <a:extLst>
              <a:ext uri="{FF2B5EF4-FFF2-40B4-BE49-F238E27FC236}">
                <a16:creationId xmlns:a16="http://schemas.microsoft.com/office/drawing/2014/main" id="{E23B210E-5C88-4516-A864-36247F88D733}"/>
              </a:ext>
            </a:extLst>
          </p:cNvPr>
          <p:cNvSpPr>
            <a:spLocks noGrp="1"/>
          </p:cNvSpPr>
          <p:nvPr>
            <p:ph type="body" sz="quarter" idx="66"/>
          </p:nvPr>
        </p:nvSpPr>
        <p:spPr>
          <a:xfrm>
            <a:off x="7080810" y="3706826"/>
            <a:ext cx="4539690" cy="196913"/>
          </a:xfrm>
        </p:spPr>
        <p:txBody>
          <a:bodyPr wrap="square">
            <a:spAutoFit/>
          </a:bodyPr>
          <a:lstStyle>
            <a:lvl1pPr>
              <a:defRPr sz="1200">
                <a:latin typeface="+mn-lt"/>
              </a:defRPr>
            </a:lvl1pPr>
          </a:lstStyle>
          <a:p>
            <a:pPr lvl="0"/>
            <a:r>
              <a:rPr lang="en-US"/>
              <a:t>Click to edit Master text styles</a:t>
            </a:r>
          </a:p>
        </p:txBody>
      </p:sp>
      <p:sp>
        <p:nvSpPr>
          <p:cNvPr id="46" name="Text Placeholder 4">
            <a:extLst>
              <a:ext uri="{FF2B5EF4-FFF2-40B4-BE49-F238E27FC236}">
                <a16:creationId xmlns:a16="http://schemas.microsoft.com/office/drawing/2014/main" id="{37DB0FAF-76DD-43D1-B897-9417F5B3AB7B}"/>
              </a:ext>
            </a:extLst>
          </p:cNvPr>
          <p:cNvSpPr>
            <a:spLocks noGrp="1"/>
          </p:cNvSpPr>
          <p:nvPr>
            <p:ph type="body" sz="quarter" idx="67" hasCustomPrompt="1"/>
          </p:nvPr>
        </p:nvSpPr>
        <p:spPr>
          <a:xfrm>
            <a:off x="6248400" y="4118817"/>
            <a:ext cx="647700" cy="369332"/>
          </a:xfrm>
        </p:spPr>
        <p:txBody>
          <a:bodyPr>
            <a:spAutoFit/>
          </a:bodyPr>
          <a:lstStyle>
            <a:lvl1pPr algn="l">
              <a:defRPr lang="en-US" sz="2400" b="0" i="0" kern="0" spc="0" baseline="0" dirty="0">
                <a:solidFill>
                  <a:schemeClr val="bg1"/>
                </a:solidFill>
                <a:latin typeface="+mj-lt"/>
                <a:ea typeface="+mn-ea"/>
                <a:cs typeface="+mn-cs"/>
              </a:defRPr>
            </a:lvl1pPr>
          </a:lstStyle>
          <a:p>
            <a:pPr marL="0" lvl="0" indent="0" algn="l" defTabSz="882171" rtl="0" eaLnBrk="1" latinLnBrk="0" hangingPunct="1">
              <a:lnSpc>
                <a:spcPct val="100000"/>
              </a:lnSpc>
              <a:spcBef>
                <a:spcPts val="0"/>
              </a:spcBef>
              <a:spcAft>
                <a:spcPts val="1000"/>
              </a:spcAft>
              <a:buFont typeface="Arial" panose="020B0604020202020204" pitchFamily="34" charset="0"/>
              <a:buNone/>
            </a:pPr>
            <a:r>
              <a:rPr lang="en-US"/>
              <a:t>07</a:t>
            </a:r>
          </a:p>
        </p:txBody>
      </p:sp>
      <p:sp>
        <p:nvSpPr>
          <p:cNvPr id="47" name="Text Placeholder 6">
            <a:extLst>
              <a:ext uri="{FF2B5EF4-FFF2-40B4-BE49-F238E27FC236}">
                <a16:creationId xmlns:a16="http://schemas.microsoft.com/office/drawing/2014/main" id="{B0C7BE68-E1A9-48A3-8ADD-8FDB96C02A40}"/>
              </a:ext>
            </a:extLst>
          </p:cNvPr>
          <p:cNvSpPr>
            <a:spLocks noGrp="1"/>
          </p:cNvSpPr>
          <p:nvPr>
            <p:ph type="body" sz="quarter" idx="68"/>
          </p:nvPr>
        </p:nvSpPr>
        <p:spPr>
          <a:xfrm>
            <a:off x="7080810" y="4118817"/>
            <a:ext cx="4539690" cy="369332"/>
          </a:xfrm>
        </p:spPr>
        <p:txBody>
          <a:bodyPr wrap="square">
            <a:spAutoFit/>
          </a:bodyPr>
          <a:lstStyle>
            <a:lvl1pPr>
              <a:defRPr lang="en-US" sz="2400" b="0" i="0" kern="0" spc="-120" baseline="0" dirty="0" smtClean="0">
                <a:solidFill>
                  <a:schemeClr val="bg1"/>
                </a:solidFill>
                <a:latin typeface="+mj-lt"/>
                <a:ea typeface="+mn-ea"/>
                <a:cs typeface="+mn-cs"/>
              </a:defRPr>
            </a:lvl1pPr>
          </a:lstStyle>
          <a:p>
            <a:pPr marL="0" lvl="0" indent="0" algn="l" defTabSz="882171" rtl="0" eaLnBrk="1" latinLnBrk="0" hangingPunct="1">
              <a:lnSpc>
                <a:spcPct val="100000"/>
              </a:lnSpc>
              <a:spcBef>
                <a:spcPts val="0"/>
              </a:spcBef>
              <a:spcAft>
                <a:spcPts val="1000"/>
              </a:spcAft>
              <a:buFont typeface="Arial" panose="020B0604020202020204" pitchFamily="34" charset="0"/>
              <a:buNone/>
            </a:pPr>
            <a:r>
              <a:rPr lang="en-US"/>
              <a:t>Click to edit Master text styles</a:t>
            </a:r>
          </a:p>
        </p:txBody>
      </p:sp>
      <p:sp>
        <p:nvSpPr>
          <p:cNvPr id="48" name="Text Placeholder 6">
            <a:extLst>
              <a:ext uri="{FF2B5EF4-FFF2-40B4-BE49-F238E27FC236}">
                <a16:creationId xmlns:a16="http://schemas.microsoft.com/office/drawing/2014/main" id="{5195D37A-ED4A-4E1F-A476-81831613075B}"/>
              </a:ext>
            </a:extLst>
          </p:cNvPr>
          <p:cNvSpPr>
            <a:spLocks noGrp="1"/>
          </p:cNvSpPr>
          <p:nvPr>
            <p:ph type="body" sz="quarter" idx="69"/>
          </p:nvPr>
        </p:nvSpPr>
        <p:spPr>
          <a:xfrm>
            <a:off x="7080810" y="4547021"/>
            <a:ext cx="4539690" cy="196913"/>
          </a:xfrm>
        </p:spPr>
        <p:txBody>
          <a:bodyPr wrap="square">
            <a:spAutoFit/>
          </a:bodyPr>
          <a:lstStyle>
            <a:lvl1pPr>
              <a:defRPr sz="1200">
                <a:latin typeface="+mn-lt"/>
              </a:defRPr>
            </a:lvl1pPr>
          </a:lstStyle>
          <a:p>
            <a:pPr lvl="0"/>
            <a:r>
              <a:rPr lang="en-US"/>
              <a:t>Click to edit Master text styles</a:t>
            </a:r>
          </a:p>
        </p:txBody>
      </p:sp>
      <p:sp>
        <p:nvSpPr>
          <p:cNvPr id="61" name="Text Placeholder 4">
            <a:extLst>
              <a:ext uri="{FF2B5EF4-FFF2-40B4-BE49-F238E27FC236}">
                <a16:creationId xmlns:a16="http://schemas.microsoft.com/office/drawing/2014/main" id="{62FE476F-78D3-4BBD-ADB0-A014E40BC384}"/>
              </a:ext>
            </a:extLst>
          </p:cNvPr>
          <p:cNvSpPr>
            <a:spLocks noGrp="1"/>
          </p:cNvSpPr>
          <p:nvPr>
            <p:ph type="body" sz="quarter" idx="70" hasCustomPrompt="1"/>
          </p:nvPr>
        </p:nvSpPr>
        <p:spPr>
          <a:xfrm>
            <a:off x="6248400" y="4959740"/>
            <a:ext cx="647700" cy="369332"/>
          </a:xfrm>
        </p:spPr>
        <p:txBody>
          <a:bodyPr>
            <a:spAutoFit/>
          </a:bodyPr>
          <a:lstStyle>
            <a:lvl1pPr algn="l">
              <a:defRPr lang="en-US" sz="2400" b="0" i="0" kern="0" spc="0" baseline="0" dirty="0">
                <a:solidFill>
                  <a:schemeClr val="bg1"/>
                </a:solidFill>
                <a:latin typeface="+mj-lt"/>
                <a:ea typeface="+mn-ea"/>
                <a:cs typeface="+mn-cs"/>
              </a:defRPr>
            </a:lvl1pPr>
          </a:lstStyle>
          <a:p>
            <a:pPr marL="0" lvl="0" indent="0" algn="l" defTabSz="882171" rtl="0" eaLnBrk="1" latinLnBrk="0" hangingPunct="1">
              <a:lnSpc>
                <a:spcPct val="100000"/>
              </a:lnSpc>
              <a:spcBef>
                <a:spcPts val="0"/>
              </a:spcBef>
              <a:spcAft>
                <a:spcPts val="1000"/>
              </a:spcAft>
              <a:buFont typeface="Arial" panose="020B0604020202020204" pitchFamily="34" charset="0"/>
              <a:buNone/>
            </a:pPr>
            <a:r>
              <a:rPr lang="en-US"/>
              <a:t>08</a:t>
            </a:r>
          </a:p>
        </p:txBody>
      </p:sp>
      <p:sp>
        <p:nvSpPr>
          <p:cNvPr id="62" name="Text Placeholder 6">
            <a:extLst>
              <a:ext uri="{FF2B5EF4-FFF2-40B4-BE49-F238E27FC236}">
                <a16:creationId xmlns:a16="http://schemas.microsoft.com/office/drawing/2014/main" id="{D42D2D51-155D-4C35-BC5F-B8F1C46DC335}"/>
              </a:ext>
            </a:extLst>
          </p:cNvPr>
          <p:cNvSpPr>
            <a:spLocks noGrp="1"/>
          </p:cNvSpPr>
          <p:nvPr>
            <p:ph type="body" sz="quarter" idx="71"/>
          </p:nvPr>
        </p:nvSpPr>
        <p:spPr>
          <a:xfrm>
            <a:off x="7080810" y="4959740"/>
            <a:ext cx="4539690" cy="369332"/>
          </a:xfrm>
        </p:spPr>
        <p:txBody>
          <a:bodyPr wrap="square">
            <a:spAutoFit/>
          </a:bodyPr>
          <a:lstStyle>
            <a:lvl1pPr>
              <a:defRPr lang="en-US" sz="2400" b="0" i="0" kern="0" spc="-120" baseline="0" dirty="0" smtClean="0">
                <a:solidFill>
                  <a:schemeClr val="bg1"/>
                </a:solidFill>
                <a:latin typeface="+mj-lt"/>
                <a:ea typeface="+mn-ea"/>
                <a:cs typeface="+mn-cs"/>
              </a:defRPr>
            </a:lvl1pPr>
          </a:lstStyle>
          <a:p>
            <a:pPr marL="0" lvl="0" indent="0" algn="l" defTabSz="882171" rtl="0" eaLnBrk="1" latinLnBrk="0" hangingPunct="1">
              <a:lnSpc>
                <a:spcPct val="100000"/>
              </a:lnSpc>
              <a:spcBef>
                <a:spcPts val="0"/>
              </a:spcBef>
              <a:spcAft>
                <a:spcPts val="1000"/>
              </a:spcAft>
              <a:buFont typeface="Arial" panose="020B0604020202020204" pitchFamily="34" charset="0"/>
              <a:buNone/>
            </a:pPr>
            <a:r>
              <a:rPr lang="en-US"/>
              <a:t>Click to edit Master text styles</a:t>
            </a:r>
          </a:p>
        </p:txBody>
      </p:sp>
      <p:sp>
        <p:nvSpPr>
          <p:cNvPr id="63" name="Text Placeholder 6">
            <a:extLst>
              <a:ext uri="{FF2B5EF4-FFF2-40B4-BE49-F238E27FC236}">
                <a16:creationId xmlns:a16="http://schemas.microsoft.com/office/drawing/2014/main" id="{EBF4B885-D002-47D6-8922-12B72E21CACE}"/>
              </a:ext>
            </a:extLst>
          </p:cNvPr>
          <p:cNvSpPr>
            <a:spLocks noGrp="1"/>
          </p:cNvSpPr>
          <p:nvPr>
            <p:ph type="body" sz="quarter" idx="72"/>
          </p:nvPr>
        </p:nvSpPr>
        <p:spPr>
          <a:xfrm>
            <a:off x="7080810" y="5387944"/>
            <a:ext cx="4539690" cy="196913"/>
          </a:xfrm>
        </p:spPr>
        <p:txBody>
          <a:bodyPr wrap="square">
            <a:spAutoFit/>
          </a:bodyPr>
          <a:lstStyle>
            <a:lvl1pPr>
              <a:defRPr sz="1200">
                <a:latin typeface="+mn-lt"/>
              </a:defRPr>
            </a:lvl1pPr>
          </a:lstStyle>
          <a:p>
            <a:pPr lvl="0"/>
            <a:r>
              <a:rPr lang="en-US"/>
              <a:t>Click to edit Master text styles</a:t>
            </a:r>
          </a:p>
        </p:txBody>
      </p:sp>
      <p:sp>
        <p:nvSpPr>
          <p:cNvPr id="37" name="TextBox 36">
            <a:extLst>
              <a:ext uri="{FF2B5EF4-FFF2-40B4-BE49-F238E27FC236}">
                <a16:creationId xmlns:a16="http://schemas.microsoft.com/office/drawing/2014/main" id="{D0EEB412-0CE0-4F00-8756-0957743AE431}"/>
              </a:ext>
            </a:extLst>
          </p:cNvPr>
          <p:cNvSpPr txBox="1"/>
          <p:nvPr userDrawn="1"/>
        </p:nvSpPr>
        <p:spPr>
          <a:xfrm>
            <a:off x="3429000" y="6437289"/>
            <a:ext cx="5334000" cy="92333"/>
          </a:xfrm>
          <a:prstGeom prst="rect">
            <a:avLst/>
          </a:prstGeom>
          <a:noFill/>
        </p:spPr>
        <p:txBody>
          <a:bodyPr wrap="square" lIns="0" tIns="0" rIns="0" bIns="0" rtlCol="0">
            <a:spAutoFit/>
          </a:bodyPr>
          <a:lstStyle/>
          <a:p>
            <a:pPr marL="0" marR="0" lvl="0" indent="0" algn="ctr" defTabSz="926372" rtl="0" eaLnBrk="1" fontAlgn="auto" latinLnBrk="0" hangingPunct="1">
              <a:lnSpc>
                <a:spcPct val="100000"/>
              </a:lnSpc>
              <a:spcBef>
                <a:spcPts val="0"/>
              </a:spcBef>
              <a:spcAft>
                <a:spcPts val="0"/>
              </a:spcAft>
              <a:buClrTx/>
              <a:buSzTx/>
              <a:buFontTx/>
              <a:buNone/>
              <a:tabLst/>
              <a:defRPr/>
            </a:pPr>
            <a:r>
              <a:rPr lang="en-US" sz="600" kern="1200">
                <a:solidFill>
                  <a:schemeClr val="bg1"/>
                </a:solidFill>
                <a:latin typeface="+mn-lt"/>
                <a:ea typeface="+mn-ea"/>
                <a:cs typeface="+mn-cs"/>
              </a:rPr>
              <a:t>© 2026 Cisco and/or its affiliates. All rights reserved. Cisco Confidential</a:t>
            </a:r>
          </a:p>
        </p:txBody>
      </p:sp>
      <p:sp>
        <p:nvSpPr>
          <p:cNvPr id="38" name="Slide Number Placeholder 5">
            <a:extLst>
              <a:ext uri="{FF2B5EF4-FFF2-40B4-BE49-F238E27FC236}">
                <a16:creationId xmlns:a16="http://schemas.microsoft.com/office/drawing/2014/main" id="{F1D09230-31C5-441E-A05B-30909BC7BD40}"/>
              </a:ext>
            </a:extLst>
          </p:cNvPr>
          <p:cNvSpPr txBox="1">
            <a:spLocks/>
          </p:cNvSpPr>
          <p:nvPr userDrawn="1"/>
        </p:nvSpPr>
        <p:spPr>
          <a:xfrm>
            <a:off x="10020300" y="6401748"/>
            <a:ext cx="1586484" cy="123111"/>
          </a:xfrm>
          <a:prstGeom prst="rect">
            <a:avLst/>
          </a:prstGeom>
        </p:spPr>
        <p:txBody>
          <a:bodyPr vert="horz" wrap="square" lIns="0" tIns="0" rIns="0" bIns="0" rtlCol="0" anchor="t" anchorCtr="0">
            <a:spAutoFit/>
          </a:bodyPr>
          <a:lstStyle>
            <a:defPPr>
              <a:defRPr lang="en-US"/>
            </a:defPPr>
            <a:lvl1pPr marL="0" algn="r" defTabSz="926372" rtl="0" eaLnBrk="1" latinLnBrk="0" hangingPunct="1">
              <a:defRPr sz="800" kern="1200">
                <a:solidFill>
                  <a:schemeClr val="tx1"/>
                </a:solidFill>
                <a:latin typeface="+mn-lt"/>
                <a:ea typeface="+mn-ea"/>
                <a:cs typeface="+mn-cs"/>
              </a:defRPr>
            </a:lvl1pPr>
            <a:lvl2pPr marL="463186" algn="l" defTabSz="926372" rtl="0" eaLnBrk="1" latinLnBrk="0" hangingPunct="1">
              <a:defRPr sz="1824" kern="1200">
                <a:solidFill>
                  <a:schemeClr val="tx1"/>
                </a:solidFill>
                <a:latin typeface="+mn-lt"/>
                <a:ea typeface="+mn-ea"/>
                <a:cs typeface="+mn-cs"/>
              </a:defRPr>
            </a:lvl2pPr>
            <a:lvl3pPr marL="926372" algn="l" defTabSz="926372" rtl="0" eaLnBrk="1" latinLnBrk="0" hangingPunct="1">
              <a:defRPr sz="1824" kern="1200">
                <a:solidFill>
                  <a:schemeClr val="tx1"/>
                </a:solidFill>
                <a:latin typeface="+mn-lt"/>
                <a:ea typeface="+mn-ea"/>
                <a:cs typeface="+mn-cs"/>
              </a:defRPr>
            </a:lvl3pPr>
            <a:lvl4pPr marL="1389557" algn="l" defTabSz="926372" rtl="0" eaLnBrk="1" latinLnBrk="0" hangingPunct="1">
              <a:defRPr sz="1824" kern="1200">
                <a:solidFill>
                  <a:schemeClr val="tx1"/>
                </a:solidFill>
                <a:latin typeface="+mn-lt"/>
                <a:ea typeface="+mn-ea"/>
                <a:cs typeface="+mn-cs"/>
              </a:defRPr>
            </a:lvl4pPr>
            <a:lvl5pPr marL="1852743" algn="l" defTabSz="926372" rtl="0" eaLnBrk="1" latinLnBrk="0" hangingPunct="1">
              <a:defRPr sz="1824" kern="1200">
                <a:solidFill>
                  <a:schemeClr val="tx1"/>
                </a:solidFill>
                <a:latin typeface="+mn-lt"/>
                <a:ea typeface="+mn-ea"/>
                <a:cs typeface="+mn-cs"/>
              </a:defRPr>
            </a:lvl5pPr>
            <a:lvl6pPr marL="2315929" algn="l" defTabSz="926372" rtl="0" eaLnBrk="1" latinLnBrk="0" hangingPunct="1">
              <a:defRPr sz="1824" kern="1200">
                <a:solidFill>
                  <a:schemeClr val="tx1"/>
                </a:solidFill>
                <a:latin typeface="+mn-lt"/>
                <a:ea typeface="+mn-ea"/>
                <a:cs typeface="+mn-cs"/>
              </a:defRPr>
            </a:lvl6pPr>
            <a:lvl7pPr marL="2779113" algn="l" defTabSz="926372" rtl="0" eaLnBrk="1" latinLnBrk="0" hangingPunct="1">
              <a:defRPr sz="1824" kern="1200">
                <a:solidFill>
                  <a:schemeClr val="tx1"/>
                </a:solidFill>
                <a:latin typeface="+mn-lt"/>
                <a:ea typeface="+mn-ea"/>
                <a:cs typeface="+mn-cs"/>
              </a:defRPr>
            </a:lvl7pPr>
            <a:lvl8pPr marL="3242299" algn="l" defTabSz="926372" rtl="0" eaLnBrk="1" latinLnBrk="0" hangingPunct="1">
              <a:defRPr sz="1824" kern="1200">
                <a:solidFill>
                  <a:schemeClr val="tx1"/>
                </a:solidFill>
                <a:latin typeface="+mn-lt"/>
                <a:ea typeface="+mn-ea"/>
                <a:cs typeface="+mn-cs"/>
              </a:defRPr>
            </a:lvl8pPr>
            <a:lvl9pPr marL="3705486" algn="l" defTabSz="926372" rtl="0" eaLnBrk="1" latinLnBrk="0" hangingPunct="1">
              <a:defRPr sz="1824" kern="1200">
                <a:solidFill>
                  <a:schemeClr val="tx1"/>
                </a:solidFill>
                <a:latin typeface="+mn-lt"/>
                <a:ea typeface="+mn-ea"/>
                <a:cs typeface="+mn-cs"/>
              </a:defRPr>
            </a:lvl9pPr>
          </a:lstStyle>
          <a:p>
            <a:fld id="{A7D7A393-7AAB-4C35-B2E9-5B44BBD349B3}"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28411588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Half Title and Text Side by S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F55B17-88C3-D348-889E-49139B7173C6}"/>
              </a:ext>
            </a:extLst>
          </p:cNvPr>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3">
            <a:extLst>
              <a:ext uri="{FF2B5EF4-FFF2-40B4-BE49-F238E27FC236}">
                <a16:creationId xmlns:a16="http://schemas.microsoft.com/office/drawing/2014/main" id="{2827654F-94C8-4D7F-B5DB-56566EDDA213}"/>
              </a:ext>
            </a:extLst>
          </p:cNvPr>
          <p:cNvSpPr>
            <a:spLocks noGrp="1"/>
          </p:cNvSpPr>
          <p:nvPr>
            <p:ph type="body" sz="quarter" idx="25"/>
          </p:nvPr>
        </p:nvSpPr>
        <p:spPr>
          <a:xfrm>
            <a:off x="571500" y="2514600"/>
            <a:ext cx="4724400" cy="3695700"/>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itle Placeholder 1">
            <a:extLst>
              <a:ext uri="{FF2B5EF4-FFF2-40B4-BE49-F238E27FC236}">
                <a16:creationId xmlns:a16="http://schemas.microsoft.com/office/drawing/2014/main" id="{6823D440-F4F9-42A3-AB15-F6CB370C5E3A}"/>
              </a:ext>
            </a:extLst>
          </p:cNvPr>
          <p:cNvSpPr>
            <a:spLocks noGrp="1"/>
          </p:cNvSpPr>
          <p:nvPr>
            <p:ph type="title" hasCustomPrompt="1"/>
          </p:nvPr>
        </p:nvSpPr>
        <p:spPr>
          <a:xfrm>
            <a:off x="571499" y="609600"/>
            <a:ext cx="4724400" cy="1752600"/>
          </a:xfrm>
          <a:prstGeom prst="rect">
            <a:avLst/>
          </a:prstGeom>
        </p:spPr>
        <p:txBody>
          <a:bodyPr vert="horz" lIns="0" tIns="0" rIns="0" bIns="0" rtlCol="0" anchor="t" anchorCtr="0">
            <a:noAutofit/>
          </a:bodyPr>
          <a:lstStyle>
            <a:lvl1pPr>
              <a:defRPr lang="en-US" sz="4000" b="0" i="0" kern="100" spc="-133" baseline="0" dirty="0">
                <a:solidFill>
                  <a:schemeClr val="bg1"/>
                </a:solidFill>
                <a:latin typeface="CiscoSansTT" panose="020B0503020201020303" pitchFamily="34" charset="0"/>
                <a:ea typeface="+mj-ea"/>
                <a:cs typeface="+mj-cs"/>
              </a:defRPr>
            </a:lvl1pPr>
          </a:lstStyle>
          <a:p>
            <a:pPr lvl="0" algn="l" defTabSz="882171" rtl="0" eaLnBrk="1" latinLnBrk="0" hangingPunct="1">
              <a:lnSpc>
                <a:spcPct val="90000"/>
              </a:lnSpc>
              <a:spcBef>
                <a:spcPct val="0"/>
              </a:spcBef>
              <a:buNone/>
            </a:pPr>
            <a:r>
              <a:rPr lang="en-US"/>
              <a:t>Click to edit title style</a:t>
            </a:r>
          </a:p>
        </p:txBody>
      </p:sp>
      <p:sp>
        <p:nvSpPr>
          <p:cNvPr id="11" name="Slide Number Placeholder 5">
            <a:extLst>
              <a:ext uri="{FF2B5EF4-FFF2-40B4-BE49-F238E27FC236}">
                <a16:creationId xmlns:a16="http://schemas.microsoft.com/office/drawing/2014/main" id="{AF401F65-2758-4BBE-9169-CC4B13AA2C36}"/>
              </a:ext>
            </a:extLst>
          </p:cNvPr>
          <p:cNvSpPr txBox="1">
            <a:spLocks/>
          </p:cNvSpPr>
          <p:nvPr userDrawn="1"/>
        </p:nvSpPr>
        <p:spPr>
          <a:xfrm>
            <a:off x="10020300" y="6401748"/>
            <a:ext cx="1586484" cy="123111"/>
          </a:xfrm>
          <a:prstGeom prst="rect">
            <a:avLst/>
          </a:prstGeom>
        </p:spPr>
        <p:txBody>
          <a:bodyPr vert="horz" wrap="square" lIns="0" tIns="0" rIns="0" bIns="0" rtlCol="0" anchor="t" anchorCtr="0">
            <a:spAutoFit/>
          </a:bodyPr>
          <a:lstStyle>
            <a:defPPr>
              <a:defRPr lang="en-US"/>
            </a:defPPr>
            <a:lvl1pPr marL="0" algn="r" defTabSz="926372" rtl="0" eaLnBrk="1" latinLnBrk="0" hangingPunct="1">
              <a:defRPr sz="800" kern="1200">
                <a:solidFill>
                  <a:schemeClr val="tx1"/>
                </a:solidFill>
                <a:latin typeface="+mn-lt"/>
                <a:ea typeface="+mn-ea"/>
                <a:cs typeface="+mn-cs"/>
              </a:defRPr>
            </a:lvl1pPr>
            <a:lvl2pPr marL="463186" algn="l" defTabSz="926372" rtl="0" eaLnBrk="1" latinLnBrk="0" hangingPunct="1">
              <a:defRPr sz="1824" kern="1200">
                <a:solidFill>
                  <a:schemeClr val="tx1"/>
                </a:solidFill>
                <a:latin typeface="+mn-lt"/>
                <a:ea typeface="+mn-ea"/>
                <a:cs typeface="+mn-cs"/>
              </a:defRPr>
            </a:lvl2pPr>
            <a:lvl3pPr marL="926372" algn="l" defTabSz="926372" rtl="0" eaLnBrk="1" latinLnBrk="0" hangingPunct="1">
              <a:defRPr sz="1824" kern="1200">
                <a:solidFill>
                  <a:schemeClr val="tx1"/>
                </a:solidFill>
                <a:latin typeface="+mn-lt"/>
                <a:ea typeface="+mn-ea"/>
                <a:cs typeface="+mn-cs"/>
              </a:defRPr>
            </a:lvl3pPr>
            <a:lvl4pPr marL="1389557" algn="l" defTabSz="926372" rtl="0" eaLnBrk="1" latinLnBrk="0" hangingPunct="1">
              <a:defRPr sz="1824" kern="1200">
                <a:solidFill>
                  <a:schemeClr val="tx1"/>
                </a:solidFill>
                <a:latin typeface="+mn-lt"/>
                <a:ea typeface="+mn-ea"/>
                <a:cs typeface="+mn-cs"/>
              </a:defRPr>
            </a:lvl4pPr>
            <a:lvl5pPr marL="1852743" algn="l" defTabSz="926372" rtl="0" eaLnBrk="1" latinLnBrk="0" hangingPunct="1">
              <a:defRPr sz="1824" kern="1200">
                <a:solidFill>
                  <a:schemeClr val="tx1"/>
                </a:solidFill>
                <a:latin typeface="+mn-lt"/>
                <a:ea typeface="+mn-ea"/>
                <a:cs typeface="+mn-cs"/>
              </a:defRPr>
            </a:lvl5pPr>
            <a:lvl6pPr marL="2315929" algn="l" defTabSz="926372" rtl="0" eaLnBrk="1" latinLnBrk="0" hangingPunct="1">
              <a:defRPr sz="1824" kern="1200">
                <a:solidFill>
                  <a:schemeClr val="tx1"/>
                </a:solidFill>
                <a:latin typeface="+mn-lt"/>
                <a:ea typeface="+mn-ea"/>
                <a:cs typeface="+mn-cs"/>
              </a:defRPr>
            </a:lvl6pPr>
            <a:lvl7pPr marL="2779113" algn="l" defTabSz="926372" rtl="0" eaLnBrk="1" latinLnBrk="0" hangingPunct="1">
              <a:defRPr sz="1824" kern="1200">
                <a:solidFill>
                  <a:schemeClr val="tx1"/>
                </a:solidFill>
                <a:latin typeface="+mn-lt"/>
                <a:ea typeface="+mn-ea"/>
                <a:cs typeface="+mn-cs"/>
              </a:defRPr>
            </a:lvl7pPr>
            <a:lvl8pPr marL="3242299" algn="l" defTabSz="926372" rtl="0" eaLnBrk="1" latinLnBrk="0" hangingPunct="1">
              <a:defRPr sz="1824" kern="1200">
                <a:solidFill>
                  <a:schemeClr val="tx1"/>
                </a:solidFill>
                <a:latin typeface="+mn-lt"/>
                <a:ea typeface="+mn-ea"/>
                <a:cs typeface="+mn-cs"/>
              </a:defRPr>
            </a:lvl8pPr>
            <a:lvl9pPr marL="3705486" algn="l" defTabSz="926372" rtl="0" eaLnBrk="1" latinLnBrk="0" hangingPunct="1">
              <a:defRPr sz="1824" kern="1200">
                <a:solidFill>
                  <a:schemeClr val="tx1"/>
                </a:solidFill>
                <a:latin typeface="+mn-lt"/>
                <a:ea typeface="+mn-ea"/>
                <a:cs typeface="+mn-cs"/>
              </a:defRPr>
            </a:lvl9pPr>
          </a:lstStyle>
          <a:p>
            <a:fld id="{A7D7A393-7AAB-4C35-B2E9-5B44BBD349B3}"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8664843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with Two Data Point">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C652CDCF-A770-46B4-8121-F76B79BBD16B}"/>
              </a:ext>
            </a:extLst>
          </p:cNvPr>
          <p:cNvSpPr txBox="1"/>
          <p:nvPr userDrawn="1"/>
        </p:nvSpPr>
        <p:spPr>
          <a:xfrm>
            <a:off x="3429000" y="6437289"/>
            <a:ext cx="5334000" cy="92333"/>
          </a:xfrm>
          <a:prstGeom prst="rect">
            <a:avLst/>
          </a:prstGeom>
          <a:noFill/>
        </p:spPr>
        <p:txBody>
          <a:bodyPr wrap="square" lIns="0" tIns="0" rIns="0" bIns="0" rtlCol="0">
            <a:spAutoFit/>
          </a:bodyPr>
          <a:lstStyle/>
          <a:p>
            <a:pPr marL="0" marR="0" lvl="0" indent="0" algn="ctr" defTabSz="926372" rtl="0" eaLnBrk="1" fontAlgn="auto" latinLnBrk="0" hangingPunct="1">
              <a:lnSpc>
                <a:spcPct val="100000"/>
              </a:lnSpc>
              <a:spcBef>
                <a:spcPts val="0"/>
              </a:spcBef>
              <a:spcAft>
                <a:spcPts val="0"/>
              </a:spcAft>
              <a:buClrTx/>
              <a:buSzTx/>
              <a:buFontTx/>
              <a:buNone/>
              <a:tabLst/>
              <a:defRPr/>
            </a:pPr>
            <a:r>
              <a:rPr lang="en-US" sz="600" kern="1200">
                <a:solidFill>
                  <a:schemeClr val="bg1"/>
                </a:solidFill>
                <a:latin typeface="+mn-lt"/>
                <a:ea typeface="+mn-ea"/>
                <a:cs typeface="+mn-cs"/>
              </a:rPr>
              <a:t>© 2026 Cisco and/or its affiliates. All rights reserved. Cisco Confidential</a:t>
            </a:r>
          </a:p>
        </p:txBody>
      </p:sp>
      <p:sp>
        <p:nvSpPr>
          <p:cNvPr id="18" name="Text Placeholder 5">
            <a:extLst>
              <a:ext uri="{FF2B5EF4-FFF2-40B4-BE49-F238E27FC236}">
                <a16:creationId xmlns:a16="http://schemas.microsoft.com/office/drawing/2014/main" id="{A8ACD1F1-CDD5-4200-BE9F-805F8AB31AAC}"/>
              </a:ext>
            </a:extLst>
          </p:cNvPr>
          <p:cNvSpPr>
            <a:spLocks noGrp="1"/>
          </p:cNvSpPr>
          <p:nvPr>
            <p:ph type="body" sz="quarter" idx="67"/>
          </p:nvPr>
        </p:nvSpPr>
        <p:spPr>
          <a:xfrm>
            <a:off x="7848600" y="1905380"/>
            <a:ext cx="3771900" cy="1242697"/>
          </a:xfrm>
        </p:spPr>
        <p:txBody>
          <a:bodyPr/>
          <a:lstStyle>
            <a:lvl1pPr>
              <a:spcAft>
                <a:spcPts val="300"/>
              </a:spcAft>
              <a:defRPr sz="2400">
                <a:latin typeface="+mj-lt"/>
              </a:defRPr>
            </a:lvl1pPr>
            <a:lvl2pPr marL="173038" indent="-173038">
              <a:spcAft>
                <a:spcPts val="300"/>
              </a:spcAft>
              <a:defRPr sz="1100"/>
            </a:lvl2pPr>
            <a:lvl3pPr marL="346075" indent="-173038">
              <a:spcAft>
                <a:spcPts val="300"/>
              </a:spcAft>
              <a:defRPr sz="1050"/>
            </a:lvl3pPr>
            <a:lvl4pPr marL="457200" indent="-111125">
              <a:spcAft>
                <a:spcPts val="300"/>
              </a:spcAft>
              <a:defRPr sz="600"/>
            </a:lvl4pPr>
            <a:lvl5pPr marL="574675" indent="-117475">
              <a:spcAft>
                <a:spcPts val="300"/>
              </a:spcAft>
              <a:defRPr sz="400"/>
            </a:lvl5pPr>
          </a:lstStyle>
          <a:p>
            <a:pPr lvl="0"/>
            <a:r>
              <a:rPr lang="en-US"/>
              <a:t>Click to edit Master text styles</a:t>
            </a:r>
          </a:p>
        </p:txBody>
      </p:sp>
      <p:sp>
        <p:nvSpPr>
          <p:cNvPr id="21" name="Text Placeholder 2">
            <a:extLst>
              <a:ext uri="{FF2B5EF4-FFF2-40B4-BE49-F238E27FC236}">
                <a16:creationId xmlns:a16="http://schemas.microsoft.com/office/drawing/2014/main" id="{5B7AC193-6A86-49AC-BA75-0971D58881C5}"/>
              </a:ext>
            </a:extLst>
          </p:cNvPr>
          <p:cNvSpPr>
            <a:spLocks noGrp="1"/>
          </p:cNvSpPr>
          <p:nvPr>
            <p:ph type="body" sz="quarter" idx="68" hasCustomPrompt="1"/>
          </p:nvPr>
        </p:nvSpPr>
        <p:spPr>
          <a:xfrm>
            <a:off x="7848600" y="1172402"/>
            <a:ext cx="3771900" cy="553998"/>
          </a:xfrm>
        </p:spPr>
        <p:txBody>
          <a:bodyPr wrap="square" anchor="t" anchorCtr="0">
            <a:spAutoFit/>
          </a:bodyPr>
          <a:lstStyle>
            <a:lvl1pPr>
              <a:defRPr sz="3600"/>
            </a:lvl1pPr>
            <a:lvl2pPr marL="0" indent="0">
              <a:buNone/>
              <a:defRPr/>
            </a:lvl2pPr>
          </a:lstStyle>
          <a:p>
            <a:pPr lvl="0"/>
            <a:r>
              <a:rPr lang="en-US"/>
              <a:t>XX%</a:t>
            </a:r>
          </a:p>
        </p:txBody>
      </p:sp>
      <p:cxnSp>
        <p:nvCxnSpPr>
          <p:cNvPr id="22" name="Straight Connector 21">
            <a:extLst>
              <a:ext uri="{FF2B5EF4-FFF2-40B4-BE49-F238E27FC236}">
                <a16:creationId xmlns:a16="http://schemas.microsoft.com/office/drawing/2014/main" id="{E4783432-4164-4F20-B5BB-4E45A33A2067}"/>
              </a:ext>
            </a:extLst>
          </p:cNvPr>
          <p:cNvCxnSpPr>
            <a:cxnSpLocks/>
          </p:cNvCxnSpPr>
          <p:nvPr userDrawn="1"/>
        </p:nvCxnSpPr>
        <p:spPr>
          <a:xfrm>
            <a:off x="7847932" y="1066800"/>
            <a:ext cx="3780167" cy="0"/>
          </a:xfrm>
          <a:prstGeom prst="line">
            <a:avLst/>
          </a:prstGeom>
          <a:ln w="12700">
            <a:solidFill>
              <a:schemeClr val="bg2">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90628BE-17AC-4936-B47F-7F11FACBE28F}"/>
              </a:ext>
            </a:extLst>
          </p:cNvPr>
          <p:cNvCxnSpPr>
            <a:cxnSpLocks/>
          </p:cNvCxnSpPr>
          <p:nvPr userDrawn="1"/>
        </p:nvCxnSpPr>
        <p:spPr>
          <a:xfrm>
            <a:off x="7847932" y="3429000"/>
            <a:ext cx="3780167" cy="0"/>
          </a:xfrm>
          <a:prstGeom prst="line">
            <a:avLst/>
          </a:prstGeom>
          <a:ln w="12700">
            <a:solidFill>
              <a:schemeClr val="bg2">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4" name="Text Placeholder 3">
            <a:extLst>
              <a:ext uri="{FF2B5EF4-FFF2-40B4-BE49-F238E27FC236}">
                <a16:creationId xmlns:a16="http://schemas.microsoft.com/office/drawing/2014/main" id="{DA65B2BA-5AD8-47A5-9E3E-59ACFC5AC285}"/>
              </a:ext>
            </a:extLst>
          </p:cNvPr>
          <p:cNvSpPr>
            <a:spLocks noGrp="1"/>
          </p:cNvSpPr>
          <p:nvPr>
            <p:ph type="body" sz="quarter" idx="25"/>
          </p:nvPr>
        </p:nvSpPr>
        <p:spPr>
          <a:xfrm>
            <a:off x="571500" y="2514600"/>
            <a:ext cx="5372100" cy="3695700"/>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25" name="Title Placeholder 1">
            <a:extLst>
              <a:ext uri="{FF2B5EF4-FFF2-40B4-BE49-F238E27FC236}">
                <a16:creationId xmlns:a16="http://schemas.microsoft.com/office/drawing/2014/main" id="{0BC8D861-85BA-4AF4-9453-7F8784AA23BF}"/>
              </a:ext>
            </a:extLst>
          </p:cNvPr>
          <p:cNvSpPr>
            <a:spLocks noGrp="1"/>
          </p:cNvSpPr>
          <p:nvPr>
            <p:ph type="title" hasCustomPrompt="1"/>
          </p:nvPr>
        </p:nvSpPr>
        <p:spPr>
          <a:xfrm>
            <a:off x="571499" y="609600"/>
            <a:ext cx="5372100" cy="1752600"/>
          </a:xfrm>
          <a:prstGeom prst="rect">
            <a:avLst/>
          </a:prstGeom>
        </p:spPr>
        <p:txBody>
          <a:bodyPr vert="horz" lIns="0" tIns="0" rIns="0" bIns="0" rtlCol="0" anchor="t" anchorCtr="0">
            <a:noAutofit/>
          </a:bodyPr>
          <a:lstStyle>
            <a:lvl1pPr>
              <a:defRPr lang="en-US" sz="4000" b="0" i="0" kern="100" spc="-133" baseline="0" dirty="0">
                <a:solidFill>
                  <a:schemeClr val="bg1"/>
                </a:solidFill>
                <a:latin typeface="CiscoSansTT" panose="020B0503020201020303" pitchFamily="34" charset="0"/>
                <a:ea typeface="+mj-ea"/>
                <a:cs typeface="+mj-cs"/>
              </a:defRPr>
            </a:lvl1pPr>
          </a:lstStyle>
          <a:p>
            <a:pPr lvl="0" algn="l" defTabSz="882171" rtl="0" eaLnBrk="1" latinLnBrk="0" hangingPunct="1">
              <a:lnSpc>
                <a:spcPct val="90000"/>
              </a:lnSpc>
              <a:spcBef>
                <a:spcPct val="0"/>
              </a:spcBef>
              <a:buNone/>
            </a:pPr>
            <a:r>
              <a:rPr lang="en-US"/>
              <a:t>Click to edit title style</a:t>
            </a:r>
          </a:p>
        </p:txBody>
      </p:sp>
      <p:sp>
        <p:nvSpPr>
          <p:cNvPr id="26" name="Text Placeholder 5">
            <a:extLst>
              <a:ext uri="{FF2B5EF4-FFF2-40B4-BE49-F238E27FC236}">
                <a16:creationId xmlns:a16="http://schemas.microsoft.com/office/drawing/2014/main" id="{EBE679A9-7FA8-448D-A6B3-7C0B37A3AA96}"/>
              </a:ext>
            </a:extLst>
          </p:cNvPr>
          <p:cNvSpPr>
            <a:spLocks noGrp="1"/>
          </p:cNvSpPr>
          <p:nvPr>
            <p:ph type="body" sz="quarter" idx="69"/>
          </p:nvPr>
        </p:nvSpPr>
        <p:spPr>
          <a:xfrm>
            <a:off x="7848600" y="4276402"/>
            <a:ext cx="3771900" cy="1242697"/>
          </a:xfrm>
        </p:spPr>
        <p:txBody>
          <a:bodyPr/>
          <a:lstStyle>
            <a:lvl1pPr>
              <a:spcAft>
                <a:spcPts val="300"/>
              </a:spcAft>
              <a:defRPr sz="2400">
                <a:latin typeface="+mj-lt"/>
              </a:defRPr>
            </a:lvl1pPr>
            <a:lvl2pPr marL="173038" indent="-173038">
              <a:spcAft>
                <a:spcPts val="300"/>
              </a:spcAft>
              <a:defRPr sz="1100"/>
            </a:lvl2pPr>
            <a:lvl3pPr marL="346075" indent="-173038">
              <a:spcAft>
                <a:spcPts val="300"/>
              </a:spcAft>
              <a:defRPr sz="1050"/>
            </a:lvl3pPr>
            <a:lvl4pPr marL="457200" indent="-111125">
              <a:spcAft>
                <a:spcPts val="300"/>
              </a:spcAft>
              <a:defRPr sz="600"/>
            </a:lvl4pPr>
            <a:lvl5pPr marL="574675" indent="-117475">
              <a:spcAft>
                <a:spcPts val="300"/>
              </a:spcAft>
              <a:defRPr sz="400"/>
            </a:lvl5pPr>
          </a:lstStyle>
          <a:p>
            <a:pPr lvl="0"/>
            <a:r>
              <a:rPr lang="en-US"/>
              <a:t>Click to edit Master text styles</a:t>
            </a:r>
          </a:p>
        </p:txBody>
      </p:sp>
      <p:sp>
        <p:nvSpPr>
          <p:cNvPr id="27" name="Text Placeholder 2">
            <a:extLst>
              <a:ext uri="{FF2B5EF4-FFF2-40B4-BE49-F238E27FC236}">
                <a16:creationId xmlns:a16="http://schemas.microsoft.com/office/drawing/2014/main" id="{DD8CCCAE-ACA7-49E9-84A7-B55D1B88F39B}"/>
              </a:ext>
            </a:extLst>
          </p:cNvPr>
          <p:cNvSpPr>
            <a:spLocks noGrp="1"/>
          </p:cNvSpPr>
          <p:nvPr>
            <p:ph type="body" sz="quarter" idx="70" hasCustomPrompt="1"/>
          </p:nvPr>
        </p:nvSpPr>
        <p:spPr>
          <a:xfrm>
            <a:off x="7848600" y="3543424"/>
            <a:ext cx="3771900" cy="553998"/>
          </a:xfrm>
        </p:spPr>
        <p:txBody>
          <a:bodyPr wrap="square" anchor="t" anchorCtr="0">
            <a:spAutoFit/>
          </a:bodyPr>
          <a:lstStyle>
            <a:lvl1pPr>
              <a:defRPr lang="en-US" sz="3600" b="0" i="0" kern="0" spc="0" baseline="0" dirty="0">
                <a:solidFill>
                  <a:schemeClr val="bg1"/>
                </a:solidFill>
                <a:latin typeface="+mn-lt"/>
                <a:ea typeface="+mn-ea"/>
                <a:cs typeface="+mn-cs"/>
              </a:defRPr>
            </a:lvl1pPr>
            <a:lvl2pPr marL="0" indent="0">
              <a:buNone/>
              <a:defRPr/>
            </a:lvl2pPr>
          </a:lstStyle>
          <a:p>
            <a:pPr marL="0" lvl="0" indent="0" algn="l" defTabSz="882171" rtl="0" eaLnBrk="1" latinLnBrk="0" hangingPunct="1">
              <a:lnSpc>
                <a:spcPct val="100000"/>
              </a:lnSpc>
              <a:spcBef>
                <a:spcPts val="0"/>
              </a:spcBef>
              <a:spcAft>
                <a:spcPts val="1000"/>
              </a:spcAft>
              <a:buFont typeface="Arial" panose="020B0604020202020204" pitchFamily="34" charset="0"/>
              <a:buNone/>
            </a:pPr>
            <a:r>
              <a:rPr lang="en-US"/>
              <a:t>XX%</a:t>
            </a:r>
          </a:p>
        </p:txBody>
      </p:sp>
      <p:sp>
        <p:nvSpPr>
          <p:cNvPr id="28" name="Slide Number Placeholder 5">
            <a:extLst>
              <a:ext uri="{FF2B5EF4-FFF2-40B4-BE49-F238E27FC236}">
                <a16:creationId xmlns:a16="http://schemas.microsoft.com/office/drawing/2014/main" id="{F39155E0-6B51-4AF9-AF9B-A0894A0D8A72}"/>
              </a:ext>
            </a:extLst>
          </p:cNvPr>
          <p:cNvSpPr txBox="1">
            <a:spLocks/>
          </p:cNvSpPr>
          <p:nvPr userDrawn="1"/>
        </p:nvSpPr>
        <p:spPr>
          <a:xfrm>
            <a:off x="10020300" y="6401748"/>
            <a:ext cx="1586484" cy="123111"/>
          </a:xfrm>
          <a:prstGeom prst="rect">
            <a:avLst/>
          </a:prstGeom>
        </p:spPr>
        <p:txBody>
          <a:bodyPr vert="horz" wrap="square" lIns="0" tIns="0" rIns="0" bIns="0" rtlCol="0" anchor="t" anchorCtr="0">
            <a:spAutoFit/>
          </a:bodyPr>
          <a:lstStyle>
            <a:defPPr>
              <a:defRPr lang="en-US"/>
            </a:defPPr>
            <a:lvl1pPr marL="0" algn="r" defTabSz="926372" rtl="0" eaLnBrk="1" latinLnBrk="0" hangingPunct="1">
              <a:defRPr sz="800" kern="1200">
                <a:solidFill>
                  <a:schemeClr val="tx1"/>
                </a:solidFill>
                <a:latin typeface="+mn-lt"/>
                <a:ea typeface="+mn-ea"/>
                <a:cs typeface="+mn-cs"/>
              </a:defRPr>
            </a:lvl1pPr>
            <a:lvl2pPr marL="463186" algn="l" defTabSz="926372" rtl="0" eaLnBrk="1" latinLnBrk="0" hangingPunct="1">
              <a:defRPr sz="1824" kern="1200">
                <a:solidFill>
                  <a:schemeClr val="tx1"/>
                </a:solidFill>
                <a:latin typeface="+mn-lt"/>
                <a:ea typeface="+mn-ea"/>
                <a:cs typeface="+mn-cs"/>
              </a:defRPr>
            </a:lvl2pPr>
            <a:lvl3pPr marL="926372" algn="l" defTabSz="926372" rtl="0" eaLnBrk="1" latinLnBrk="0" hangingPunct="1">
              <a:defRPr sz="1824" kern="1200">
                <a:solidFill>
                  <a:schemeClr val="tx1"/>
                </a:solidFill>
                <a:latin typeface="+mn-lt"/>
                <a:ea typeface="+mn-ea"/>
                <a:cs typeface="+mn-cs"/>
              </a:defRPr>
            </a:lvl3pPr>
            <a:lvl4pPr marL="1389557" algn="l" defTabSz="926372" rtl="0" eaLnBrk="1" latinLnBrk="0" hangingPunct="1">
              <a:defRPr sz="1824" kern="1200">
                <a:solidFill>
                  <a:schemeClr val="tx1"/>
                </a:solidFill>
                <a:latin typeface="+mn-lt"/>
                <a:ea typeface="+mn-ea"/>
                <a:cs typeface="+mn-cs"/>
              </a:defRPr>
            </a:lvl4pPr>
            <a:lvl5pPr marL="1852743" algn="l" defTabSz="926372" rtl="0" eaLnBrk="1" latinLnBrk="0" hangingPunct="1">
              <a:defRPr sz="1824" kern="1200">
                <a:solidFill>
                  <a:schemeClr val="tx1"/>
                </a:solidFill>
                <a:latin typeface="+mn-lt"/>
                <a:ea typeface="+mn-ea"/>
                <a:cs typeface="+mn-cs"/>
              </a:defRPr>
            </a:lvl5pPr>
            <a:lvl6pPr marL="2315929" algn="l" defTabSz="926372" rtl="0" eaLnBrk="1" latinLnBrk="0" hangingPunct="1">
              <a:defRPr sz="1824" kern="1200">
                <a:solidFill>
                  <a:schemeClr val="tx1"/>
                </a:solidFill>
                <a:latin typeface="+mn-lt"/>
                <a:ea typeface="+mn-ea"/>
                <a:cs typeface="+mn-cs"/>
              </a:defRPr>
            </a:lvl6pPr>
            <a:lvl7pPr marL="2779113" algn="l" defTabSz="926372" rtl="0" eaLnBrk="1" latinLnBrk="0" hangingPunct="1">
              <a:defRPr sz="1824" kern="1200">
                <a:solidFill>
                  <a:schemeClr val="tx1"/>
                </a:solidFill>
                <a:latin typeface="+mn-lt"/>
                <a:ea typeface="+mn-ea"/>
                <a:cs typeface="+mn-cs"/>
              </a:defRPr>
            </a:lvl7pPr>
            <a:lvl8pPr marL="3242299" algn="l" defTabSz="926372" rtl="0" eaLnBrk="1" latinLnBrk="0" hangingPunct="1">
              <a:defRPr sz="1824" kern="1200">
                <a:solidFill>
                  <a:schemeClr val="tx1"/>
                </a:solidFill>
                <a:latin typeface="+mn-lt"/>
                <a:ea typeface="+mn-ea"/>
                <a:cs typeface="+mn-cs"/>
              </a:defRPr>
            </a:lvl8pPr>
            <a:lvl9pPr marL="3705486" algn="l" defTabSz="926372" rtl="0" eaLnBrk="1" latinLnBrk="0" hangingPunct="1">
              <a:defRPr sz="1824" kern="1200">
                <a:solidFill>
                  <a:schemeClr val="tx1"/>
                </a:solidFill>
                <a:latin typeface="+mn-lt"/>
                <a:ea typeface="+mn-ea"/>
                <a:cs typeface="+mn-cs"/>
              </a:defRPr>
            </a:lvl9pPr>
          </a:lstStyle>
          <a:p>
            <a:fld id="{A7D7A393-7AAB-4C35-B2E9-5B44BBD349B3}"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24209018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with Four Data Point">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58239EE2-4739-4DF9-A78C-6994DD9D6E29}"/>
              </a:ext>
            </a:extLst>
          </p:cNvPr>
          <p:cNvSpPr txBox="1"/>
          <p:nvPr userDrawn="1"/>
        </p:nvSpPr>
        <p:spPr>
          <a:xfrm>
            <a:off x="3429000" y="6437289"/>
            <a:ext cx="5334000" cy="92333"/>
          </a:xfrm>
          <a:prstGeom prst="rect">
            <a:avLst/>
          </a:prstGeom>
          <a:noFill/>
        </p:spPr>
        <p:txBody>
          <a:bodyPr wrap="square" lIns="0" tIns="0" rIns="0" bIns="0" rtlCol="0">
            <a:spAutoFit/>
          </a:bodyPr>
          <a:lstStyle/>
          <a:p>
            <a:pPr marL="0" marR="0" lvl="0" indent="0" algn="ctr" defTabSz="926372" rtl="0" eaLnBrk="1" fontAlgn="auto" latinLnBrk="0" hangingPunct="1">
              <a:lnSpc>
                <a:spcPct val="100000"/>
              </a:lnSpc>
              <a:spcBef>
                <a:spcPts val="0"/>
              </a:spcBef>
              <a:spcAft>
                <a:spcPts val="0"/>
              </a:spcAft>
              <a:buClrTx/>
              <a:buSzTx/>
              <a:buFontTx/>
              <a:buNone/>
              <a:tabLst/>
              <a:defRPr/>
            </a:pPr>
            <a:r>
              <a:rPr lang="en-US" sz="600" kern="1200">
                <a:solidFill>
                  <a:schemeClr val="bg1"/>
                </a:solidFill>
                <a:latin typeface="+mn-lt"/>
                <a:ea typeface="+mn-ea"/>
                <a:cs typeface="+mn-cs"/>
              </a:rPr>
              <a:t>© 2026 Cisco and/or its affiliates. All rights reserved. Cisco Confidential</a:t>
            </a:r>
          </a:p>
        </p:txBody>
      </p:sp>
      <p:sp>
        <p:nvSpPr>
          <p:cNvPr id="24" name="Text Placeholder 2">
            <a:extLst>
              <a:ext uri="{FF2B5EF4-FFF2-40B4-BE49-F238E27FC236}">
                <a16:creationId xmlns:a16="http://schemas.microsoft.com/office/drawing/2014/main" id="{27D0E181-8A51-4B21-BE9B-A7021EAC906A}"/>
              </a:ext>
            </a:extLst>
          </p:cNvPr>
          <p:cNvSpPr>
            <a:spLocks noGrp="1"/>
          </p:cNvSpPr>
          <p:nvPr>
            <p:ph type="body" sz="quarter" idx="57" hasCustomPrompt="1"/>
          </p:nvPr>
        </p:nvSpPr>
        <p:spPr>
          <a:xfrm>
            <a:off x="9067269" y="3539749"/>
            <a:ext cx="2551216" cy="553998"/>
          </a:xfrm>
        </p:spPr>
        <p:txBody>
          <a:bodyPr wrap="square" anchor="t" anchorCtr="0">
            <a:spAutoFit/>
          </a:bodyPr>
          <a:lstStyle>
            <a:lvl1pPr>
              <a:defRPr lang="en-US" sz="3600" b="0" i="0" kern="0" spc="0" baseline="0" dirty="0">
                <a:solidFill>
                  <a:schemeClr val="bg1"/>
                </a:solidFill>
                <a:latin typeface="+mn-lt"/>
                <a:ea typeface="+mn-ea"/>
                <a:cs typeface="+mn-cs"/>
              </a:defRPr>
            </a:lvl1pPr>
            <a:lvl2pPr marL="0" indent="0">
              <a:buNone/>
              <a:defRPr/>
            </a:lvl2pPr>
          </a:lstStyle>
          <a:p>
            <a:pPr marL="0" lvl="0" indent="0" algn="l" defTabSz="882171" rtl="0" eaLnBrk="1" latinLnBrk="0" hangingPunct="1">
              <a:lnSpc>
                <a:spcPct val="100000"/>
              </a:lnSpc>
              <a:spcBef>
                <a:spcPts val="0"/>
              </a:spcBef>
              <a:spcAft>
                <a:spcPts val="1000"/>
              </a:spcAft>
              <a:buFont typeface="Arial" panose="020B0604020202020204" pitchFamily="34" charset="0"/>
              <a:buNone/>
            </a:pPr>
            <a:r>
              <a:rPr lang="en-US"/>
              <a:t>XX%</a:t>
            </a:r>
          </a:p>
        </p:txBody>
      </p:sp>
      <p:sp>
        <p:nvSpPr>
          <p:cNvPr id="27" name="Text Placeholder 5">
            <a:extLst>
              <a:ext uri="{FF2B5EF4-FFF2-40B4-BE49-F238E27FC236}">
                <a16:creationId xmlns:a16="http://schemas.microsoft.com/office/drawing/2014/main" id="{1B9F0F74-83ED-4CCB-B686-73CC8B6F78FA}"/>
              </a:ext>
            </a:extLst>
          </p:cNvPr>
          <p:cNvSpPr>
            <a:spLocks noGrp="1"/>
          </p:cNvSpPr>
          <p:nvPr>
            <p:ph type="body" sz="quarter" idx="63"/>
          </p:nvPr>
        </p:nvSpPr>
        <p:spPr>
          <a:xfrm>
            <a:off x="9067184" y="4298127"/>
            <a:ext cx="2553316" cy="1395097"/>
          </a:xfrm>
        </p:spPr>
        <p:txBody>
          <a:bodyPr/>
          <a:lstStyle>
            <a:lvl1pPr>
              <a:spcAft>
                <a:spcPts val="300"/>
              </a:spcAft>
              <a:defRPr lang="en-US" sz="1600" b="0" i="0" kern="0" spc="0" baseline="0" dirty="0" smtClean="0">
                <a:solidFill>
                  <a:schemeClr val="bg1"/>
                </a:solidFill>
                <a:latin typeface="+mj-lt"/>
                <a:ea typeface="+mn-ea"/>
                <a:cs typeface="+mn-cs"/>
              </a:defRPr>
            </a:lvl1pPr>
            <a:lvl2pPr marL="173038" indent="-173038">
              <a:spcAft>
                <a:spcPts val="300"/>
              </a:spcAft>
              <a:defRPr sz="1100"/>
            </a:lvl2pPr>
            <a:lvl3pPr marL="346075" indent="-173038">
              <a:spcAft>
                <a:spcPts val="300"/>
              </a:spcAft>
              <a:defRPr sz="1050"/>
            </a:lvl3pPr>
            <a:lvl4pPr marL="457200" indent="-111125">
              <a:spcAft>
                <a:spcPts val="300"/>
              </a:spcAft>
              <a:defRPr sz="600"/>
            </a:lvl4pPr>
            <a:lvl5pPr marL="574675" indent="-117475">
              <a:spcAft>
                <a:spcPts val="300"/>
              </a:spcAft>
              <a:defRPr sz="400"/>
            </a:lvl5pPr>
          </a:lstStyle>
          <a:p>
            <a:pPr marL="0" lvl="0" indent="0" algn="l" defTabSz="882171" rtl="0" eaLnBrk="1" latinLnBrk="0" hangingPunct="1">
              <a:lnSpc>
                <a:spcPct val="100000"/>
              </a:lnSpc>
              <a:spcBef>
                <a:spcPts val="0"/>
              </a:spcBef>
              <a:spcAft>
                <a:spcPts val="300"/>
              </a:spcAft>
              <a:buFont typeface="Arial" panose="020B0604020202020204" pitchFamily="34" charset="0"/>
              <a:buNone/>
            </a:pPr>
            <a:r>
              <a:rPr lang="en-US"/>
              <a:t>Click to edit Master text styles</a:t>
            </a:r>
          </a:p>
        </p:txBody>
      </p:sp>
      <p:sp>
        <p:nvSpPr>
          <p:cNvPr id="28" name="Text Placeholder 5">
            <a:extLst>
              <a:ext uri="{FF2B5EF4-FFF2-40B4-BE49-F238E27FC236}">
                <a16:creationId xmlns:a16="http://schemas.microsoft.com/office/drawing/2014/main" id="{288E8D68-033C-49ED-AD15-D21896AD8A8E}"/>
              </a:ext>
            </a:extLst>
          </p:cNvPr>
          <p:cNvSpPr>
            <a:spLocks noGrp="1"/>
          </p:cNvSpPr>
          <p:nvPr>
            <p:ph type="body" sz="quarter" idx="67"/>
          </p:nvPr>
        </p:nvSpPr>
        <p:spPr>
          <a:xfrm>
            <a:off x="9067800" y="1778380"/>
            <a:ext cx="2552700" cy="1395097"/>
          </a:xfrm>
        </p:spPr>
        <p:txBody>
          <a:bodyPr/>
          <a:lstStyle>
            <a:lvl1pPr>
              <a:spcAft>
                <a:spcPts val="300"/>
              </a:spcAft>
              <a:defRPr lang="en-US" sz="1600" b="0" i="0" kern="0" spc="0" baseline="0" dirty="0" smtClean="0">
                <a:solidFill>
                  <a:schemeClr val="bg1"/>
                </a:solidFill>
                <a:latin typeface="+mj-lt"/>
                <a:ea typeface="+mn-ea"/>
                <a:cs typeface="+mn-cs"/>
              </a:defRPr>
            </a:lvl1pPr>
            <a:lvl2pPr marL="173038" indent="-173038">
              <a:spcAft>
                <a:spcPts val="300"/>
              </a:spcAft>
              <a:defRPr sz="1100"/>
            </a:lvl2pPr>
            <a:lvl3pPr marL="346075" indent="-173038">
              <a:spcAft>
                <a:spcPts val="300"/>
              </a:spcAft>
              <a:defRPr sz="1050"/>
            </a:lvl3pPr>
            <a:lvl4pPr marL="457200" indent="-111125">
              <a:spcAft>
                <a:spcPts val="300"/>
              </a:spcAft>
              <a:defRPr sz="600"/>
            </a:lvl4pPr>
            <a:lvl5pPr marL="574675" indent="-117475">
              <a:spcAft>
                <a:spcPts val="300"/>
              </a:spcAft>
              <a:defRPr sz="400"/>
            </a:lvl5pPr>
          </a:lstStyle>
          <a:p>
            <a:pPr marL="0" lvl="0" indent="0" algn="l" defTabSz="882171" rtl="0" eaLnBrk="1" latinLnBrk="0" hangingPunct="1">
              <a:lnSpc>
                <a:spcPct val="100000"/>
              </a:lnSpc>
              <a:spcBef>
                <a:spcPts val="0"/>
              </a:spcBef>
              <a:spcAft>
                <a:spcPts val="300"/>
              </a:spcAft>
              <a:buFont typeface="Arial" panose="020B0604020202020204" pitchFamily="34" charset="0"/>
              <a:buNone/>
            </a:pPr>
            <a:r>
              <a:rPr lang="en-US"/>
              <a:t>Click to edit Master text styles</a:t>
            </a:r>
          </a:p>
        </p:txBody>
      </p:sp>
      <p:sp>
        <p:nvSpPr>
          <p:cNvPr id="29" name="Text Placeholder 2">
            <a:extLst>
              <a:ext uri="{FF2B5EF4-FFF2-40B4-BE49-F238E27FC236}">
                <a16:creationId xmlns:a16="http://schemas.microsoft.com/office/drawing/2014/main" id="{788B7DF3-A980-4FE8-B3AE-9B704A7AB713}"/>
              </a:ext>
            </a:extLst>
          </p:cNvPr>
          <p:cNvSpPr>
            <a:spLocks noGrp="1"/>
          </p:cNvSpPr>
          <p:nvPr>
            <p:ph type="body" sz="quarter" idx="68" hasCustomPrompt="1"/>
          </p:nvPr>
        </p:nvSpPr>
        <p:spPr>
          <a:xfrm>
            <a:off x="9067800" y="1020002"/>
            <a:ext cx="2552700" cy="553998"/>
          </a:xfrm>
        </p:spPr>
        <p:txBody>
          <a:bodyPr wrap="square" anchor="t" anchorCtr="0">
            <a:spAutoFit/>
          </a:bodyPr>
          <a:lstStyle>
            <a:lvl1pPr>
              <a:defRPr lang="en-US" sz="3600" b="0" i="0" kern="0" spc="0" baseline="0" dirty="0">
                <a:solidFill>
                  <a:schemeClr val="bg1"/>
                </a:solidFill>
                <a:latin typeface="+mn-lt"/>
                <a:ea typeface="+mn-ea"/>
                <a:cs typeface="+mn-cs"/>
              </a:defRPr>
            </a:lvl1pPr>
            <a:lvl2pPr marL="0" indent="0">
              <a:buNone/>
              <a:defRPr/>
            </a:lvl2pPr>
          </a:lstStyle>
          <a:p>
            <a:pPr marL="0" lvl="0" indent="0" algn="l" defTabSz="882171" rtl="0" eaLnBrk="1" latinLnBrk="0" hangingPunct="1">
              <a:lnSpc>
                <a:spcPct val="100000"/>
              </a:lnSpc>
              <a:spcBef>
                <a:spcPts val="0"/>
              </a:spcBef>
              <a:spcAft>
                <a:spcPts val="1000"/>
              </a:spcAft>
              <a:buFont typeface="Arial" panose="020B0604020202020204" pitchFamily="34" charset="0"/>
              <a:buNone/>
            </a:pPr>
            <a:r>
              <a:rPr lang="en-US"/>
              <a:t>XX%</a:t>
            </a:r>
          </a:p>
        </p:txBody>
      </p:sp>
      <p:cxnSp>
        <p:nvCxnSpPr>
          <p:cNvPr id="30" name="Straight Connector 29">
            <a:extLst>
              <a:ext uri="{FF2B5EF4-FFF2-40B4-BE49-F238E27FC236}">
                <a16:creationId xmlns:a16="http://schemas.microsoft.com/office/drawing/2014/main" id="{B9D6A6F2-A6E3-4A2B-8527-1E8292259D32}"/>
              </a:ext>
            </a:extLst>
          </p:cNvPr>
          <p:cNvCxnSpPr>
            <a:cxnSpLocks/>
          </p:cNvCxnSpPr>
          <p:nvPr userDrawn="1"/>
        </p:nvCxnSpPr>
        <p:spPr>
          <a:xfrm>
            <a:off x="9069804" y="914400"/>
            <a:ext cx="2558295" cy="0"/>
          </a:xfrm>
          <a:prstGeom prst="line">
            <a:avLst/>
          </a:prstGeom>
          <a:ln w="12700">
            <a:solidFill>
              <a:schemeClr val="bg2">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3E63C15-A586-4326-B331-6C7C77C88E7A}"/>
              </a:ext>
            </a:extLst>
          </p:cNvPr>
          <p:cNvCxnSpPr>
            <a:cxnSpLocks/>
          </p:cNvCxnSpPr>
          <p:nvPr userDrawn="1"/>
        </p:nvCxnSpPr>
        <p:spPr>
          <a:xfrm>
            <a:off x="9069804" y="3428995"/>
            <a:ext cx="2558295" cy="0"/>
          </a:xfrm>
          <a:prstGeom prst="line">
            <a:avLst/>
          </a:prstGeom>
          <a:ln w="12700">
            <a:solidFill>
              <a:schemeClr val="bg2">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2" name="Text Placeholder 2">
            <a:extLst>
              <a:ext uri="{FF2B5EF4-FFF2-40B4-BE49-F238E27FC236}">
                <a16:creationId xmlns:a16="http://schemas.microsoft.com/office/drawing/2014/main" id="{DD76E28E-7F55-4843-AA48-A58C5B8F7E71}"/>
              </a:ext>
            </a:extLst>
          </p:cNvPr>
          <p:cNvSpPr>
            <a:spLocks noGrp="1"/>
          </p:cNvSpPr>
          <p:nvPr>
            <p:ph type="body" sz="quarter" idx="69" hasCustomPrompt="1"/>
          </p:nvPr>
        </p:nvSpPr>
        <p:spPr>
          <a:xfrm>
            <a:off x="6248485" y="3539749"/>
            <a:ext cx="2551216" cy="553998"/>
          </a:xfrm>
        </p:spPr>
        <p:txBody>
          <a:bodyPr wrap="square" anchor="t" anchorCtr="0">
            <a:spAutoFit/>
          </a:bodyPr>
          <a:lstStyle>
            <a:lvl1pPr>
              <a:defRPr lang="en-US" sz="3600" b="0" i="0" kern="0" spc="0" baseline="0" dirty="0">
                <a:solidFill>
                  <a:schemeClr val="bg1"/>
                </a:solidFill>
                <a:latin typeface="+mn-lt"/>
                <a:ea typeface="+mn-ea"/>
                <a:cs typeface="+mn-cs"/>
              </a:defRPr>
            </a:lvl1pPr>
            <a:lvl2pPr marL="0" indent="0">
              <a:buNone/>
              <a:defRPr/>
            </a:lvl2pPr>
          </a:lstStyle>
          <a:p>
            <a:pPr marL="0" lvl="0" indent="0" algn="l" defTabSz="882171" rtl="0" eaLnBrk="1" latinLnBrk="0" hangingPunct="1">
              <a:lnSpc>
                <a:spcPct val="100000"/>
              </a:lnSpc>
              <a:spcBef>
                <a:spcPts val="0"/>
              </a:spcBef>
              <a:spcAft>
                <a:spcPts val="1000"/>
              </a:spcAft>
              <a:buFont typeface="Arial" panose="020B0604020202020204" pitchFamily="34" charset="0"/>
              <a:buNone/>
            </a:pPr>
            <a:r>
              <a:rPr lang="en-US"/>
              <a:t>XX%</a:t>
            </a:r>
          </a:p>
        </p:txBody>
      </p:sp>
      <p:sp>
        <p:nvSpPr>
          <p:cNvPr id="33" name="Text Placeholder 5">
            <a:extLst>
              <a:ext uri="{FF2B5EF4-FFF2-40B4-BE49-F238E27FC236}">
                <a16:creationId xmlns:a16="http://schemas.microsoft.com/office/drawing/2014/main" id="{45F6E310-EABF-4380-8932-BF90EE70579D}"/>
              </a:ext>
            </a:extLst>
          </p:cNvPr>
          <p:cNvSpPr>
            <a:spLocks noGrp="1"/>
          </p:cNvSpPr>
          <p:nvPr>
            <p:ph type="body" sz="quarter" idx="70"/>
          </p:nvPr>
        </p:nvSpPr>
        <p:spPr>
          <a:xfrm>
            <a:off x="6248400" y="4298127"/>
            <a:ext cx="2553316" cy="1395097"/>
          </a:xfrm>
        </p:spPr>
        <p:txBody>
          <a:bodyPr/>
          <a:lstStyle>
            <a:lvl1pPr>
              <a:spcAft>
                <a:spcPts val="300"/>
              </a:spcAft>
              <a:defRPr lang="en-US" sz="1600" b="0" i="0" kern="0" spc="0" baseline="0" dirty="0" smtClean="0">
                <a:solidFill>
                  <a:schemeClr val="bg1"/>
                </a:solidFill>
                <a:latin typeface="+mj-lt"/>
                <a:ea typeface="+mn-ea"/>
                <a:cs typeface="+mn-cs"/>
              </a:defRPr>
            </a:lvl1pPr>
            <a:lvl2pPr marL="173038" indent="-173038">
              <a:spcAft>
                <a:spcPts val="300"/>
              </a:spcAft>
              <a:defRPr sz="1100"/>
            </a:lvl2pPr>
            <a:lvl3pPr marL="346075" indent="-173038">
              <a:spcAft>
                <a:spcPts val="300"/>
              </a:spcAft>
              <a:defRPr sz="1050"/>
            </a:lvl3pPr>
            <a:lvl4pPr marL="457200" indent="-111125">
              <a:spcAft>
                <a:spcPts val="300"/>
              </a:spcAft>
              <a:defRPr sz="600"/>
            </a:lvl4pPr>
            <a:lvl5pPr marL="574675" indent="-117475">
              <a:spcAft>
                <a:spcPts val="300"/>
              </a:spcAft>
              <a:defRPr sz="400"/>
            </a:lvl5pPr>
          </a:lstStyle>
          <a:p>
            <a:pPr marL="0" lvl="0" indent="0" algn="l" defTabSz="882171" rtl="0" eaLnBrk="1" latinLnBrk="0" hangingPunct="1">
              <a:lnSpc>
                <a:spcPct val="100000"/>
              </a:lnSpc>
              <a:spcBef>
                <a:spcPts val="0"/>
              </a:spcBef>
              <a:spcAft>
                <a:spcPts val="300"/>
              </a:spcAft>
              <a:buFont typeface="Arial" panose="020B0604020202020204" pitchFamily="34" charset="0"/>
              <a:buNone/>
            </a:pPr>
            <a:r>
              <a:rPr lang="en-US"/>
              <a:t>Click to edit Master text styles</a:t>
            </a:r>
          </a:p>
        </p:txBody>
      </p:sp>
      <p:sp>
        <p:nvSpPr>
          <p:cNvPr id="34" name="Text Placeholder 5">
            <a:extLst>
              <a:ext uri="{FF2B5EF4-FFF2-40B4-BE49-F238E27FC236}">
                <a16:creationId xmlns:a16="http://schemas.microsoft.com/office/drawing/2014/main" id="{39E76726-F43D-4710-8058-FC315B0E0FCF}"/>
              </a:ext>
            </a:extLst>
          </p:cNvPr>
          <p:cNvSpPr>
            <a:spLocks noGrp="1"/>
          </p:cNvSpPr>
          <p:nvPr>
            <p:ph type="body" sz="quarter" idx="71"/>
          </p:nvPr>
        </p:nvSpPr>
        <p:spPr>
          <a:xfrm>
            <a:off x="6249016" y="1778385"/>
            <a:ext cx="2552700" cy="1395097"/>
          </a:xfrm>
        </p:spPr>
        <p:txBody>
          <a:bodyPr/>
          <a:lstStyle>
            <a:lvl1pPr>
              <a:spcAft>
                <a:spcPts val="300"/>
              </a:spcAft>
              <a:defRPr sz="1600">
                <a:solidFill>
                  <a:schemeClr val="bg1"/>
                </a:solidFill>
                <a:latin typeface="+mj-lt"/>
              </a:defRPr>
            </a:lvl1pPr>
            <a:lvl2pPr marL="173038" indent="-173038">
              <a:spcAft>
                <a:spcPts val="300"/>
              </a:spcAft>
              <a:defRPr sz="1100"/>
            </a:lvl2pPr>
            <a:lvl3pPr marL="346075" indent="-173038">
              <a:spcAft>
                <a:spcPts val="300"/>
              </a:spcAft>
              <a:defRPr sz="1050"/>
            </a:lvl3pPr>
            <a:lvl4pPr marL="457200" indent="-111125">
              <a:spcAft>
                <a:spcPts val="300"/>
              </a:spcAft>
              <a:defRPr sz="600"/>
            </a:lvl4pPr>
            <a:lvl5pPr marL="574675" indent="-117475">
              <a:spcAft>
                <a:spcPts val="300"/>
              </a:spcAft>
              <a:defRPr sz="400"/>
            </a:lvl5pPr>
          </a:lstStyle>
          <a:p>
            <a:pPr lvl="0"/>
            <a:r>
              <a:rPr lang="en-US"/>
              <a:t>Click to edit Master text styles</a:t>
            </a:r>
          </a:p>
        </p:txBody>
      </p:sp>
      <p:sp>
        <p:nvSpPr>
          <p:cNvPr id="35" name="Text Placeholder 2">
            <a:extLst>
              <a:ext uri="{FF2B5EF4-FFF2-40B4-BE49-F238E27FC236}">
                <a16:creationId xmlns:a16="http://schemas.microsoft.com/office/drawing/2014/main" id="{D2E1C975-970E-4554-A40C-619298234339}"/>
              </a:ext>
            </a:extLst>
          </p:cNvPr>
          <p:cNvSpPr>
            <a:spLocks noGrp="1"/>
          </p:cNvSpPr>
          <p:nvPr>
            <p:ph type="body" sz="quarter" idx="72" hasCustomPrompt="1"/>
          </p:nvPr>
        </p:nvSpPr>
        <p:spPr>
          <a:xfrm>
            <a:off x="6249016" y="1020002"/>
            <a:ext cx="2552700" cy="553998"/>
          </a:xfrm>
        </p:spPr>
        <p:txBody>
          <a:bodyPr wrap="square" anchor="t" anchorCtr="0">
            <a:spAutoFit/>
          </a:bodyPr>
          <a:lstStyle>
            <a:lvl1pPr>
              <a:defRPr lang="en-US" sz="3600" b="0" i="0" kern="0" spc="0" baseline="0" dirty="0">
                <a:solidFill>
                  <a:schemeClr val="bg1"/>
                </a:solidFill>
                <a:latin typeface="+mn-lt"/>
                <a:ea typeface="+mn-ea"/>
                <a:cs typeface="+mn-cs"/>
              </a:defRPr>
            </a:lvl1pPr>
            <a:lvl2pPr marL="0" indent="0">
              <a:buNone/>
              <a:defRPr/>
            </a:lvl2pPr>
          </a:lstStyle>
          <a:p>
            <a:pPr marL="0" lvl="0" indent="0" algn="l" defTabSz="882171" rtl="0" eaLnBrk="1" latinLnBrk="0" hangingPunct="1">
              <a:lnSpc>
                <a:spcPct val="100000"/>
              </a:lnSpc>
              <a:spcBef>
                <a:spcPts val="0"/>
              </a:spcBef>
              <a:spcAft>
                <a:spcPts val="1000"/>
              </a:spcAft>
              <a:buFont typeface="Arial" panose="020B0604020202020204" pitchFamily="34" charset="0"/>
              <a:buNone/>
            </a:pPr>
            <a:r>
              <a:rPr lang="en-US"/>
              <a:t>XX%</a:t>
            </a:r>
          </a:p>
        </p:txBody>
      </p:sp>
      <p:cxnSp>
        <p:nvCxnSpPr>
          <p:cNvPr id="36" name="Straight Connector 35">
            <a:extLst>
              <a:ext uri="{FF2B5EF4-FFF2-40B4-BE49-F238E27FC236}">
                <a16:creationId xmlns:a16="http://schemas.microsoft.com/office/drawing/2014/main" id="{95C1D947-CC4D-4C3D-AA24-97333416D8EF}"/>
              </a:ext>
            </a:extLst>
          </p:cNvPr>
          <p:cNvCxnSpPr>
            <a:cxnSpLocks/>
          </p:cNvCxnSpPr>
          <p:nvPr userDrawn="1"/>
        </p:nvCxnSpPr>
        <p:spPr>
          <a:xfrm>
            <a:off x="6251020" y="914405"/>
            <a:ext cx="2558295" cy="0"/>
          </a:xfrm>
          <a:prstGeom prst="line">
            <a:avLst/>
          </a:prstGeom>
          <a:ln w="12700">
            <a:solidFill>
              <a:schemeClr val="bg2">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6AFF457-BC30-45F9-A7A5-520689A20C8B}"/>
              </a:ext>
            </a:extLst>
          </p:cNvPr>
          <p:cNvCxnSpPr>
            <a:cxnSpLocks/>
          </p:cNvCxnSpPr>
          <p:nvPr userDrawn="1"/>
        </p:nvCxnSpPr>
        <p:spPr>
          <a:xfrm>
            <a:off x="6251020" y="3429000"/>
            <a:ext cx="2558295" cy="0"/>
          </a:xfrm>
          <a:prstGeom prst="line">
            <a:avLst/>
          </a:prstGeom>
          <a:ln w="12700">
            <a:solidFill>
              <a:schemeClr val="bg2">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8" name="Text Placeholder 3">
            <a:extLst>
              <a:ext uri="{FF2B5EF4-FFF2-40B4-BE49-F238E27FC236}">
                <a16:creationId xmlns:a16="http://schemas.microsoft.com/office/drawing/2014/main" id="{46C1E178-25F2-4E7F-B664-DAAFA7AF2F8F}"/>
              </a:ext>
            </a:extLst>
          </p:cNvPr>
          <p:cNvSpPr>
            <a:spLocks noGrp="1"/>
          </p:cNvSpPr>
          <p:nvPr>
            <p:ph type="body" sz="quarter" idx="25"/>
          </p:nvPr>
        </p:nvSpPr>
        <p:spPr>
          <a:xfrm>
            <a:off x="571500" y="2514600"/>
            <a:ext cx="5372100" cy="36957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39" name="Title Placeholder 1">
            <a:extLst>
              <a:ext uri="{FF2B5EF4-FFF2-40B4-BE49-F238E27FC236}">
                <a16:creationId xmlns:a16="http://schemas.microsoft.com/office/drawing/2014/main" id="{5989A408-91FC-495C-AF75-18243633A871}"/>
              </a:ext>
            </a:extLst>
          </p:cNvPr>
          <p:cNvSpPr>
            <a:spLocks noGrp="1"/>
          </p:cNvSpPr>
          <p:nvPr>
            <p:ph type="title" hasCustomPrompt="1"/>
          </p:nvPr>
        </p:nvSpPr>
        <p:spPr>
          <a:xfrm>
            <a:off x="571499" y="609600"/>
            <a:ext cx="5372100" cy="1752600"/>
          </a:xfrm>
          <a:prstGeom prst="rect">
            <a:avLst/>
          </a:prstGeom>
        </p:spPr>
        <p:txBody>
          <a:bodyPr vert="horz" lIns="0" tIns="0" rIns="0" bIns="0" rtlCol="0" anchor="t" anchorCtr="0">
            <a:noAutofit/>
          </a:bodyPr>
          <a:lstStyle>
            <a:lvl1pPr>
              <a:defRPr lang="en-US" sz="4000" b="0" i="0" kern="100" spc="-133" baseline="0" dirty="0">
                <a:solidFill>
                  <a:schemeClr val="bg1"/>
                </a:solidFill>
                <a:latin typeface="CiscoSansTT" panose="020B0503020201020303" pitchFamily="34" charset="0"/>
                <a:ea typeface="+mj-ea"/>
                <a:cs typeface="+mj-cs"/>
              </a:defRPr>
            </a:lvl1pPr>
          </a:lstStyle>
          <a:p>
            <a:pPr lvl="0" algn="l" defTabSz="882171" rtl="0" eaLnBrk="1" latinLnBrk="0" hangingPunct="1">
              <a:lnSpc>
                <a:spcPct val="90000"/>
              </a:lnSpc>
              <a:spcBef>
                <a:spcPct val="0"/>
              </a:spcBef>
              <a:buNone/>
            </a:pPr>
            <a:r>
              <a:rPr lang="en-US"/>
              <a:t>Click to edit title style</a:t>
            </a:r>
          </a:p>
        </p:txBody>
      </p:sp>
      <p:sp>
        <p:nvSpPr>
          <p:cNvPr id="40" name="Slide Number Placeholder 5">
            <a:extLst>
              <a:ext uri="{FF2B5EF4-FFF2-40B4-BE49-F238E27FC236}">
                <a16:creationId xmlns:a16="http://schemas.microsoft.com/office/drawing/2014/main" id="{25926DDA-6985-401D-8AEA-4C421405BFE6}"/>
              </a:ext>
            </a:extLst>
          </p:cNvPr>
          <p:cNvSpPr txBox="1">
            <a:spLocks/>
          </p:cNvSpPr>
          <p:nvPr userDrawn="1"/>
        </p:nvSpPr>
        <p:spPr>
          <a:xfrm>
            <a:off x="10020300" y="6401748"/>
            <a:ext cx="1586484" cy="123111"/>
          </a:xfrm>
          <a:prstGeom prst="rect">
            <a:avLst/>
          </a:prstGeom>
        </p:spPr>
        <p:txBody>
          <a:bodyPr vert="horz" wrap="square" lIns="0" tIns="0" rIns="0" bIns="0" rtlCol="0" anchor="t" anchorCtr="0">
            <a:spAutoFit/>
          </a:bodyPr>
          <a:lstStyle>
            <a:defPPr>
              <a:defRPr lang="en-US"/>
            </a:defPPr>
            <a:lvl1pPr marL="0" algn="r" defTabSz="926372" rtl="0" eaLnBrk="1" latinLnBrk="0" hangingPunct="1">
              <a:defRPr sz="800" kern="1200">
                <a:solidFill>
                  <a:schemeClr val="tx1"/>
                </a:solidFill>
                <a:latin typeface="+mn-lt"/>
                <a:ea typeface="+mn-ea"/>
                <a:cs typeface="+mn-cs"/>
              </a:defRPr>
            </a:lvl1pPr>
            <a:lvl2pPr marL="463186" algn="l" defTabSz="926372" rtl="0" eaLnBrk="1" latinLnBrk="0" hangingPunct="1">
              <a:defRPr sz="1824" kern="1200">
                <a:solidFill>
                  <a:schemeClr val="tx1"/>
                </a:solidFill>
                <a:latin typeface="+mn-lt"/>
                <a:ea typeface="+mn-ea"/>
                <a:cs typeface="+mn-cs"/>
              </a:defRPr>
            </a:lvl2pPr>
            <a:lvl3pPr marL="926372" algn="l" defTabSz="926372" rtl="0" eaLnBrk="1" latinLnBrk="0" hangingPunct="1">
              <a:defRPr sz="1824" kern="1200">
                <a:solidFill>
                  <a:schemeClr val="tx1"/>
                </a:solidFill>
                <a:latin typeface="+mn-lt"/>
                <a:ea typeface="+mn-ea"/>
                <a:cs typeface="+mn-cs"/>
              </a:defRPr>
            </a:lvl3pPr>
            <a:lvl4pPr marL="1389557" algn="l" defTabSz="926372" rtl="0" eaLnBrk="1" latinLnBrk="0" hangingPunct="1">
              <a:defRPr sz="1824" kern="1200">
                <a:solidFill>
                  <a:schemeClr val="tx1"/>
                </a:solidFill>
                <a:latin typeface="+mn-lt"/>
                <a:ea typeface="+mn-ea"/>
                <a:cs typeface="+mn-cs"/>
              </a:defRPr>
            </a:lvl4pPr>
            <a:lvl5pPr marL="1852743" algn="l" defTabSz="926372" rtl="0" eaLnBrk="1" latinLnBrk="0" hangingPunct="1">
              <a:defRPr sz="1824" kern="1200">
                <a:solidFill>
                  <a:schemeClr val="tx1"/>
                </a:solidFill>
                <a:latin typeface="+mn-lt"/>
                <a:ea typeface="+mn-ea"/>
                <a:cs typeface="+mn-cs"/>
              </a:defRPr>
            </a:lvl5pPr>
            <a:lvl6pPr marL="2315929" algn="l" defTabSz="926372" rtl="0" eaLnBrk="1" latinLnBrk="0" hangingPunct="1">
              <a:defRPr sz="1824" kern="1200">
                <a:solidFill>
                  <a:schemeClr val="tx1"/>
                </a:solidFill>
                <a:latin typeface="+mn-lt"/>
                <a:ea typeface="+mn-ea"/>
                <a:cs typeface="+mn-cs"/>
              </a:defRPr>
            </a:lvl6pPr>
            <a:lvl7pPr marL="2779113" algn="l" defTabSz="926372" rtl="0" eaLnBrk="1" latinLnBrk="0" hangingPunct="1">
              <a:defRPr sz="1824" kern="1200">
                <a:solidFill>
                  <a:schemeClr val="tx1"/>
                </a:solidFill>
                <a:latin typeface="+mn-lt"/>
                <a:ea typeface="+mn-ea"/>
                <a:cs typeface="+mn-cs"/>
              </a:defRPr>
            </a:lvl7pPr>
            <a:lvl8pPr marL="3242299" algn="l" defTabSz="926372" rtl="0" eaLnBrk="1" latinLnBrk="0" hangingPunct="1">
              <a:defRPr sz="1824" kern="1200">
                <a:solidFill>
                  <a:schemeClr val="tx1"/>
                </a:solidFill>
                <a:latin typeface="+mn-lt"/>
                <a:ea typeface="+mn-ea"/>
                <a:cs typeface="+mn-cs"/>
              </a:defRPr>
            </a:lvl8pPr>
            <a:lvl9pPr marL="3705486" algn="l" defTabSz="926372" rtl="0" eaLnBrk="1" latinLnBrk="0" hangingPunct="1">
              <a:defRPr sz="1824" kern="1200">
                <a:solidFill>
                  <a:schemeClr val="tx1"/>
                </a:solidFill>
                <a:latin typeface="+mn-lt"/>
                <a:ea typeface="+mn-ea"/>
                <a:cs typeface="+mn-cs"/>
              </a:defRPr>
            </a:lvl9pPr>
          </a:lstStyle>
          <a:p>
            <a:fld id="{A7D7A393-7AAB-4C35-B2E9-5B44BBD349B3}"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26098625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C0CD81B-34EB-0348-A30B-115F8E0561B7}"/>
              </a:ext>
            </a:extLst>
          </p:cNvPr>
          <p:cNvSpPr/>
          <p:nvPr userDrawn="1"/>
        </p:nvSpPr>
        <p:spPr>
          <a:xfrm>
            <a:off x="512315" y="6401748"/>
            <a:ext cx="503671" cy="2211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3">
            <a:extLst>
              <a:ext uri="{FF2B5EF4-FFF2-40B4-BE49-F238E27FC236}">
                <a16:creationId xmlns:a16="http://schemas.microsoft.com/office/drawing/2014/main" id="{1C865750-8F0C-6B4A-A308-228D6B53EE0B}"/>
              </a:ext>
            </a:extLst>
          </p:cNvPr>
          <p:cNvSpPr>
            <a:spLocks noGrp="1"/>
          </p:cNvSpPr>
          <p:nvPr>
            <p:ph type="body" sz="half" idx="2" hasCustomPrompt="1"/>
          </p:nvPr>
        </p:nvSpPr>
        <p:spPr>
          <a:xfrm>
            <a:off x="3429000" y="4648200"/>
            <a:ext cx="7239000" cy="247760"/>
          </a:xfrm>
          <a:prstGeom prst="rect">
            <a:avLst/>
          </a:prstGeom>
        </p:spPr>
        <p:txBody>
          <a:bodyPr wrap="square" lIns="0" rIns="0">
            <a:spAutoFit/>
          </a:bodyPr>
          <a:lstStyle>
            <a:lvl1pPr marL="0" indent="0">
              <a:buNone/>
              <a:defRPr sz="1400" b="0" i="0" spc="0" baseline="0">
                <a:solidFill>
                  <a:schemeClr val="tx1"/>
                </a:solidFill>
                <a:latin typeface="CiscoSansTT Medium" panose="020B0903020201020303" pitchFamily="34" charset="0"/>
                <a:cs typeface="CiscoSansTT Medium" panose="020B0903020201020303" pitchFamily="34" charset="0"/>
              </a:defRPr>
            </a:lvl1pPr>
            <a:lvl2pPr marL="441088" indent="0">
              <a:buNone/>
              <a:defRPr sz="1351"/>
            </a:lvl2pPr>
            <a:lvl3pPr marL="882171" indent="0">
              <a:buNone/>
              <a:defRPr sz="1157"/>
            </a:lvl3pPr>
            <a:lvl4pPr marL="1323259" indent="0">
              <a:buNone/>
              <a:defRPr sz="965"/>
            </a:lvl4pPr>
            <a:lvl5pPr marL="1764344" indent="0">
              <a:buNone/>
              <a:defRPr sz="965"/>
            </a:lvl5pPr>
            <a:lvl6pPr marL="2205432" indent="0">
              <a:buNone/>
              <a:defRPr sz="965"/>
            </a:lvl6pPr>
            <a:lvl7pPr marL="2646515" indent="0">
              <a:buNone/>
              <a:defRPr sz="965"/>
            </a:lvl7pPr>
            <a:lvl8pPr marL="3087603" indent="0">
              <a:buNone/>
              <a:defRPr sz="965"/>
            </a:lvl8pPr>
            <a:lvl9pPr marL="3528689" indent="0">
              <a:buNone/>
              <a:defRPr sz="965"/>
            </a:lvl9pPr>
          </a:lstStyle>
          <a:p>
            <a:pPr lvl="0"/>
            <a:r>
              <a:rPr lang="en-US"/>
              <a:t>Insert name here</a:t>
            </a:r>
          </a:p>
        </p:txBody>
      </p:sp>
      <p:sp>
        <p:nvSpPr>
          <p:cNvPr id="13" name="Text Placeholder 3">
            <a:extLst>
              <a:ext uri="{FF2B5EF4-FFF2-40B4-BE49-F238E27FC236}">
                <a16:creationId xmlns:a16="http://schemas.microsoft.com/office/drawing/2014/main" id="{E254B061-C071-4247-8356-D55F1F50C5D6}"/>
              </a:ext>
            </a:extLst>
          </p:cNvPr>
          <p:cNvSpPr>
            <a:spLocks noGrp="1"/>
          </p:cNvSpPr>
          <p:nvPr>
            <p:ph type="body" sz="half" idx="12" hasCustomPrompt="1"/>
          </p:nvPr>
        </p:nvSpPr>
        <p:spPr>
          <a:xfrm>
            <a:off x="3429000" y="4948301"/>
            <a:ext cx="7239000" cy="196913"/>
          </a:xfrm>
          <a:prstGeom prst="rect">
            <a:avLst/>
          </a:prstGeom>
        </p:spPr>
        <p:txBody>
          <a:bodyPr wrap="square" lIns="0" rIns="0">
            <a:spAutoFit/>
          </a:bodyPr>
          <a:lstStyle>
            <a:lvl1pPr marL="0" indent="0">
              <a:buNone/>
              <a:defRPr sz="1200" b="0" i="0" spc="0" baseline="0">
                <a:solidFill>
                  <a:schemeClr val="tx1"/>
                </a:solidFill>
                <a:latin typeface="+mj-lt"/>
                <a:cs typeface="CiscoSansTT" panose="020B0503020201020303" pitchFamily="34" charset="0"/>
              </a:defRPr>
            </a:lvl1pPr>
            <a:lvl2pPr marL="441088" indent="0">
              <a:buNone/>
              <a:defRPr sz="1351"/>
            </a:lvl2pPr>
            <a:lvl3pPr marL="882171" indent="0">
              <a:buNone/>
              <a:defRPr sz="1157"/>
            </a:lvl3pPr>
            <a:lvl4pPr marL="1323259" indent="0">
              <a:buNone/>
              <a:defRPr sz="965"/>
            </a:lvl4pPr>
            <a:lvl5pPr marL="1764344" indent="0">
              <a:buNone/>
              <a:defRPr sz="965"/>
            </a:lvl5pPr>
            <a:lvl6pPr marL="2205432" indent="0">
              <a:buNone/>
              <a:defRPr sz="965"/>
            </a:lvl6pPr>
            <a:lvl7pPr marL="2646515" indent="0">
              <a:buNone/>
              <a:defRPr sz="965"/>
            </a:lvl7pPr>
            <a:lvl8pPr marL="3087603" indent="0">
              <a:buNone/>
              <a:defRPr sz="965"/>
            </a:lvl8pPr>
            <a:lvl9pPr marL="3528689" indent="0">
              <a:buNone/>
              <a:defRPr sz="965"/>
            </a:lvl9pPr>
          </a:lstStyle>
          <a:p>
            <a:pPr lvl="0"/>
            <a:r>
              <a:rPr lang="en-US"/>
              <a:t>Job title, company, location</a:t>
            </a:r>
          </a:p>
        </p:txBody>
      </p:sp>
      <p:sp>
        <p:nvSpPr>
          <p:cNvPr id="3" name="Text Placeholder 2">
            <a:extLst>
              <a:ext uri="{FF2B5EF4-FFF2-40B4-BE49-F238E27FC236}">
                <a16:creationId xmlns:a16="http://schemas.microsoft.com/office/drawing/2014/main" id="{9D8E7470-A9D2-4756-B67E-9B25728B0EA9}"/>
              </a:ext>
            </a:extLst>
          </p:cNvPr>
          <p:cNvSpPr>
            <a:spLocks noGrp="1"/>
          </p:cNvSpPr>
          <p:nvPr>
            <p:ph type="body" sz="quarter" idx="20" hasCustomPrompt="1"/>
          </p:nvPr>
        </p:nvSpPr>
        <p:spPr>
          <a:xfrm>
            <a:off x="3180521" y="2057400"/>
            <a:ext cx="7239000" cy="2438400"/>
          </a:xfrm>
        </p:spPr>
        <p:txBody>
          <a:bodyPr anchor="t" anchorCtr="0">
            <a:normAutofit/>
          </a:bodyPr>
          <a:lstStyle>
            <a:lvl1pPr marL="228600" indent="-457200">
              <a:lnSpc>
                <a:spcPct val="80000"/>
              </a:lnSpc>
              <a:buNone/>
              <a:defRPr sz="4000" spc="0">
                <a:solidFill>
                  <a:schemeClr val="tx1"/>
                </a:solidFill>
                <a:latin typeface="+mj-lt"/>
              </a:defRPr>
            </a:lvl1pPr>
            <a:lvl2pPr marL="302676" indent="0">
              <a:buNone/>
              <a:defRPr sz="4000"/>
            </a:lvl2pPr>
          </a:lstStyle>
          <a:p>
            <a:pPr lvl="0"/>
            <a:r>
              <a:rPr lang="en-US"/>
              <a:t>Click to add quotation</a:t>
            </a:r>
          </a:p>
        </p:txBody>
      </p:sp>
      <p:sp>
        <p:nvSpPr>
          <p:cNvPr id="7" name="TextBox 6">
            <a:extLst>
              <a:ext uri="{FF2B5EF4-FFF2-40B4-BE49-F238E27FC236}">
                <a16:creationId xmlns:a16="http://schemas.microsoft.com/office/drawing/2014/main" id="{DCE2BE28-CF01-49D3-AF0B-092C5B9F5DD1}"/>
              </a:ext>
            </a:extLst>
          </p:cNvPr>
          <p:cNvSpPr txBox="1"/>
          <p:nvPr userDrawn="1"/>
        </p:nvSpPr>
        <p:spPr>
          <a:xfrm>
            <a:off x="3429000" y="6437289"/>
            <a:ext cx="5334000" cy="92333"/>
          </a:xfrm>
          <a:prstGeom prst="rect">
            <a:avLst/>
          </a:prstGeom>
          <a:noFill/>
        </p:spPr>
        <p:txBody>
          <a:bodyPr wrap="square" lIns="0" tIns="0" rIns="0" bIns="0" rtlCol="0">
            <a:spAutoFit/>
          </a:bodyPr>
          <a:lstStyle/>
          <a:p>
            <a:pPr marL="0" marR="0" lvl="0" indent="0" algn="ctr" defTabSz="926372" rtl="0" eaLnBrk="1" fontAlgn="auto" latinLnBrk="0" hangingPunct="1">
              <a:lnSpc>
                <a:spcPct val="100000"/>
              </a:lnSpc>
              <a:spcBef>
                <a:spcPts val="0"/>
              </a:spcBef>
              <a:spcAft>
                <a:spcPts val="0"/>
              </a:spcAft>
              <a:buClrTx/>
              <a:buSzTx/>
              <a:buFontTx/>
              <a:buNone/>
              <a:tabLst/>
              <a:defRPr/>
            </a:pPr>
            <a:r>
              <a:rPr lang="en-US" sz="600" kern="1200">
                <a:solidFill>
                  <a:schemeClr val="tx1"/>
                </a:solidFill>
                <a:latin typeface="+mn-lt"/>
                <a:ea typeface="+mn-ea"/>
                <a:cs typeface="+mn-cs"/>
              </a:rPr>
              <a:t>© 2026 Cisco and/or its affiliates. All rights reserved. Cisco Confidential</a:t>
            </a:r>
          </a:p>
        </p:txBody>
      </p:sp>
      <p:pic>
        <p:nvPicPr>
          <p:cNvPr id="9" name="Graphic 8">
            <a:extLst>
              <a:ext uri="{FF2B5EF4-FFF2-40B4-BE49-F238E27FC236}">
                <a16:creationId xmlns:a16="http://schemas.microsoft.com/office/drawing/2014/main" id="{BEE2B502-CA58-BE4F-853D-964758E210A9}"/>
              </a:ext>
            </a:extLst>
          </p:cNvPr>
          <p:cNvPicPr>
            <a:picLocks noChangeAspect="1"/>
          </p:cNvPicPr>
          <p:nvPr userDrawn="1"/>
        </p:nvPicPr>
        <p:blipFill>
          <a:blip>
            <a:lum bright="40000" contrast="40000"/>
            <a:extLst>
              <a:ext uri="{96DAC541-7B7A-43D3-8B79-37D633B846F1}">
                <asvg:svgBlip xmlns:asvg="http://schemas.microsoft.com/office/drawing/2016/SVG/main" r:embed="rId3"/>
              </a:ext>
            </a:extLst>
          </a:blip>
          <a:stretch>
            <a:fillRect/>
          </a:stretch>
        </p:blipFill>
        <p:spPr>
          <a:xfrm>
            <a:off x="512315" y="6364637"/>
            <a:ext cx="503671" cy="221124"/>
          </a:xfrm>
          <a:prstGeom prst="rect">
            <a:avLst/>
          </a:prstGeom>
        </p:spPr>
      </p:pic>
      <p:sp>
        <p:nvSpPr>
          <p:cNvPr id="11" name="Slide Number Placeholder 5">
            <a:extLst>
              <a:ext uri="{FF2B5EF4-FFF2-40B4-BE49-F238E27FC236}">
                <a16:creationId xmlns:a16="http://schemas.microsoft.com/office/drawing/2014/main" id="{2156354D-6B74-485B-96C8-6C2FB2A9F517}"/>
              </a:ext>
            </a:extLst>
          </p:cNvPr>
          <p:cNvSpPr txBox="1">
            <a:spLocks/>
          </p:cNvSpPr>
          <p:nvPr userDrawn="1"/>
        </p:nvSpPr>
        <p:spPr>
          <a:xfrm>
            <a:off x="10020300" y="6401748"/>
            <a:ext cx="1586484" cy="123111"/>
          </a:xfrm>
          <a:prstGeom prst="rect">
            <a:avLst/>
          </a:prstGeom>
        </p:spPr>
        <p:txBody>
          <a:bodyPr vert="horz" wrap="square" lIns="0" tIns="0" rIns="0" bIns="0" rtlCol="0" anchor="t" anchorCtr="0">
            <a:spAutoFit/>
          </a:bodyPr>
          <a:lstStyle>
            <a:defPPr>
              <a:defRPr lang="en-US"/>
            </a:defPPr>
            <a:lvl1pPr marL="0" algn="r" defTabSz="926372" rtl="0" eaLnBrk="1" latinLnBrk="0" hangingPunct="1">
              <a:defRPr sz="800" kern="1200">
                <a:solidFill>
                  <a:schemeClr val="tx1"/>
                </a:solidFill>
                <a:latin typeface="+mn-lt"/>
                <a:ea typeface="+mn-ea"/>
                <a:cs typeface="+mn-cs"/>
              </a:defRPr>
            </a:lvl1pPr>
            <a:lvl2pPr marL="463186" algn="l" defTabSz="926372" rtl="0" eaLnBrk="1" latinLnBrk="0" hangingPunct="1">
              <a:defRPr sz="1824" kern="1200">
                <a:solidFill>
                  <a:schemeClr val="tx1"/>
                </a:solidFill>
                <a:latin typeface="+mn-lt"/>
                <a:ea typeface="+mn-ea"/>
                <a:cs typeface="+mn-cs"/>
              </a:defRPr>
            </a:lvl2pPr>
            <a:lvl3pPr marL="926372" algn="l" defTabSz="926372" rtl="0" eaLnBrk="1" latinLnBrk="0" hangingPunct="1">
              <a:defRPr sz="1824" kern="1200">
                <a:solidFill>
                  <a:schemeClr val="tx1"/>
                </a:solidFill>
                <a:latin typeface="+mn-lt"/>
                <a:ea typeface="+mn-ea"/>
                <a:cs typeface="+mn-cs"/>
              </a:defRPr>
            </a:lvl3pPr>
            <a:lvl4pPr marL="1389557" algn="l" defTabSz="926372" rtl="0" eaLnBrk="1" latinLnBrk="0" hangingPunct="1">
              <a:defRPr sz="1824" kern="1200">
                <a:solidFill>
                  <a:schemeClr val="tx1"/>
                </a:solidFill>
                <a:latin typeface="+mn-lt"/>
                <a:ea typeface="+mn-ea"/>
                <a:cs typeface="+mn-cs"/>
              </a:defRPr>
            </a:lvl4pPr>
            <a:lvl5pPr marL="1852743" algn="l" defTabSz="926372" rtl="0" eaLnBrk="1" latinLnBrk="0" hangingPunct="1">
              <a:defRPr sz="1824" kern="1200">
                <a:solidFill>
                  <a:schemeClr val="tx1"/>
                </a:solidFill>
                <a:latin typeface="+mn-lt"/>
                <a:ea typeface="+mn-ea"/>
                <a:cs typeface="+mn-cs"/>
              </a:defRPr>
            </a:lvl5pPr>
            <a:lvl6pPr marL="2315929" algn="l" defTabSz="926372" rtl="0" eaLnBrk="1" latinLnBrk="0" hangingPunct="1">
              <a:defRPr sz="1824" kern="1200">
                <a:solidFill>
                  <a:schemeClr val="tx1"/>
                </a:solidFill>
                <a:latin typeface="+mn-lt"/>
                <a:ea typeface="+mn-ea"/>
                <a:cs typeface="+mn-cs"/>
              </a:defRPr>
            </a:lvl6pPr>
            <a:lvl7pPr marL="2779113" algn="l" defTabSz="926372" rtl="0" eaLnBrk="1" latinLnBrk="0" hangingPunct="1">
              <a:defRPr sz="1824" kern="1200">
                <a:solidFill>
                  <a:schemeClr val="tx1"/>
                </a:solidFill>
                <a:latin typeface="+mn-lt"/>
                <a:ea typeface="+mn-ea"/>
                <a:cs typeface="+mn-cs"/>
              </a:defRPr>
            </a:lvl7pPr>
            <a:lvl8pPr marL="3242299" algn="l" defTabSz="926372" rtl="0" eaLnBrk="1" latinLnBrk="0" hangingPunct="1">
              <a:defRPr sz="1824" kern="1200">
                <a:solidFill>
                  <a:schemeClr val="tx1"/>
                </a:solidFill>
                <a:latin typeface="+mn-lt"/>
                <a:ea typeface="+mn-ea"/>
                <a:cs typeface="+mn-cs"/>
              </a:defRPr>
            </a:lvl8pPr>
            <a:lvl9pPr marL="3705486" algn="l" defTabSz="926372" rtl="0" eaLnBrk="1" latinLnBrk="0" hangingPunct="1">
              <a:defRPr sz="1824" kern="1200">
                <a:solidFill>
                  <a:schemeClr val="tx1"/>
                </a:solidFill>
                <a:latin typeface="+mn-lt"/>
                <a:ea typeface="+mn-ea"/>
                <a:cs typeface="+mn-cs"/>
              </a:defRPr>
            </a:lvl9pPr>
          </a:lstStyle>
          <a:p>
            <a:fld id="{A7D7A393-7AAB-4C35-B2E9-5B44BBD349B3}" type="slidenum">
              <a:rPr lang="en-US" smtClean="0">
                <a:solidFill>
                  <a:schemeClr val="tx1"/>
                </a:solidFill>
              </a:rPr>
              <a:pPr/>
              <a:t>‹#›</a:t>
            </a:fld>
            <a:endParaRPr lang="en-US">
              <a:solidFill>
                <a:schemeClr val="tx1"/>
              </a:solidFill>
            </a:endParaRPr>
          </a:p>
        </p:txBody>
      </p:sp>
    </p:spTree>
    <p:extLst>
      <p:ext uri="{BB962C8B-B14F-4D97-AF65-F5344CB8AC3E}">
        <p14:creationId xmlns:p14="http://schemas.microsoft.com/office/powerpoint/2010/main" val="29006886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49220B9A-8CC1-6D45-8210-5FC8B826D0ED}"/>
              </a:ext>
            </a:extLst>
          </p:cNvPr>
          <p:cNvSpPr/>
          <p:nvPr userDrawn="1"/>
        </p:nvSpPr>
        <p:spPr>
          <a:xfrm>
            <a:off x="512314" y="6372893"/>
            <a:ext cx="503671" cy="2211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6A164E9-1234-4BC2-B8E7-F3047AC35998}"/>
              </a:ext>
            </a:extLst>
          </p:cNvPr>
          <p:cNvSpPr txBox="1"/>
          <p:nvPr userDrawn="1"/>
        </p:nvSpPr>
        <p:spPr>
          <a:xfrm>
            <a:off x="3429000" y="6437289"/>
            <a:ext cx="5334000" cy="92333"/>
          </a:xfrm>
          <a:prstGeom prst="rect">
            <a:avLst/>
          </a:prstGeom>
          <a:noFill/>
        </p:spPr>
        <p:txBody>
          <a:bodyPr wrap="square" lIns="0" tIns="0" rIns="0" bIns="0" rtlCol="0">
            <a:spAutoFit/>
          </a:bodyPr>
          <a:lstStyle/>
          <a:p>
            <a:pPr marL="0" marR="0" lvl="0" indent="0" algn="ctr" defTabSz="926372" rtl="0" eaLnBrk="1" fontAlgn="auto" latinLnBrk="0" hangingPunct="1">
              <a:lnSpc>
                <a:spcPct val="100000"/>
              </a:lnSpc>
              <a:spcBef>
                <a:spcPts val="0"/>
              </a:spcBef>
              <a:spcAft>
                <a:spcPts val="0"/>
              </a:spcAft>
              <a:buClrTx/>
              <a:buSzTx/>
              <a:buFontTx/>
              <a:buNone/>
              <a:tabLst/>
              <a:defRPr/>
            </a:pPr>
            <a:r>
              <a:rPr lang="en-US" sz="600" kern="1200">
                <a:solidFill>
                  <a:schemeClr val="tx1"/>
                </a:solidFill>
                <a:latin typeface="+mn-lt"/>
                <a:ea typeface="+mn-ea"/>
                <a:cs typeface="+mn-cs"/>
              </a:rPr>
              <a:t>© 2026 Cisco and/or its affiliates. All rights reserved. Cisco Confidential</a:t>
            </a:r>
          </a:p>
        </p:txBody>
      </p:sp>
      <p:sp>
        <p:nvSpPr>
          <p:cNvPr id="9" name="Text Placeholder 3">
            <a:extLst>
              <a:ext uri="{FF2B5EF4-FFF2-40B4-BE49-F238E27FC236}">
                <a16:creationId xmlns:a16="http://schemas.microsoft.com/office/drawing/2014/main" id="{59BFEE4A-F2C6-4F21-8071-313D1B3C6139}"/>
              </a:ext>
            </a:extLst>
          </p:cNvPr>
          <p:cNvSpPr>
            <a:spLocks noGrp="1"/>
          </p:cNvSpPr>
          <p:nvPr>
            <p:ph type="body" sz="half" idx="2" hasCustomPrompt="1"/>
          </p:nvPr>
        </p:nvSpPr>
        <p:spPr>
          <a:xfrm>
            <a:off x="3429000" y="4648200"/>
            <a:ext cx="7239000" cy="247760"/>
          </a:xfrm>
          <a:prstGeom prst="rect">
            <a:avLst/>
          </a:prstGeom>
        </p:spPr>
        <p:txBody>
          <a:bodyPr wrap="square" lIns="0" rIns="0">
            <a:spAutoFit/>
          </a:bodyPr>
          <a:lstStyle>
            <a:lvl1pPr marL="0" indent="0">
              <a:buNone/>
              <a:defRPr sz="1400" b="0" i="0" spc="0" baseline="0">
                <a:solidFill>
                  <a:schemeClr val="tx1"/>
                </a:solidFill>
                <a:latin typeface="CiscoSansTT Medium" panose="020B0903020201020303" pitchFamily="34" charset="0"/>
                <a:cs typeface="CiscoSansTT Medium" panose="020B0903020201020303" pitchFamily="34" charset="0"/>
              </a:defRPr>
            </a:lvl1pPr>
            <a:lvl2pPr marL="441088" indent="0">
              <a:buNone/>
              <a:defRPr sz="1351"/>
            </a:lvl2pPr>
            <a:lvl3pPr marL="882171" indent="0">
              <a:buNone/>
              <a:defRPr sz="1157"/>
            </a:lvl3pPr>
            <a:lvl4pPr marL="1323259" indent="0">
              <a:buNone/>
              <a:defRPr sz="965"/>
            </a:lvl4pPr>
            <a:lvl5pPr marL="1764344" indent="0">
              <a:buNone/>
              <a:defRPr sz="965"/>
            </a:lvl5pPr>
            <a:lvl6pPr marL="2205432" indent="0">
              <a:buNone/>
              <a:defRPr sz="965"/>
            </a:lvl6pPr>
            <a:lvl7pPr marL="2646515" indent="0">
              <a:buNone/>
              <a:defRPr sz="965"/>
            </a:lvl7pPr>
            <a:lvl8pPr marL="3087603" indent="0">
              <a:buNone/>
              <a:defRPr sz="965"/>
            </a:lvl8pPr>
            <a:lvl9pPr marL="3528689" indent="0">
              <a:buNone/>
              <a:defRPr sz="965"/>
            </a:lvl9pPr>
          </a:lstStyle>
          <a:p>
            <a:pPr lvl="0"/>
            <a:r>
              <a:rPr lang="en-US"/>
              <a:t>Insert name here</a:t>
            </a:r>
          </a:p>
        </p:txBody>
      </p:sp>
      <p:sp>
        <p:nvSpPr>
          <p:cNvPr id="10" name="Text Placeholder 3">
            <a:extLst>
              <a:ext uri="{FF2B5EF4-FFF2-40B4-BE49-F238E27FC236}">
                <a16:creationId xmlns:a16="http://schemas.microsoft.com/office/drawing/2014/main" id="{2361C734-A636-4E0E-A708-B9C530351863}"/>
              </a:ext>
            </a:extLst>
          </p:cNvPr>
          <p:cNvSpPr>
            <a:spLocks noGrp="1"/>
          </p:cNvSpPr>
          <p:nvPr>
            <p:ph type="body" sz="half" idx="12" hasCustomPrompt="1"/>
          </p:nvPr>
        </p:nvSpPr>
        <p:spPr>
          <a:xfrm>
            <a:off x="3429000" y="4948301"/>
            <a:ext cx="7239000" cy="196913"/>
          </a:xfrm>
          <a:prstGeom prst="rect">
            <a:avLst/>
          </a:prstGeom>
        </p:spPr>
        <p:txBody>
          <a:bodyPr wrap="square" lIns="0" rIns="0">
            <a:spAutoFit/>
          </a:bodyPr>
          <a:lstStyle>
            <a:lvl1pPr marL="0" indent="0">
              <a:buNone/>
              <a:defRPr sz="1200" b="0" i="0" spc="0" baseline="0">
                <a:solidFill>
                  <a:schemeClr val="tx1"/>
                </a:solidFill>
                <a:latin typeface="+mj-lt"/>
                <a:cs typeface="CiscoSansTT" panose="020B0503020201020303" pitchFamily="34" charset="0"/>
              </a:defRPr>
            </a:lvl1pPr>
            <a:lvl2pPr marL="441088" indent="0">
              <a:buNone/>
              <a:defRPr sz="1351"/>
            </a:lvl2pPr>
            <a:lvl3pPr marL="882171" indent="0">
              <a:buNone/>
              <a:defRPr sz="1157"/>
            </a:lvl3pPr>
            <a:lvl4pPr marL="1323259" indent="0">
              <a:buNone/>
              <a:defRPr sz="965"/>
            </a:lvl4pPr>
            <a:lvl5pPr marL="1764344" indent="0">
              <a:buNone/>
              <a:defRPr sz="965"/>
            </a:lvl5pPr>
            <a:lvl6pPr marL="2205432" indent="0">
              <a:buNone/>
              <a:defRPr sz="965"/>
            </a:lvl6pPr>
            <a:lvl7pPr marL="2646515" indent="0">
              <a:buNone/>
              <a:defRPr sz="965"/>
            </a:lvl7pPr>
            <a:lvl8pPr marL="3087603" indent="0">
              <a:buNone/>
              <a:defRPr sz="965"/>
            </a:lvl8pPr>
            <a:lvl9pPr marL="3528689" indent="0">
              <a:buNone/>
              <a:defRPr sz="965"/>
            </a:lvl9pPr>
          </a:lstStyle>
          <a:p>
            <a:pPr lvl="0"/>
            <a:r>
              <a:rPr lang="en-US"/>
              <a:t>Job title, company, location</a:t>
            </a:r>
          </a:p>
        </p:txBody>
      </p:sp>
      <p:sp>
        <p:nvSpPr>
          <p:cNvPr id="11" name="Text Placeholder 2">
            <a:extLst>
              <a:ext uri="{FF2B5EF4-FFF2-40B4-BE49-F238E27FC236}">
                <a16:creationId xmlns:a16="http://schemas.microsoft.com/office/drawing/2014/main" id="{EDDA5770-9471-B746-BDC8-3306A0912035}"/>
              </a:ext>
            </a:extLst>
          </p:cNvPr>
          <p:cNvSpPr>
            <a:spLocks noGrp="1"/>
          </p:cNvSpPr>
          <p:nvPr>
            <p:ph type="body" sz="quarter" idx="20" hasCustomPrompt="1"/>
          </p:nvPr>
        </p:nvSpPr>
        <p:spPr>
          <a:xfrm>
            <a:off x="3180521" y="2057400"/>
            <a:ext cx="7239000" cy="2438400"/>
          </a:xfrm>
        </p:spPr>
        <p:txBody>
          <a:bodyPr anchor="t" anchorCtr="0">
            <a:normAutofit/>
          </a:bodyPr>
          <a:lstStyle>
            <a:lvl1pPr marL="228600" indent="-457200">
              <a:lnSpc>
                <a:spcPct val="80000"/>
              </a:lnSpc>
              <a:buNone/>
              <a:defRPr sz="4000" spc="0">
                <a:solidFill>
                  <a:schemeClr val="tx1"/>
                </a:solidFill>
                <a:latin typeface="+mj-lt"/>
              </a:defRPr>
            </a:lvl1pPr>
            <a:lvl2pPr marL="302676" indent="0">
              <a:buNone/>
              <a:defRPr sz="4000"/>
            </a:lvl2pPr>
          </a:lstStyle>
          <a:p>
            <a:pPr lvl="0"/>
            <a:r>
              <a:rPr lang="en-US"/>
              <a:t>Click to add quotation</a:t>
            </a:r>
          </a:p>
        </p:txBody>
      </p:sp>
      <p:pic>
        <p:nvPicPr>
          <p:cNvPr id="12" name="Graphic 11">
            <a:extLst>
              <a:ext uri="{FF2B5EF4-FFF2-40B4-BE49-F238E27FC236}">
                <a16:creationId xmlns:a16="http://schemas.microsoft.com/office/drawing/2014/main" id="{5CC85411-8186-024E-8858-A4A775ED6DA1}"/>
              </a:ext>
            </a:extLst>
          </p:cNvPr>
          <p:cNvPicPr>
            <a:picLocks noChangeAspect="1"/>
          </p:cNvPicPr>
          <p:nvPr userDrawn="1"/>
        </p:nvPicPr>
        <p:blipFill>
          <a:blip>
            <a:lum bright="40000" contrast="40000"/>
            <a:extLst>
              <a:ext uri="{96DAC541-7B7A-43D3-8B79-37D633B846F1}">
                <asvg:svgBlip xmlns:asvg="http://schemas.microsoft.com/office/drawing/2016/SVG/main" r:embed="rId3"/>
              </a:ext>
            </a:extLst>
          </a:blip>
          <a:stretch>
            <a:fillRect/>
          </a:stretch>
        </p:blipFill>
        <p:spPr>
          <a:xfrm>
            <a:off x="512315" y="6364637"/>
            <a:ext cx="503671" cy="221124"/>
          </a:xfrm>
          <a:prstGeom prst="rect">
            <a:avLst/>
          </a:prstGeom>
        </p:spPr>
      </p:pic>
      <p:sp>
        <p:nvSpPr>
          <p:cNvPr id="14" name="Slide Number Placeholder 5">
            <a:extLst>
              <a:ext uri="{FF2B5EF4-FFF2-40B4-BE49-F238E27FC236}">
                <a16:creationId xmlns:a16="http://schemas.microsoft.com/office/drawing/2014/main" id="{EB357169-8FEB-4437-88AD-FE2D5AD02D9C}"/>
              </a:ext>
            </a:extLst>
          </p:cNvPr>
          <p:cNvSpPr txBox="1">
            <a:spLocks/>
          </p:cNvSpPr>
          <p:nvPr userDrawn="1"/>
        </p:nvSpPr>
        <p:spPr>
          <a:xfrm>
            <a:off x="10020300" y="6401748"/>
            <a:ext cx="1586484" cy="123111"/>
          </a:xfrm>
          <a:prstGeom prst="rect">
            <a:avLst/>
          </a:prstGeom>
        </p:spPr>
        <p:txBody>
          <a:bodyPr vert="horz" wrap="square" lIns="0" tIns="0" rIns="0" bIns="0" rtlCol="0" anchor="t" anchorCtr="0">
            <a:spAutoFit/>
          </a:bodyPr>
          <a:lstStyle>
            <a:defPPr>
              <a:defRPr lang="en-US"/>
            </a:defPPr>
            <a:lvl1pPr marL="0" algn="r" defTabSz="926372" rtl="0" eaLnBrk="1" latinLnBrk="0" hangingPunct="1">
              <a:defRPr sz="800" kern="1200">
                <a:solidFill>
                  <a:schemeClr val="tx1"/>
                </a:solidFill>
                <a:latin typeface="+mn-lt"/>
                <a:ea typeface="+mn-ea"/>
                <a:cs typeface="+mn-cs"/>
              </a:defRPr>
            </a:lvl1pPr>
            <a:lvl2pPr marL="463186" algn="l" defTabSz="926372" rtl="0" eaLnBrk="1" latinLnBrk="0" hangingPunct="1">
              <a:defRPr sz="1824" kern="1200">
                <a:solidFill>
                  <a:schemeClr val="tx1"/>
                </a:solidFill>
                <a:latin typeface="+mn-lt"/>
                <a:ea typeface="+mn-ea"/>
                <a:cs typeface="+mn-cs"/>
              </a:defRPr>
            </a:lvl2pPr>
            <a:lvl3pPr marL="926372" algn="l" defTabSz="926372" rtl="0" eaLnBrk="1" latinLnBrk="0" hangingPunct="1">
              <a:defRPr sz="1824" kern="1200">
                <a:solidFill>
                  <a:schemeClr val="tx1"/>
                </a:solidFill>
                <a:latin typeface="+mn-lt"/>
                <a:ea typeface="+mn-ea"/>
                <a:cs typeface="+mn-cs"/>
              </a:defRPr>
            </a:lvl3pPr>
            <a:lvl4pPr marL="1389557" algn="l" defTabSz="926372" rtl="0" eaLnBrk="1" latinLnBrk="0" hangingPunct="1">
              <a:defRPr sz="1824" kern="1200">
                <a:solidFill>
                  <a:schemeClr val="tx1"/>
                </a:solidFill>
                <a:latin typeface="+mn-lt"/>
                <a:ea typeface="+mn-ea"/>
                <a:cs typeface="+mn-cs"/>
              </a:defRPr>
            </a:lvl4pPr>
            <a:lvl5pPr marL="1852743" algn="l" defTabSz="926372" rtl="0" eaLnBrk="1" latinLnBrk="0" hangingPunct="1">
              <a:defRPr sz="1824" kern="1200">
                <a:solidFill>
                  <a:schemeClr val="tx1"/>
                </a:solidFill>
                <a:latin typeface="+mn-lt"/>
                <a:ea typeface="+mn-ea"/>
                <a:cs typeface="+mn-cs"/>
              </a:defRPr>
            </a:lvl5pPr>
            <a:lvl6pPr marL="2315929" algn="l" defTabSz="926372" rtl="0" eaLnBrk="1" latinLnBrk="0" hangingPunct="1">
              <a:defRPr sz="1824" kern="1200">
                <a:solidFill>
                  <a:schemeClr val="tx1"/>
                </a:solidFill>
                <a:latin typeface="+mn-lt"/>
                <a:ea typeface="+mn-ea"/>
                <a:cs typeface="+mn-cs"/>
              </a:defRPr>
            </a:lvl6pPr>
            <a:lvl7pPr marL="2779113" algn="l" defTabSz="926372" rtl="0" eaLnBrk="1" latinLnBrk="0" hangingPunct="1">
              <a:defRPr sz="1824" kern="1200">
                <a:solidFill>
                  <a:schemeClr val="tx1"/>
                </a:solidFill>
                <a:latin typeface="+mn-lt"/>
                <a:ea typeface="+mn-ea"/>
                <a:cs typeface="+mn-cs"/>
              </a:defRPr>
            </a:lvl7pPr>
            <a:lvl8pPr marL="3242299" algn="l" defTabSz="926372" rtl="0" eaLnBrk="1" latinLnBrk="0" hangingPunct="1">
              <a:defRPr sz="1824" kern="1200">
                <a:solidFill>
                  <a:schemeClr val="tx1"/>
                </a:solidFill>
                <a:latin typeface="+mn-lt"/>
                <a:ea typeface="+mn-ea"/>
                <a:cs typeface="+mn-cs"/>
              </a:defRPr>
            </a:lvl8pPr>
            <a:lvl9pPr marL="3705486" algn="l" defTabSz="926372" rtl="0" eaLnBrk="1" latinLnBrk="0" hangingPunct="1">
              <a:defRPr sz="1824" kern="1200">
                <a:solidFill>
                  <a:schemeClr val="tx1"/>
                </a:solidFill>
                <a:latin typeface="+mn-lt"/>
                <a:ea typeface="+mn-ea"/>
                <a:cs typeface="+mn-cs"/>
              </a:defRPr>
            </a:lvl9pPr>
          </a:lstStyle>
          <a:p>
            <a:fld id="{A7D7A393-7AAB-4C35-B2E9-5B44BBD349B3}" type="slidenum">
              <a:rPr lang="en-US" smtClean="0">
                <a:solidFill>
                  <a:schemeClr val="tx1"/>
                </a:solidFill>
              </a:rPr>
              <a:pPr/>
              <a:t>‹#›</a:t>
            </a:fld>
            <a:endParaRPr lang="en-US">
              <a:solidFill>
                <a:schemeClr val="tx1"/>
              </a:solidFill>
            </a:endParaRPr>
          </a:p>
        </p:txBody>
      </p:sp>
    </p:spTree>
    <p:extLst>
      <p:ext uri="{BB962C8B-B14F-4D97-AF65-F5344CB8AC3E}">
        <p14:creationId xmlns:p14="http://schemas.microsoft.com/office/powerpoint/2010/main" val="29273789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CBDAE189-EB67-8242-AA08-E4A2F7687198}"/>
              </a:ext>
            </a:extLst>
          </p:cNvPr>
          <p:cNvSpPr/>
          <p:nvPr userDrawn="1"/>
        </p:nvSpPr>
        <p:spPr>
          <a:xfrm>
            <a:off x="512314" y="6360931"/>
            <a:ext cx="503671" cy="2211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9CBA9FE-67A6-43C6-8EE8-C7E8559F1DB7}"/>
              </a:ext>
            </a:extLst>
          </p:cNvPr>
          <p:cNvSpPr txBox="1"/>
          <p:nvPr userDrawn="1"/>
        </p:nvSpPr>
        <p:spPr>
          <a:xfrm>
            <a:off x="3429000" y="6437289"/>
            <a:ext cx="5334000" cy="92333"/>
          </a:xfrm>
          <a:prstGeom prst="rect">
            <a:avLst/>
          </a:prstGeom>
          <a:noFill/>
        </p:spPr>
        <p:txBody>
          <a:bodyPr wrap="square" lIns="0" tIns="0" rIns="0" bIns="0" rtlCol="0">
            <a:spAutoFit/>
          </a:bodyPr>
          <a:lstStyle/>
          <a:p>
            <a:pPr marL="0" marR="0" lvl="0" indent="0" algn="ctr" defTabSz="926372" rtl="0" eaLnBrk="1" fontAlgn="auto" latinLnBrk="0" hangingPunct="1">
              <a:lnSpc>
                <a:spcPct val="100000"/>
              </a:lnSpc>
              <a:spcBef>
                <a:spcPts val="0"/>
              </a:spcBef>
              <a:spcAft>
                <a:spcPts val="0"/>
              </a:spcAft>
              <a:buClrTx/>
              <a:buSzTx/>
              <a:buFontTx/>
              <a:buNone/>
              <a:tabLst/>
              <a:defRPr/>
            </a:pPr>
            <a:r>
              <a:rPr lang="en-US" sz="600" kern="1200">
                <a:solidFill>
                  <a:schemeClr val="tx1"/>
                </a:solidFill>
                <a:latin typeface="+mn-lt"/>
                <a:ea typeface="+mn-ea"/>
                <a:cs typeface="+mn-cs"/>
              </a:rPr>
              <a:t>© 2026 Cisco and/or its affiliates. All rights reserved. Cisco Confidential</a:t>
            </a:r>
          </a:p>
        </p:txBody>
      </p:sp>
      <p:sp>
        <p:nvSpPr>
          <p:cNvPr id="8" name="Text Placeholder 3">
            <a:extLst>
              <a:ext uri="{FF2B5EF4-FFF2-40B4-BE49-F238E27FC236}">
                <a16:creationId xmlns:a16="http://schemas.microsoft.com/office/drawing/2014/main" id="{61486C46-F4F9-421A-A39F-3E52A938244E}"/>
              </a:ext>
            </a:extLst>
          </p:cNvPr>
          <p:cNvSpPr>
            <a:spLocks noGrp="1"/>
          </p:cNvSpPr>
          <p:nvPr>
            <p:ph type="body" sz="half" idx="2" hasCustomPrompt="1"/>
          </p:nvPr>
        </p:nvSpPr>
        <p:spPr>
          <a:xfrm>
            <a:off x="3429000" y="4648200"/>
            <a:ext cx="7239000" cy="247760"/>
          </a:xfrm>
          <a:prstGeom prst="rect">
            <a:avLst/>
          </a:prstGeom>
        </p:spPr>
        <p:txBody>
          <a:bodyPr wrap="square" lIns="0" rIns="0">
            <a:spAutoFit/>
          </a:bodyPr>
          <a:lstStyle>
            <a:lvl1pPr marL="0" indent="0">
              <a:buNone/>
              <a:defRPr sz="1400" b="0" i="0" spc="0" baseline="0">
                <a:solidFill>
                  <a:schemeClr val="tx1"/>
                </a:solidFill>
                <a:latin typeface="CiscoSansTT Medium" panose="020B0903020201020303" pitchFamily="34" charset="0"/>
                <a:cs typeface="CiscoSansTT Medium" panose="020B0903020201020303" pitchFamily="34" charset="0"/>
              </a:defRPr>
            </a:lvl1pPr>
            <a:lvl2pPr marL="441088" indent="0">
              <a:buNone/>
              <a:defRPr sz="1351"/>
            </a:lvl2pPr>
            <a:lvl3pPr marL="882171" indent="0">
              <a:buNone/>
              <a:defRPr sz="1157"/>
            </a:lvl3pPr>
            <a:lvl4pPr marL="1323259" indent="0">
              <a:buNone/>
              <a:defRPr sz="965"/>
            </a:lvl4pPr>
            <a:lvl5pPr marL="1764344" indent="0">
              <a:buNone/>
              <a:defRPr sz="965"/>
            </a:lvl5pPr>
            <a:lvl6pPr marL="2205432" indent="0">
              <a:buNone/>
              <a:defRPr sz="965"/>
            </a:lvl6pPr>
            <a:lvl7pPr marL="2646515" indent="0">
              <a:buNone/>
              <a:defRPr sz="965"/>
            </a:lvl7pPr>
            <a:lvl8pPr marL="3087603" indent="0">
              <a:buNone/>
              <a:defRPr sz="965"/>
            </a:lvl8pPr>
            <a:lvl9pPr marL="3528689" indent="0">
              <a:buNone/>
              <a:defRPr sz="965"/>
            </a:lvl9pPr>
          </a:lstStyle>
          <a:p>
            <a:pPr lvl="0"/>
            <a:r>
              <a:rPr lang="en-US"/>
              <a:t>Insert name here</a:t>
            </a:r>
          </a:p>
        </p:txBody>
      </p:sp>
      <p:sp>
        <p:nvSpPr>
          <p:cNvPr id="10" name="Text Placeholder 3">
            <a:extLst>
              <a:ext uri="{FF2B5EF4-FFF2-40B4-BE49-F238E27FC236}">
                <a16:creationId xmlns:a16="http://schemas.microsoft.com/office/drawing/2014/main" id="{9BE82382-DE4E-4A48-A33B-C56A93877509}"/>
              </a:ext>
            </a:extLst>
          </p:cNvPr>
          <p:cNvSpPr>
            <a:spLocks noGrp="1"/>
          </p:cNvSpPr>
          <p:nvPr>
            <p:ph type="body" sz="half" idx="12" hasCustomPrompt="1"/>
          </p:nvPr>
        </p:nvSpPr>
        <p:spPr>
          <a:xfrm>
            <a:off x="3429000" y="4948301"/>
            <a:ext cx="7239000" cy="196913"/>
          </a:xfrm>
          <a:prstGeom prst="rect">
            <a:avLst/>
          </a:prstGeom>
        </p:spPr>
        <p:txBody>
          <a:bodyPr wrap="square" lIns="0" rIns="0">
            <a:spAutoFit/>
          </a:bodyPr>
          <a:lstStyle>
            <a:lvl1pPr marL="0" indent="0">
              <a:buNone/>
              <a:defRPr sz="1200" b="0" i="0" spc="0" baseline="0">
                <a:solidFill>
                  <a:schemeClr val="tx1"/>
                </a:solidFill>
                <a:latin typeface="+mj-lt"/>
                <a:cs typeface="CiscoSansTT" panose="020B0503020201020303" pitchFamily="34" charset="0"/>
              </a:defRPr>
            </a:lvl1pPr>
            <a:lvl2pPr marL="441088" indent="0">
              <a:buNone/>
              <a:defRPr sz="1351"/>
            </a:lvl2pPr>
            <a:lvl3pPr marL="882171" indent="0">
              <a:buNone/>
              <a:defRPr sz="1157"/>
            </a:lvl3pPr>
            <a:lvl4pPr marL="1323259" indent="0">
              <a:buNone/>
              <a:defRPr sz="965"/>
            </a:lvl4pPr>
            <a:lvl5pPr marL="1764344" indent="0">
              <a:buNone/>
              <a:defRPr sz="965"/>
            </a:lvl5pPr>
            <a:lvl6pPr marL="2205432" indent="0">
              <a:buNone/>
              <a:defRPr sz="965"/>
            </a:lvl6pPr>
            <a:lvl7pPr marL="2646515" indent="0">
              <a:buNone/>
              <a:defRPr sz="965"/>
            </a:lvl7pPr>
            <a:lvl8pPr marL="3087603" indent="0">
              <a:buNone/>
              <a:defRPr sz="965"/>
            </a:lvl8pPr>
            <a:lvl9pPr marL="3528689" indent="0">
              <a:buNone/>
              <a:defRPr sz="965"/>
            </a:lvl9pPr>
          </a:lstStyle>
          <a:p>
            <a:pPr lvl="0"/>
            <a:r>
              <a:rPr lang="en-US"/>
              <a:t>Job title, company, location</a:t>
            </a:r>
          </a:p>
        </p:txBody>
      </p:sp>
      <p:sp>
        <p:nvSpPr>
          <p:cNvPr id="11" name="Text Placeholder 2">
            <a:extLst>
              <a:ext uri="{FF2B5EF4-FFF2-40B4-BE49-F238E27FC236}">
                <a16:creationId xmlns:a16="http://schemas.microsoft.com/office/drawing/2014/main" id="{68FAB8C5-AE86-9F4C-A87D-A5551D4E6637}"/>
              </a:ext>
            </a:extLst>
          </p:cNvPr>
          <p:cNvSpPr>
            <a:spLocks noGrp="1"/>
          </p:cNvSpPr>
          <p:nvPr>
            <p:ph type="body" sz="quarter" idx="20" hasCustomPrompt="1"/>
          </p:nvPr>
        </p:nvSpPr>
        <p:spPr>
          <a:xfrm>
            <a:off x="3180521" y="2057400"/>
            <a:ext cx="7239000" cy="2438400"/>
          </a:xfrm>
        </p:spPr>
        <p:txBody>
          <a:bodyPr anchor="t" anchorCtr="0">
            <a:normAutofit/>
          </a:bodyPr>
          <a:lstStyle>
            <a:lvl1pPr marL="228600" indent="-457200">
              <a:lnSpc>
                <a:spcPct val="80000"/>
              </a:lnSpc>
              <a:buNone/>
              <a:defRPr sz="4000" spc="0">
                <a:solidFill>
                  <a:schemeClr val="tx1"/>
                </a:solidFill>
                <a:latin typeface="+mj-lt"/>
              </a:defRPr>
            </a:lvl1pPr>
            <a:lvl2pPr marL="302676" indent="0">
              <a:buNone/>
              <a:defRPr sz="4000"/>
            </a:lvl2pPr>
          </a:lstStyle>
          <a:p>
            <a:pPr lvl="0"/>
            <a:r>
              <a:rPr lang="en-US"/>
              <a:t>Click to add quotation</a:t>
            </a:r>
          </a:p>
        </p:txBody>
      </p:sp>
      <p:pic>
        <p:nvPicPr>
          <p:cNvPr id="12" name="Graphic 11">
            <a:extLst>
              <a:ext uri="{FF2B5EF4-FFF2-40B4-BE49-F238E27FC236}">
                <a16:creationId xmlns:a16="http://schemas.microsoft.com/office/drawing/2014/main" id="{2587E9EF-2E73-D842-B2C3-0A47EF3A1B68}"/>
              </a:ext>
            </a:extLst>
          </p:cNvPr>
          <p:cNvPicPr>
            <a:picLocks noChangeAspect="1"/>
          </p:cNvPicPr>
          <p:nvPr userDrawn="1"/>
        </p:nvPicPr>
        <p:blipFill>
          <a:blip>
            <a:lum bright="40000" contrast="40000"/>
            <a:extLst>
              <a:ext uri="{96DAC541-7B7A-43D3-8B79-37D633B846F1}">
                <asvg:svgBlip xmlns:asvg="http://schemas.microsoft.com/office/drawing/2016/SVG/main" r:embed="rId3"/>
              </a:ext>
            </a:extLst>
          </a:blip>
          <a:stretch>
            <a:fillRect/>
          </a:stretch>
        </p:blipFill>
        <p:spPr>
          <a:xfrm>
            <a:off x="512315" y="6364637"/>
            <a:ext cx="503671" cy="221124"/>
          </a:xfrm>
          <a:prstGeom prst="rect">
            <a:avLst/>
          </a:prstGeom>
        </p:spPr>
      </p:pic>
      <p:sp>
        <p:nvSpPr>
          <p:cNvPr id="14" name="Slide Number Placeholder 5">
            <a:extLst>
              <a:ext uri="{FF2B5EF4-FFF2-40B4-BE49-F238E27FC236}">
                <a16:creationId xmlns:a16="http://schemas.microsoft.com/office/drawing/2014/main" id="{A5E68EB6-6F08-4ADD-A558-F2AE2E8D1506}"/>
              </a:ext>
            </a:extLst>
          </p:cNvPr>
          <p:cNvSpPr txBox="1">
            <a:spLocks/>
          </p:cNvSpPr>
          <p:nvPr userDrawn="1"/>
        </p:nvSpPr>
        <p:spPr>
          <a:xfrm>
            <a:off x="10020300" y="6401748"/>
            <a:ext cx="1586484" cy="123111"/>
          </a:xfrm>
          <a:prstGeom prst="rect">
            <a:avLst/>
          </a:prstGeom>
        </p:spPr>
        <p:txBody>
          <a:bodyPr vert="horz" wrap="square" lIns="0" tIns="0" rIns="0" bIns="0" rtlCol="0" anchor="t" anchorCtr="0">
            <a:spAutoFit/>
          </a:bodyPr>
          <a:lstStyle>
            <a:defPPr>
              <a:defRPr lang="en-US"/>
            </a:defPPr>
            <a:lvl1pPr marL="0" algn="r" defTabSz="926372" rtl="0" eaLnBrk="1" latinLnBrk="0" hangingPunct="1">
              <a:defRPr sz="800" kern="1200">
                <a:solidFill>
                  <a:schemeClr val="tx1"/>
                </a:solidFill>
                <a:latin typeface="+mn-lt"/>
                <a:ea typeface="+mn-ea"/>
                <a:cs typeface="+mn-cs"/>
              </a:defRPr>
            </a:lvl1pPr>
            <a:lvl2pPr marL="463186" algn="l" defTabSz="926372" rtl="0" eaLnBrk="1" latinLnBrk="0" hangingPunct="1">
              <a:defRPr sz="1824" kern="1200">
                <a:solidFill>
                  <a:schemeClr val="tx1"/>
                </a:solidFill>
                <a:latin typeface="+mn-lt"/>
                <a:ea typeface="+mn-ea"/>
                <a:cs typeface="+mn-cs"/>
              </a:defRPr>
            </a:lvl2pPr>
            <a:lvl3pPr marL="926372" algn="l" defTabSz="926372" rtl="0" eaLnBrk="1" latinLnBrk="0" hangingPunct="1">
              <a:defRPr sz="1824" kern="1200">
                <a:solidFill>
                  <a:schemeClr val="tx1"/>
                </a:solidFill>
                <a:latin typeface="+mn-lt"/>
                <a:ea typeface="+mn-ea"/>
                <a:cs typeface="+mn-cs"/>
              </a:defRPr>
            </a:lvl3pPr>
            <a:lvl4pPr marL="1389557" algn="l" defTabSz="926372" rtl="0" eaLnBrk="1" latinLnBrk="0" hangingPunct="1">
              <a:defRPr sz="1824" kern="1200">
                <a:solidFill>
                  <a:schemeClr val="tx1"/>
                </a:solidFill>
                <a:latin typeface="+mn-lt"/>
                <a:ea typeface="+mn-ea"/>
                <a:cs typeface="+mn-cs"/>
              </a:defRPr>
            </a:lvl4pPr>
            <a:lvl5pPr marL="1852743" algn="l" defTabSz="926372" rtl="0" eaLnBrk="1" latinLnBrk="0" hangingPunct="1">
              <a:defRPr sz="1824" kern="1200">
                <a:solidFill>
                  <a:schemeClr val="tx1"/>
                </a:solidFill>
                <a:latin typeface="+mn-lt"/>
                <a:ea typeface="+mn-ea"/>
                <a:cs typeface="+mn-cs"/>
              </a:defRPr>
            </a:lvl5pPr>
            <a:lvl6pPr marL="2315929" algn="l" defTabSz="926372" rtl="0" eaLnBrk="1" latinLnBrk="0" hangingPunct="1">
              <a:defRPr sz="1824" kern="1200">
                <a:solidFill>
                  <a:schemeClr val="tx1"/>
                </a:solidFill>
                <a:latin typeface="+mn-lt"/>
                <a:ea typeface="+mn-ea"/>
                <a:cs typeface="+mn-cs"/>
              </a:defRPr>
            </a:lvl6pPr>
            <a:lvl7pPr marL="2779113" algn="l" defTabSz="926372" rtl="0" eaLnBrk="1" latinLnBrk="0" hangingPunct="1">
              <a:defRPr sz="1824" kern="1200">
                <a:solidFill>
                  <a:schemeClr val="tx1"/>
                </a:solidFill>
                <a:latin typeface="+mn-lt"/>
                <a:ea typeface="+mn-ea"/>
                <a:cs typeface="+mn-cs"/>
              </a:defRPr>
            </a:lvl7pPr>
            <a:lvl8pPr marL="3242299" algn="l" defTabSz="926372" rtl="0" eaLnBrk="1" latinLnBrk="0" hangingPunct="1">
              <a:defRPr sz="1824" kern="1200">
                <a:solidFill>
                  <a:schemeClr val="tx1"/>
                </a:solidFill>
                <a:latin typeface="+mn-lt"/>
                <a:ea typeface="+mn-ea"/>
                <a:cs typeface="+mn-cs"/>
              </a:defRPr>
            </a:lvl8pPr>
            <a:lvl9pPr marL="3705486" algn="l" defTabSz="926372" rtl="0" eaLnBrk="1" latinLnBrk="0" hangingPunct="1">
              <a:defRPr sz="1824" kern="1200">
                <a:solidFill>
                  <a:schemeClr val="tx1"/>
                </a:solidFill>
                <a:latin typeface="+mn-lt"/>
                <a:ea typeface="+mn-ea"/>
                <a:cs typeface="+mn-cs"/>
              </a:defRPr>
            </a:lvl9pPr>
          </a:lstStyle>
          <a:p>
            <a:fld id="{A7D7A393-7AAB-4C35-B2E9-5B44BBD349B3}" type="slidenum">
              <a:rPr lang="en-US" smtClean="0">
                <a:solidFill>
                  <a:schemeClr val="tx1"/>
                </a:solidFill>
              </a:rPr>
              <a:pPr/>
              <a:t>‹#›</a:t>
            </a:fld>
            <a:endParaRPr lang="en-US">
              <a:solidFill>
                <a:schemeClr val="tx1"/>
              </a:solidFill>
            </a:endParaRPr>
          </a:p>
        </p:txBody>
      </p:sp>
    </p:spTree>
    <p:extLst>
      <p:ext uri="{BB962C8B-B14F-4D97-AF65-F5344CB8AC3E}">
        <p14:creationId xmlns:p14="http://schemas.microsoft.com/office/powerpoint/2010/main" val="8450004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Quote">
    <p:spTree>
      <p:nvGrpSpPr>
        <p:cNvPr id="1" name=""/>
        <p:cNvGrpSpPr/>
        <p:nvPr/>
      </p:nvGrpSpPr>
      <p:grpSpPr>
        <a:xfrm>
          <a:off x="0" y="0"/>
          <a:ext cx="0" cy="0"/>
          <a:chOff x="0" y="0"/>
          <a:chExt cx="0" cy="0"/>
        </a:xfrm>
      </p:grpSpPr>
      <p:sp>
        <p:nvSpPr>
          <p:cNvPr id="12" name="Text Placeholder 3">
            <a:extLst>
              <a:ext uri="{FF2B5EF4-FFF2-40B4-BE49-F238E27FC236}">
                <a16:creationId xmlns:a16="http://schemas.microsoft.com/office/drawing/2014/main" id="{F2B69982-B253-4DE6-9C5E-FB93C3A27F40}"/>
              </a:ext>
            </a:extLst>
          </p:cNvPr>
          <p:cNvSpPr>
            <a:spLocks noGrp="1"/>
          </p:cNvSpPr>
          <p:nvPr>
            <p:ph type="body" sz="half" idx="2" hasCustomPrompt="1"/>
          </p:nvPr>
        </p:nvSpPr>
        <p:spPr>
          <a:xfrm>
            <a:off x="4522572" y="4880809"/>
            <a:ext cx="6145427" cy="247760"/>
          </a:xfrm>
          <a:prstGeom prst="rect">
            <a:avLst/>
          </a:prstGeom>
        </p:spPr>
        <p:txBody>
          <a:bodyPr wrap="square" lIns="0" rIns="0">
            <a:spAutoFit/>
          </a:bodyPr>
          <a:lstStyle>
            <a:lvl1pPr marL="0" indent="0">
              <a:buNone/>
              <a:defRPr lang="en-US" sz="1400" b="0" i="0" kern="0" spc="0" baseline="0" dirty="0">
                <a:solidFill>
                  <a:schemeClr val="bg1"/>
                </a:solidFill>
                <a:latin typeface="CiscoSansTT Medium" panose="020B0903020201020303" pitchFamily="34" charset="0"/>
                <a:ea typeface="+mn-ea"/>
                <a:cs typeface="CiscoSansTT Medium" panose="020B0903020201020303" pitchFamily="34" charset="0"/>
              </a:defRPr>
            </a:lvl1pPr>
            <a:lvl2pPr marL="441088" indent="0">
              <a:buNone/>
              <a:defRPr sz="1351"/>
            </a:lvl2pPr>
            <a:lvl3pPr marL="882171" indent="0">
              <a:buNone/>
              <a:defRPr sz="1157"/>
            </a:lvl3pPr>
            <a:lvl4pPr marL="1323259" indent="0">
              <a:buNone/>
              <a:defRPr sz="965"/>
            </a:lvl4pPr>
            <a:lvl5pPr marL="1764344" indent="0">
              <a:buNone/>
              <a:defRPr sz="965"/>
            </a:lvl5pPr>
            <a:lvl6pPr marL="2205432" indent="0">
              <a:buNone/>
              <a:defRPr sz="965"/>
            </a:lvl6pPr>
            <a:lvl7pPr marL="2646515" indent="0">
              <a:buNone/>
              <a:defRPr sz="965"/>
            </a:lvl7pPr>
            <a:lvl8pPr marL="3087603" indent="0">
              <a:buNone/>
              <a:defRPr sz="965"/>
            </a:lvl8pPr>
            <a:lvl9pPr marL="3528689" indent="0">
              <a:buNone/>
              <a:defRPr sz="965"/>
            </a:lvl9pPr>
          </a:lstStyle>
          <a:p>
            <a:pPr marL="0" lvl="0" indent="0" algn="l" defTabSz="882171" rtl="0" eaLnBrk="1" latinLnBrk="0" hangingPunct="1">
              <a:lnSpc>
                <a:spcPct val="120000"/>
              </a:lnSpc>
              <a:spcBef>
                <a:spcPts val="0"/>
              </a:spcBef>
              <a:spcAft>
                <a:spcPts val="800"/>
              </a:spcAft>
              <a:buFont typeface="Arial" panose="020B0604020202020204" pitchFamily="34" charset="0"/>
              <a:buNone/>
            </a:pPr>
            <a:r>
              <a:rPr lang="en-US"/>
              <a:t>Insert name here</a:t>
            </a:r>
          </a:p>
        </p:txBody>
      </p:sp>
      <p:sp>
        <p:nvSpPr>
          <p:cNvPr id="8" name="Picture Placeholder 2">
            <a:extLst>
              <a:ext uri="{FF2B5EF4-FFF2-40B4-BE49-F238E27FC236}">
                <a16:creationId xmlns:a16="http://schemas.microsoft.com/office/drawing/2014/main" id="{46ED238B-31FF-436C-9838-14BADBEE1071}"/>
              </a:ext>
            </a:extLst>
          </p:cNvPr>
          <p:cNvSpPr>
            <a:spLocks noGrp="1"/>
          </p:cNvSpPr>
          <p:nvPr>
            <p:ph type="pic" sz="quarter" idx="43"/>
          </p:nvPr>
        </p:nvSpPr>
        <p:spPr>
          <a:xfrm>
            <a:off x="3429000" y="4648200"/>
            <a:ext cx="952500" cy="952500"/>
          </a:xfrm>
          <a:prstGeom prst="ellipse">
            <a:avLst/>
          </a:prstGeom>
          <a:solidFill>
            <a:schemeClr val="tx2"/>
          </a:solidFill>
        </p:spPr>
        <p:txBody>
          <a:bodyPr>
            <a:normAutofit/>
          </a:bodyPr>
          <a:lstStyle>
            <a:lvl1pPr marL="0" indent="0">
              <a:buNone/>
              <a:defRPr sz="1067" spc="0">
                <a:solidFill>
                  <a:schemeClr val="bg1"/>
                </a:solidFill>
              </a:defRPr>
            </a:lvl1pPr>
          </a:lstStyle>
          <a:p>
            <a:r>
              <a:rPr lang="en-US"/>
              <a:t>Click icon to add picture</a:t>
            </a:r>
          </a:p>
        </p:txBody>
      </p:sp>
      <p:sp>
        <p:nvSpPr>
          <p:cNvPr id="10" name="Text Placeholder 3">
            <a:extLst>
              <a:ext uri="{FF2B5EF4-FFF2-40B4-BE49-F238E27FC236}">
                <a16:creationId xmlns:a16="http://schemas.microsoft.com/office/drawing/2014/main" id="{C13AA95C-29B9-4045-B598-AA928D1B9666}"/>
              </a:ext>
            </a:extLst>
          </p:cNvPr>
          <p:cNvSpPr>
            <a:spLocks noGrp="1"/>
          </p:cNvSpPr>
          <p:nvPr>
            <p:ph type="body" sz="half" idx="44" hasCustomPrompt="1"/>
          </p:nvPr>
        </p:nvSpPr>
        <p:spPr>
          <a:xfrm>
            <a:off x="4522572" y="5225969"/>
            <a:ext cx="6145427" cy="204993"/>
          </a:xfrm>
          <a:prstGeom prst="rect">
            <a:avLst/>
          </a:prstGeom>
        </p:spPr>
        <p:txBody>
          <a:bodyPr wrap="square" lIns="0" rIns="0">
            <a:spAutoFit/>
          </a:bodyPr>
          <a:lstStyle>
            <a:lvl1pPr marL="0" indent="0">
              <a:buNone/>
              <a:defRPr lang="en-US" sz="1200" b="0" i="0" kern="0" spc="0" baseline="0" dirty="0">
                <a:solidFill>
                  <a:schemeClr val="bg1"/>
                </a:solidFill>
                <a:latin typeface="+mj-lt"/>
                <a:ea typeface="+mn-ea"/>
                <a:cs typeface="CiscoSansTT" panose="020B0503020201020303" pitchFamily="34" charset="0"/>
              </a:defRPr>
            </a:lvl1pPr>
            <a:lvl2pPr marL="441088" indent="0">
              <a:buNone/>
              <a:defRPr sz="1351"/>
            </a:lvl2pPr>
            <a:lvl3pPr marL="882171" indent="0">
              <a:buNone/>
              <a:defRPr sz="1157"/>
            </a:lvl3pPr>
            <a:lvl4pPr marL="1323259" indent="0">
              <a:buNone/>
              <a:defRPr sz="965"/>
            </a:lvl4pPr>
            <a:lvl5pPr marL="1764344" indent="0">
              <a:buNone/>
              <a:defRPr sz="965"/>
            </a:lvl5pPr>
            <a:lvl6pPr marL="2205432" indent="0">
              <a:buNone/>
              <a:defRPr sz="965"/>
            </a:lvl6pPr>
            <a:lvl7pPr marL="2646515" indent="0">
              <a:buNone/>
              <a:defRPr sz="965"/>
            </a:lvl7pPr>
            <a:lvl8pPr marL="3087603" indent="0">
              <a:buNone/>
              <a:defRPr sz="965"/>
            </a:lvl8pPr>
            <a:lvl9pPr marL="3528689" indent="0">
              <a:buNone/>
              <a:defRPr sz="965"/>
            </a:lvl9pPr>
          </a:lstStyle>
          <a:p>
            <a:pPr marL="0" lvl="0" indent="0" algn="l" defTabSz="882171" rtl="0" eaLnBrk="1" latinLnBrk="0" hangingPunct="1">
              <a:lnSpc>
                <a:spcPct val="120000"/>
              </a:lnSpc>
              <a:spcBef>
                <a:spcPts val="0"/>
              </a:spcBef>
              <a:spcAft>
                <a:spcPts val="800"/>
              </a:spcAft>
              <a:buFont typeface="Arial" panose="020B0604020202020204" pitchFamily="34" charset="0"/>
              <a:buNone/>
            </a:pPr>
            <a:r>
              <a:rPr lang="en-US"/>
              <a:t>Job title, company, location</a:t>
            </a:r>
          </a:p>
        </p:txBody>
      </p:sp>
      <p:sp>
        <p:nvSpPr>
          <p:cNvPr id="11" name="TextBox 10">
            <a:extLst>
              <a:ext uri="{FF2B5EF4-FFF2-40B4-BE49-F238E27FC236}">
                <a16:creationId xmlns:a16="http://schemas.microsoft.com/office/drawing/2014/main" id="{EC98AB57-B534-43CE-8598-7264AC2F5F2D}"/>
              </a:ext>
            </a:extLst>
          </p:cNvPr>
          <p:cNvSpPr txBox="1"/>
          <p:nvPr userDrawn="1"/>
        </p:nvSpPr>
        <p:spPr>
          <a:xfrm>
            <a:off x="3429000" y="6437289"/>
            <a:ext cx="5334000" cy="92333"/>
          </a:xfrm>
          <a:prstGeom prst="rect">
            <a:avLst/>
          </a:prstGeom>
          <a:noFill/>
        </p:spPr>
        <p:txBody>
          <a:bodyPr wrap="square" lIns="0" tIns="0" rIns="0" bIns="0" rtlCol="0">
            <a:spAutoFit/>
          </a:bodyPr>
          <a:lstStyle/>
          <a:p>
            <a:pPr marL="0" marR="0" lvl="0" indent="0" algn="ctr" defTabSz="926372" rtl="0" eaLnBrk="1" fontAlgn="auto" latinLnBrk="0" hangingPunct="1">
              <a:lnSpc>
                <a:spcPct val="100000"/>
              </a:lnSpc>
              <a:spcBef>
                <a:spcPts val="0"/>
              </a:spcBef>
              <a:spcAft>
                <a:spcPts val="0"/>
              </a:spcAft>
              <a:buClrTx/>
              <a:buSzTx/>
              <a:buFontTx/>
              <a:buNone/>
              <a:tabLst/>
              <a:defRPr/>
            </a:pPr>
            <a:r>
              <a:rPr lang="en-US" sz="600" kern="1200">
                <a:solidFill>
                  <a:schemeClr val="bg1"/>
                </a:solidFill>
                <a:latin typeface="+mn-lt"/>
                <a:ea typeface="+mn-ea"/>
                <a:cs typeface="+mn-cs"/>
              </a:rPr>
              <a:t>© 2026 Cisco and/or its affiliates. All rights reserved. Cisco Confidential</a:t>
            </a:r>
          </a:p>
        </p:txBody>
      </p:sp>
      <p:sp>
        <p:nvSpPr>
          <p:cNvPr id="13" name="Text Placeholder 2">
            <a:extLst>
              <a:ext uri="{FF2B5EF4-FFF2-40B4-BE49-F238E27FC236}">
                <a16:creationId xmlns:a16="http://schemas.microsoft.com/office/drawing/2014/main" id="{4FB38577-29E6-6546-851F-B5859A13FFB0}"/>
              </a:ext>
            </a:extLst>
          </p:cNvPr>
          <p:cNvSpPr>
            <a:spLocks noGrp="1"/>
          </p:cNvSpPr>
          <p:nvPr>
            <p:ph type="body" sz="quarter" idx="20" hasCustomPrompt="1"/>
          </p:nvPr>
        </p:nvSpPr>
        <p:spPr>
          <a:xfrm>
            <a:off x="3180521" y="2057400"/>
            <a:ext cx="7239000" cy="2438400"/>
          </a:xfrm>
        </p:spPr>
        <p:txBody>
          <a:bodyPr anchor="t" anchorCtr="0">
            <a:normAutofit/>
          </a:bodyPr>
          <a:lstStyle>
            <a:lvl1pPr marL="228600" indent="-457200">
              <a:lnSpc>
                <a:spcPct val="80000"/>
              </a:lnSpc>
              <a:buNone/>
              <a:defRPr sz="4000" spc="0">
                <a:latin typeface="+mj-lt"/>
              </a:defRPr>
            </a:lvl1pPr>
            <a:lvl2pPr marL="302676" indent="0">
              <a:buNone/>
              <a:defRPr sz="4000"/>
            </a:lvl2pPr>
          </a:lstStyle>
          <a:p>
            <a:pPr lvl="0"/>
            <a:r>
              <a:rPr lang="en-US"/>
              <a:t>Click to add quotation</a:t>
            </a:r>
          </a:p>
        </p:txBody>
      </p:sp>
      <p:sp>
        <p:nvSpPr>
          <p:cNvPr id="9" name="Slide Number Placeholder 5">
            <a:extLst>
              <a:ext uri="{FF2B5EF4-FFF2-40B4-BE49-F238E27FC236}">
                <a16:creationId xmlns:a16="http://schemas.microsoft.com/office/drawing/2014/main" id="{74C5E4F1-F78D-4BA6-AACA-743804B39889}"/>
              </a:ext>
            </a:extLst>
          </p:cNvPr>
          <p:cNvSpPr txBox="1">
            <a:spLocks/>
          </p:cNvSpPr>
          <p:nvPr userDrawn="1"/>
        </p:nvSpPr>
        <p:spPr>
          <a:xfrm>
            <a:off x="10020300" y="6401748"/>
            <a:ext cx="1586484" cy="123111"/>
          </a:xfrm>
          <a:prstGeom prst="rect">
            <a:avLst/>
          </a:prstGeom>
        </p:spPr>
        <p:txBody>
          <a:bodyPr vert="horz" wrap="square" lIns="0" tIns="0" rIns="0" bIns="0" rtlCol="0" anchor="t" anchorCtr="0">
            <a:spAutoFit/>
          </a:bodyPr>
          <a:lstStyle>
            <a:defPPr>
              <a:defRPr lang="en-US"/>
            </a:defPPr>
            <a:lvl1pPr marL="0" algn="r" defTabSz="926372" rtl="0" eaLnBrk="1" latinLnBrk="0" hangingPunct="1">
              <a:defRPr sz="800" kern="1200">
                <a:solidFill>
                  <a:schemeClr val="tx1"/>
                </a:solidFill>
                <a:latin typeface="+mn-lt"/>
                <a:ea typeface="+mn-ea"/>
                <a:cs typeface="+mn-cs"/>
              </a:defRPr>
            </a:lvl1pPr>
            <a:lvl2pPr marL="463186" algn="l" defTabSz="926372" rtl="0" eaLnBrk="1" latinLnBrk="0" hangingPunct="1">
              <a:defRPr sz="1824" kern="1200">
                <a:solidFill>
                  <a:schemeClr val="tx1"/>
                </a:solidFill>
                <a:latin typeface="+mn-lt"/>
                <a:ea typeface="+mn-ea"/>
                <a:cs typeface="+mn-cs"/>
              </a:defRPr>
            </a:lvl2pPr>
            <a:lvl3pPr marL="926372" algn="l" defTabSz="926372" rtl="0" eaLnBrk="1" latinLnBrk="0" hangingPunct="1">
              <a:defRPr sz="1824" kern="1200">
                <a:solidFill>
                  <a:schemeClr val="tx1"/>
                </a:solidFill>
                <a:latin typeface="+mn-lt"/>
                <a:ea typeface="+mn-ea"/>
                <a:cs typeface="+mn-cs"/>
              </a:defRPr>
            </a:lvl3pPr>
            <a:lvl4pPr marL="1389557" algn="l" defTabSz="926372" rtl="0" eaLnBrk="1" latinLnBrk="0" hangingPunct="1">
              <a:defRPr sz="1824" kern="1200">
                <a:solidFill>
                  <a:schemeClr val="tx1"/>
                </a:solidFill>
                <a:latin typeface="+mn-lt"/>
                <a:ea typeface="+mn-ea"/>
                <a:cs typeface="+mn-cs"/>
              </a:defRPr>
            </a:lvl4pPr>
            <a:lvl5pPr marL="1852743" algn="l" defTabSz="926372" rtl="0" eaLnBrk="1" latinLnBrk="0" hangingPunct="1">
              <a:defRPr sz="1824" kern="1200">
                <a:solidFill>
                  <a:schemeClr val="tx1"/>
                </a:solidFill>
                <a:latin typeface="+mn-lt"/>
                <a:ea typeface="+mn-ea"/>
                <a:cs typeface="+mn-cs"/>
              </a:defRPr>
            </a:lvl5pPr>
            <a:lvl6pPr marL="2315929" algn="l" defTabSz="926372" rtl="0" eaLnBrk="1" latinLnBrk="0" hangingPunct="1">
              <a:defRPr sz="1824" kern="1200">
                <a:solidFill>
                  <a:schemeClr val="tx1"/>
                </a:solidFill>
                <a:latin typeface="+mn-lt"/>
                <a:ea typeface="+mn-ea"/>
                <a:cs typeface="+mn-cs"/>
              </a:defRPr>
            </a:lvl6pPr>
            <a:lvl7pPr marL="2779113" algn="l" defTabSz="926372" rtl="0" eaLnBrk="1" latinLnBrk="0" hangingPunct="1">
              <a:defRPr sz="1824" kern="1200">
                <a:solidFill>
                  <a:schemeClr val="tx1"/>
                </a:solidFill>
                <a:latin typeface="+mn-lt"/>
                <a:ea typeface="+mn-ea"/>
                <a:cs typeface="+mn-cs"/>
              </a:defRPr>
            </a:lvl7pPr>
            <a:lvl8pPr marL="3242299" algn="l" defTabSz="926372" rtl="0" eaLnBrk="1" latinLnBrk="0" hangingPunct="1">
              <a:defRPr sz="1824" kern="1200">
                <a:solidFill>
                  <a:schemeClr val="tx1"/>
                </a:solidFill>
                <a:latin typeface="+mn-lt"/>
                <a:ea typeface="+mn-ea"/>
                <a:cs typeface="+mn-cs"/>
              </a:defRPr>
            </a:lvl8pPr>
            <a:lvl9pPr marL="3705486" algn="l" defTabSz="926372" rtl="0" eaLnBrk="1" latinLnBrk="0" hangingPunct="1">
              <a:defRPr sz="1824" kern="1200">
                <a:solidFill>
                  <a:schemeClr val="tx1"/>
                </a:solidFill>
                <a:latin typeface="+mn-lt"/>
                <a:ea typeface="+mn-ea"/>
                <a:cs typeface="+mn-cs"/>
              </a:defRPr>
            </a:lvl9pPr>
          </a:lstStyle>
          <a:p>
            <a:fld id="{A7D7A393-7AAB-4C35-B2E9-5B44BBD349B3}"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9158760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Colo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ADBC9C8-01B3-4540-A369-925FCA5B85DA}"/>
              </a:ext>
            </a:extLst>
          </p:cNvPr>
          <p:cNvSpPr/>
          <p:nvPr userDrawn="1"/>
        </p:nvSpPr>
        <p:spPr>
          <a:xfrm>
            <a:off x="0" y="0"/>
            <a:ext cx="12192000"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8ECCB6B-46C4-4E71-97ED-219163FCE9B9}"/>
              </a:ext>
            </a:extLst>
          </p:cNvPr>
          <p:cNvSpPr txBox="1"/>
          <p:nvPr userDrawn="1"/>
        </p:nvSpPr>
        <p:spPr>
          <a:xfrm>
            <a:off x="3429000" y="6437289"/>
            <a:ext cx="5334000" cy="92333"/>
          </a:xfrm>
          <a:prstGeom prst="rect">
            <a:avLst/>
          </a:prstGeom>
          <a:noFill/>
        </p:spPr>
        <p:txBody>
          <a:bodyPr wrap="square" lIns="0" tIns="0" rIns="0" bIns="0" rtlCol="0">
            <a:spAutoFit/>
          </a:bodyPr>
          <a:lstStyle/>
          <a:p>
            <a:pPr marL="0" marR="0" lvl="0" indent="0" algn="ctr" defTabSz="926372" rtl="0" eaLnBrk="1" fontAlgn="auto" latinLnBrk="0" hangingPunct="1">
              <a:lnSpc>
                <a:spcPct val="100000"/>
              </a:lnSpc>
              <a:spcBef>
                <a:spcPts val="0"/>
              </a:spcBef>
              <a:spcAft>
                <a:spcPts val="0"/>
              </a:spcAft>
              <a:buClrTx/>
              <a:buSzTx/>
              <a:buFontTx/>
              <a:buNone/>
              <a:tabLst/>
              <a:defRPr/>
            </a:pPr>
            <a:r>
              <a:rPr lang="en-US" sz="600" kern="1200">
                <a:solidFill>
                  <a:schemeClr val="bg1"/>
                </a:solidFill>
                <a:latin typeface="+mn-lt"/>
                <a:ea typeface="+mn-ea"/>
                <a:cs typeface="+mn-cs"/>
              </a:rPr>
              <a:t>© 2026 Cisco and/or its affiliates. All rights reserved. Cisco Confidential</a:t>
            </a:r>
          </a:p>
        </p:txBody>
      </p:sp>
      <p:pic>
        <p:nvPicPr>
          <p:cNvPr id="8" name="Graphic 7">
            <a:extLst>
              <a:ext uri="{FF2B5EF4-FFF2-40B4-BE49-F238E27FC236}">
                <a16:creationId xmlns:a16="http://schemas.microsoft.com/office/drawing/2014/main" id="{D369067F-2BE1-45B2-9EFA-6A9A908EA02D}"/>
              </a:ext>
            </a:extLst>
          </p:cNvPr>
          <p:cNvPicPr>
            <a:picLocks noChangeAspect="1"/>
          </p:cNvPicPr>
          <p:nvPr userDrawn="1"/>
        </p:nvPicPr>
        <p:blipFill>
          <a:blip>
            <a:lum bright="-100000" contrast="-40000"/>
            <a:extLst>
              <a:ext uri="{96DAC541-7B7A-43D3-8B79-37D633B846F1}">
                <asvg:svgBlip xmlns:asvg="http://schemas.microsoft.com/office/drawing/2016/SVG/main" r:embed="rId3"/>
              </a:ext>
            </a:extLst>
          </a:blip>
          <a:stretch>
            <a:fillRect/>
          </a:stretch>
        </p:blipFill>
        <p:spPr>
          <a:xfrm>
            <a:off x="516807" y="6364637"/>
            <a:ext cx="503671" cy="221124"/>
          </a:xfrm>
          <a:prstGeom prst="rect">
            <a:avLst/>
          </a:prstGeom>
        </p:spPr>
      </p:pic>
      <p:sp>
        <p:nvSpPr>
          <p:cNvPr id="7" name="Slide Number Placeholder 5">
            <a:extLst>
              <a:ext uri="{FF2B5EF4-FFF2-40B4-BE49-F238E27FC236}">
                <a16:creationId xmlns:a16="http://schemas.microsoft.com/office/drawing/2014/main" id="{E72737AD-2E12-4004-A2CF-C7F35924BCAA}"/>
              </a:ext>
            </a:extLst>
          </p:cNvPr>
          <p:cNvSpPr txBox="1">
            <a:spLocks/>
          </p:cNvSpPr>
          <p:nvPr userDrawn="1"/>
        </p:nvSpPr>
        <p:spPr>
          <a:xfrm>
            <a:off x="10020300" y="6401748"/>
            <a:ext cx="1586484" cy="123111"/>
          </a:xfrm>
          <a:prstGeom prst="rect">
            <a:avLst/>
          </a:prstGeom>
        </p:spPr>
        <p:txBody>
          <a:bodyPr vert="horz" wrap="square" lIns="0" tIns="0" rIns="0" bIns="0" rtlCol="0" anchor="t" anchorCtr="0">
            <a:spAutoFit/>
          </a:bodyPr>
          <a:lstStyle>
            <a:defPPr>
              <a:defRPr lang="en-US"/>
            </a:defPPr>
            <a:lvl1pPr marL="0" algn="r" defTabSz="926372" rtl="0" eaLnBrk="1" latinLnBrk="0" hangingPunct="1">
              <a:defRPr sz="800" kern="1200">
                <a:solidFill>
                  <a:schemeClr val="tx1"/>
                </a:solidFill>
                <a:latin typeface="+mn-lt"/>
                <a:ea typeface="+mn-ea"/>
                <a:cs typeface="+mn-cs"/>
              </a:defRPr>
            </a:lvl1pPr>
            <a:lvl2pPr marL="463186" algn="l" defTabSz="926372" rtl="0" eaLnBrk="1" latinLnBrk="0" hangingPunct="1">
              <a:defRPr sz="1824" kern="1200">
                <a:solidFill>
                  <a:schemeClr val="tx1"/>
                </a:solidFill>
                <a:latin typeface="+mn-lt"/>
                <a:ea typeface="+mn-ea"/>
                <a:cs typeface="+mn-cs"/>
              </a:defRPr>
            </a:lvl2pPr>
            <a:lvl3pPr marL="926372" algn="l" defTabSz="926372" rtl="0" eaLnBrk="1" latinLnBrk="0" hangingPunct="1">
              <a:defRPr sz="1824" kern="1200">
                <a:solidFill>
                  <a:schemeClr val="tx1"/>
                </a:solidFill>
                <a:latin typeface="+mn-lt"/>
                <a:ea typeface="+mn-ea"/>
                <a:cs typeface="+mn-cs"/>
              </a:defRPr>
            </a:lvl3pPr>
            <a:lvl4pPr marL="1389557" algn="l" defTabSz="926372" rtl="0" eaLnBrk="1" latinLnBrk="0" hangingPunct="1">
              <a:defRPr sz="1824" kern="1200">
                <a:solidFill>
                  <a:schemeClr val="tx1"/>
                </a:solidFill>
                <a:latin typeface="+mn-lt"/>
                <a:ea typeface="+mn-ea"/>
                <a:cs typeface="+mn-cs"/>
              </a:defRPr>
            </a:lvl4pPr>
            <a:lvl5pPr marL="1852743" algn="l" defTabSz="926372" rtl="0" eaLnBrk="1" latinLnBrk="0" hangingPunct="1">
              <a:defRPr sz="1824" kern="1200">
                <a:solidFill>
                  <a:schemeClr val="tx1"/>
                </a:solidFill>
                <a:latin typeface="+mn-lt"/>
                <a:ea typeface="+mn-ea"/>
                <a:cs typeface="+mn-cs"/>
              </a:defRPr>
            </a:lvl5pPr>
            <a:lvl6pPr marL="2315929" algn="l" defTabSz="926372" rtl="0" eaLnBrk="1" latinLnBrk="0" hangingPunct="1">
              <a:defRPr sz="1824" kern="1200">
                <a:solidFill>
                  <a:schemeClr val="tx1"/>
                </a:solidFill>
                <a:latin typeface="+mn-lt"/>
                <a:ea typeface="+mn-ea"/>
                <a:cs typeface="+mn-cs"/>
              </a:defRPr>
            </a:lvl6pPr>
            <a:lvl7pPr marL="2779113" algn="l" defTabSz="926372" rtl="0" eaLnBrk="1" latinLnBrk="0" hangingPunct="1">
              <a:defRPr sz="1824" kern="1200">
                <a:solidFill>
                  <a:schemeClr val="tx1"/>
                </a:solidFill>
                <a:latin typeface="+mn-lt"/>
                <a:ea typeface="+mn-ea"/>
                <a:cs typeface="+mn-cs"/>
              </a:defRPr>
            </a:lvl7pPr>
            <a:lvl8pPr marL="3242299" algn="l" defTabSz="926372" rtl="0" eaLnBrk="1" latinLnBrk="0" hangingPunct="1">
              <a:defRPr sz="1824" kern="1200">
                <a:solidFill>
                  <a:schemeClr val="tx1"/>
                </a:solidFill>
                <a:latin typeface="+mn-lt"/>
                <a:ea typeface="+mn-ea"/>
                <a:cs typeface="+mn-cs"/>
              </a:defRPr>
            </a:lvl8pPr>
            <a:lvl9pPr marL="3705486" algn="l" defTabSz="926372" rtl="0" eaLnBrk="1" latinLnBrk="0" hangingPunct="1">
              <a:defRPr sz="1824" kern="1200">
                <a:solidFill>
                  <a:schemeClr val="tx1"/>
                </a:solidFill>
                <a:latin typeface="+mn-lt"/>
                <a:ea typeface="+mn-ea"/>
                <a:cs typeface="+mn-cs"/>
              </a:defRPr>
            </a:lvl9pPr>
          </a:lstStyle>
          <a:p>
            <a:fld id="{A7D7A393-7AAB-4C35-B2E9-5B44BBD349B3}"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6919913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Colo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D79282-0C6F-4DA1-AEBF-59BB180A4787}"/>
              </a:ext>
            </a:extLst>
          </p:cNvPr>
          <p:cNvSpPr/>
          <p:nvPr userDrawn="1"/>
        </p:nvSpPr>
        <p:spPr>
          <a:xfrm>
            <a:off x="0" y="0"/>
            <a:ext cx="12192000"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A20F9E4-16CA-4B30-ADCC-BD4809B43944}"/>
              </a:ext>
            </a:extLst>
          </p:cNvPr>
          <p:cNvSpPr txBox="1"/>
          <p:nvPr userDrawn="1"/>
        </p:nvSpPr>
        <p:spPr>
          <a:xfrm>
            <a:off x="3429000" y="6437289"/>
            <a:ext cx="5334000" cy="92333"/>
          </a:xfrm>
          <a:prstGeom prst="rect">
            <a:avLst/>
          </a:prstGeom>
          <a:noFill/>
        </p:spPr>
        <p:txBody>
          <a:bodyPr wrap="square" lIns="0" tIns="0" rIns="0" bIns="0" rtlCol="0">
            <a:spAutoFit/>
          </a:bodyPr>
          <a:lstStyle/>
          <a:p>
            <a:pPr marL="0" marR="0" lvl="0" indent="0" algn="ctr" defTabSz="926372" rtl="0" eaLnBrk="1" fontAlgn="auto" latinLnBrk="0" hangingPunct="1">
              <a:lnSpc>
                <a:spcPct val="100000"/>
              </a:lnSpc>
              <a:spcBef>
                <a:spcPts val="0"/>
              </a:spcBef>
              <a:spcAft>
                <a:spcPts val="0"/>
              </a:spcAft>
              <a:buClrTx/>
              <a:buSzTx/>
              <a:buFontTx/>
              <a:buNone/>
              <a:tabLst/>
              <a:defRPr/>
            </a:pPr>
            <a:r>
              <a:rPr lang="en-US" sz="600" kern="1200">
                <a:solidFill>
                  <a:schemeClr val="bg1"/>
                </a:solidFill>
                <a:latin typeface="+mn-lt"/>
                <a:ea typeface="+mn-ea"/>
                <a:cs typeface="+mn-cs"/>
              </a:rPr>
              <a:t>© 2026 Cisco and/or its affiliates. All rights reserved. Cisco Confidential</a:t>
            </a:r>
          </a:p>
        </p:txBody>
      </p:sp>
      <p:pic>
        <p:nvPicPr>
          <p:cNvPr id="9" name="Graphic 8">
            <a:extLst>
              <a:ext uri="{FF2B5EF4-FFF2-40B4-BE49-F238E27FC236}">
                <a16:creationId xmlns:a16="http://schemas.microsoft.com/office/drawing/2014/main" id="{DA32782B-4285-4443-B35E-426597F48B5D}"/>
              </a:ext>
            </a:extLst>
          </p:cNvPr>
          <p:cNvPicPr>
            <a:picLocks noChangeAspect="1"/>
          </p:cNvPicPr>
          <p:nvPr userDrawn="1"/>
        </p:nvPicPr>
        <p:blipFill>
          <a:blip>
            <a:lum bright="-100000" contrast="-40000"/>
            <a:extLst>
              <a:ext uri="{96DAC541-7B7A-43D3-8B79-37D633B846F1}">
                <asvg:svgBlip xmlns:asvg="http://schemas.microsoft.com/office/drawing/2016/SVG/main" r:embed="rId3"/>
              </a:ext>
            </a:extLst>
          </a:blip>
          <a:stretch>
            <a:fillRect/>
          </a:stretch>
        </p:blipFill>
        <p:spPr>
          <a:xfrm>
            <a:off x="516807" y="6364637"/>
            <a:ext cx="503671" cy="221124"/>
          </a:xfrm>
          <a:prstGeom prst="rect">
            <a:avLst/>
          </a:prstGeom>
        </p:spPr>
      </p:pic>
      <p:sp>
        <p:nvSpPr>
          <p:cNvPr id="7" name="Slide Number Placeholder 5">
            <a:extLst>
              <a:ext uri="{FF2B5EF4-FFF2-40B4-BE49-F238E27FC236}">
                <a16:creationId xmlns:a16="http://schemas.microsoft.com/office/drawing/2014/main" id="{9B7C703A-71FF-4989-88FC-C0F3D25D64D9}"/>
              </a:ext>
            </a:extLst>
          </p:cNvPr>
          <p:cNvSpPr txBox="1">
            <a:spLocks/>
          </p:cNvSpPr>
          <p:nvPr userDrawn="1"/>
        </p:nvSpPr>
        <p:spPr>
          <a:xfrm>
            <a:off x="10020300" y="6401748"/>
            <a:ext cx="1586484" cy="123111"/>
          </a:xfrm>
          <a:prstGeom prst="rect">
            <a:avLst/>
          </a:prstGeom>
        </p:spPr>
        <p:txBody>
          <a:bodyPr vert="horz" wrap="square" lIns="0" tIns="0" rIns="0" bIns="0" rtlCol="0" anchor="t" anchorCtr="0">
            <a:spAutoFit/>
          </a:bodyPr>
          <a:lstStyle>
            <a:defPPr>
              <a:defRPr lang="en-US"/>
            </a:defPPr>
            <a:lvl1pPr marL="0" algn="r" defTabSz="926372" rtl="0" eaLnBrk="1" latinLnBrk="0" hangingPunct="1">
              <a:defRPr sz="800" kern="1200">
                <a:solidFill>
                  <a:schemeClr val="tx1"/>
                </a:solidFill>
                <a:latin typeface="+mn-lt"/>
                <a:ea typeface="+mn-ea"/>
                <a:cs typeface="+mn-cs"/>
              </a:defRPr>
            </a:lvl1pPr>
            <a:lvl2pPr marL="463186" algn="l" defTabSz="926372" rtl="0" eaLnBrk="1" latinLnBrk="0" hangingPunct="1">
              <a:defRPr sz="1824" kern="1200">
                <a:solidFill>
                  <a:schemeClr val="tx1"/>
                </a:solidFill>
                <a:latin typeface="+mn-lt"/>
                <a:ea typeface="+mn-ea"/>
                <a:cs typeface="+mn-cs"/>
              </a:defRPr>
            </a:lvl2pPr>
            <a:lvl3pPr marL="926372" algn="l" defTabSz="926372" rtl="0" eaLnBrk="1" latinLnBrk="0" hangingPunct="1">
              <a:defRPr sz="1824" kern="1200">
                <a:solidFill>
                  <a:schemeClr val="tx1"/>
                </a:solidFill>
                <a:latin typeface="+mn-lt"/>
                <a:ea typeface="+mn-ea"/>
                <a:cs typeface="+mn-cs"/>
              </a:defRPr>
            </a:lvl3pPr>
            <a:lvl4pPr marL="1389557" algn="l" defTabSz="926372" rtl="0" eaLnBrk="1" latinLnBrk="0" hangingPunct="1">
              <a:defRPr sz="1824" kern="1200">
                <a:solidFill>
                  <a:schemeClr val="tx1"/>
                </a:solidFill>
                <a:latin typeface="+mn-lt"/>
                <a:ea typeface="+mn-ea"/>
                <a:cs typeface="+mn-cs"/>
              </a:defRPr>
            </a:lvl4pPr>
            <a:lvl5pPr marL="1852743" algn="l" defTabSz="926372" rtl="0" eaLnBrk="1" latinLnBrk="0" hangingPunct="1">
              <a:defRPr sz="1824" kern="1200">
                <a:solidFill>
                  <a:schemeClr val="tx1"/>
                </a:solidFill>
                <a:latin typeface="+mn-lt"/>
                <a:ea typeface="+mn-ea"/>
                <a:cs typeface="+mn-cs"/>
              </a:defRPr>
            </a:lvl5pPr>
            <a:lvl6pPr marL="2315929" algn="l" defTabSz="926372" rtl="0" eaLnBrk="1" latinLnBrk="0" hangingPunct="1">
              <a:defRPr sz="1824" kern="1200">
                <a:solidFill>
                  <a:schemeClr val="tx1"/>
                </a:solidFill>
                <a:latin typeface="+mn-lt"/>
                <a:ea typeface="+mn-ea"/>
                <a:cs typeface="+mn-cs"/>
              </a:defRPr>
            </a:lvl6pPr>
            <a:lvl7pPr marL="2779113" algn="l" defTabSz="926372" rtl="0" eaLnBrk="1" latinLnBrk="0" hangingPunct="1">
              <a:defRPr sz="1824" kern="1200">
                <a:solidFill>
                  <a:schemeClr val="tx1"/>
                </a:solidFill>
                <a:latin typeface="+mn-lt"/>
                <a:ea typeface="+mn-ea"/>
                <a:cs typeface="+mn-cs"/>
              </a:defRPr>
            </a:lvl7pPr>
            <a:lvl8pPr marL="3242299" algn="l" defTabSz="926372" rtl="0" eaLnBrk="1" latinLnBrk="0" hangingPunct="1">
              <a:defRPr sz="1824" kern="1200">
                <a:solidFill>
                  <a:schemeClr val="tx1"/>
                </a:solidFill>
                <a:latin typeface="+mn-lt"/>
                <a:ea typeface="+mn-ea"/>
                <a:cs typeface="+mn-cs"/>
              </a:defRPr>
            </a:lvl8pPr>
            <a:lvl9pPr marL="3705486" algn="l" defTabSz="926372" rtl="0" eaLnBrk="1" latinLnBrk="0" hangingPunct="1">
              <a:defRPr sz="1824" kern="1200">
                <a:solidFill>
                  <a:schemeClr val="tx1"/>
                </a:solidFill>
                <a:latin typeface="+mn-lt"/>
                <a:ea typeface="+mn-ea"/>
                <a:cs typeface="+mn-cs"/>
              </a:defRPr>
            </a:lvl9pPr>
          </a:lstStyle>
          <a:p>
            <a:fld id="{A7D7A393-7AAB-4C35-B2E9-5B44BBD349B3}"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11856854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Colo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E0B2582-0AA8-4ADE-93ED-933389D9CEA8}"/>
              </a:ext>
            </a:extLst>
          </p:cNvPr>
          <p:cNvSpPr/>
          <p:nvPr userDrawn="1"/>
        </p:nvSpPr>
        <p:spPr>
          <a:xfrm>
            <a:off x="0" y="0"/>
            <a:ext cx="12192000"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D4C5D01-C630-4FFC-963D-B04C145573CD}"/>
              </a:ext>
            </a:extLst>
          </p:cNvPr>
          <p:cNvSpPr txBox="1"/>
          <p:nvPr userDrawn="1"/>
        </p:nvSpPr>
        <p:spPr>
          <a:xfrm>
            <a:off x="3429000" y="6437289"/>
            <a:ext cx="5334000" cy="92333"/>
          </a:xfrm>
          <a:prstGeom prst="rect">
            <a:avLst/>
          </a:prstGeom>
          <a:noFill/>
        </p:spPr>
        <p:txBody>
          <a:bodyPr wrap="square" lIns="0" tIns="0" rIns="0" bIns="0" rtlCol="0">
            <a:spAutoFit/>
          </a:bodyPr>
          <a:lstStyle/>
          <a:p>
            <a:pPr marL="0" marR="0" lvl="0" indent="0" algn="ctr" defTabSz="926372" rtl="0" eaLnBrk="1" fontAlgn="auto" latinLnBrk="0" hangingPunct="1">
              <a:lnSpc>
                <a:spcPct val="100000"/>
              </a:lnSpc>
              <a:spcBef>
                <a:spcPts val="0"/>
              </a:spcBef>
              <a:spcAft>
                <a:spcPts val="0"/>
              </a:spcAft>
              <a:buClrTx/>
              <a:buSzTx/>
              <a:buFontTx/>
              <a:buNone/>
              <a:tabLst/>
              <a:defRPr/>
            </a:pPr>
            <a:r>
              <a:rPr lang="en-US" sz="600" kern="1200">
                <a:solidFill>
                  <a:schemeClr val="bg1"/>
                </a:solidFill>
                <a:latin typeface="+mn-lt"/>
                <a:ea typeface="+mn-ea"/>
                <a:cs typeface="+mn-cs"/>
              </a:rPr>
              <a:t>© 2026 Cisco and/or its affiliates. All rights reserved. Cisco Confidential</a:t>
            </a:r>
          </a:p>
        </p:txBody>
      </p:sp>
      <p:pic>
        <p:nvPicPr>
          <p:cNvPr id="7" name="Graphic 6">
            <a:extLst>
              <a:ext uri="{FF2B5EF4-FFF2-40B4-BE49-F238E27FC236}">
                <a16:creationId xmlns:a16="http://schemas.microsoft.com/office/drawing/2014/main" id="{B1EA5CA4-D214-4215-B4F2-55F15B930CBC}"/>
              </a:ext>
            </a:extLst>
          </p:cNvPr>
          <p:cNvPicPr>
            <a:picLocks noChangeAspect="1"/>
          </p:cNvPicPr>
          <p:nvPr userDrawn="1"/>
        </p:nvPicPr>
        <p:blipFill>
          <a:blip>
            <a:lum bright="-100000" contrast="-40000"/>
            <a:extLst>
              <a:ext uri="{96DAC541-7B7A-43D3-8B79-37D633B846F1}">
                <asvg:svgBlip xmlns:asvg="http://schemas.microsoft.com/office/drawing/2016/SVG/main" r:embed="rId3"/>
              </a:ext>
            </a:extLst>
          </a:blip>
          <a:stretch>
            <a:fillRect/>
          </a:stretch>
        </p:blipFill>
        <p:spPr>
          <a:xfrm>
            <a:off x="516807" y="6364637"/>
            <a:ext cx="503671" cy="221124"/>
          </a:xfrm>
          <a:prstGeom prst="rect">
            <a:avLst/>
          </a:prstGeom>
        </p:spPr>
      </p:pic>
      <p:sp>
        <p:nvSpPr>
          <p:cNvPr id="8" name="Slide Number Placeholder 5">
            <a:extLst>
              <a:ext uri="{FF2B5EF4-FFF2-40B4-BE49-F238E27FC236}">
                <a16:creationId xmlns:a16="http://schemas.microsoft.com/office/drawing/2014/main" id="{0B71CDC6-FE36-4515-8F33-CBC64C040496}"/>
              </a:ext>
            </a:extLst>
          </p:cNvPr>
          <p:cNvSpPr txBox="1">
            <a:spLocks/>
          </p:cNvSpPr>
          <p:nvPr userDrawn="1"/>
        </p:nvSpPr>
        <p:spPr>
          <a:xfrm>
            <a:off x="10020300" y="6401748"/>
            <a:ext cx="1586484" cy="123111"/>
          </a:xfrm>
          <a:prstGeom prst="rect">
            <a:avLst/>
          </a:prstGeom>
        </p:spPr>
        <p:txBody>
          <a:bodyPr vert="horz" wrap="square" lIns="0" tIns="0" rIns="0" bIns="0" rtlCol="0" anchor="t" anchorCtr="0">
            <a:spAutoFit/>
          </a:bodyPr>
          <a:lstStyle>
            <a:defPPr>
              <a:defRPr lang="en-US"/>
            </a:defPPr>
            <a:lvl1pPr marL="0" algn="r" defTabSz="926372" rtl="0" eaLnBrk="1" latinLnBrk="0" hangingPunct="1">
              <a:defRPr sz="800" kern="1200">
                <a:solidFill>
                  <a:schemeClr val="tx1"/>
                </a:solidFill>
                <a:latin typeface="+mn-lt"/>
                <a:ea typeface="+mn-ea"/>
                <a:cs typeface="+mn-cs"/>
              </a:defRPr>
            </a:lvl1pPr>
            <a:lvl2pPr marL="463186" algn="l" defTabSz="926372" rtl="0" eaLnBrk="1" latinLnBrk="0" hangingPunct="1">
              <a:defRPr sz="1824" kern="1200">
                <a:solidFill>
                  <a:schemeClr val="tx1"/>
                </a:solidFill>
                <a:latin typeface="+mn-lt"/>
                <a:ea typeface="+mn-ea"/>
                <a:cs typeface="+mn-cs"/>
              </a:defRPr>
            </a:lvl2pPr>
            <a:lvl3pPr marL="926372" algn="l" defTabSz="926372" rtl="0" eaLnBrk="1" latinLnBrk="0" hangingPunct="1">
              <a:defRPr sz="1824" kern="1200">
                <a:solidFill>
                  <a:schemeClr val="tx1"/>
                </a:solidFill>
                <a:latin typeface="+mn-lt"/>
                <a:ea typeface="+mn-ea"/>
                <a:cs typeface="+mn-cs"/>
              </a:defRPr>
            </a:lvl3pPr>
            <a:lvl4pPr marL="1389557" algn="l" defTabSz="926372" rtl="0" eaLnBrk="1" latinLnBrk="0" hangingPunct="1">
              <a:defRPr sz="1824" kern="1200">
                <a:solidFill>
                  <a:schemeClr val="tx1"/>
                </a:solidFill>
                <a:latin typeface="+mn-lt"/>
                <a:ea typeface="+mn-ea"/>
                <a:cs typeface="+mn-cs"/>
              </a:defRPr>
            </a:lvl4pPr>
            <a:lvl5pPr marL="1852743" algn="l" defTabSz="926372" rtl="0" eaLnBrk="1" latinLnBrk="0" hangingPunct="1">
              <a:defRPr sz="1824" kern="1200">
                <a:solidFill>
                  <a:schemeClr val="tx1"/>
                </a:solidFill>
                <a:latin typeface="+mn-lt"/>
                <a:ea typeface="+mn-ea"/>
                <a:cs typeface="+mn-cs"/>
              </a:defRPr>
            </a:lvl5pPr>
            <a:lvl6pPr marL="2315929" algn="l" defTabSz="926372" rtl="0" eaLnBrk="1" latinLnBrk="0" hangingPunct="1">
              <a:defRPr sz="1824" kern="1200">
                <a:solidFill>
                  <a:schemeClr val="tx1"/>
                </a:solidFill>
                <a:latin typeface="+mn-lt"/>
                <a:ea typeface="+mn-ea"/>
                <a:cs typeface="+mn-cs"/>
              </a:defRPr>
            </a:lvl6pPr>
            <a:lvl7pPr marL="2779113" algn="l" defTabSz="926372" rtl="0" eaLnBrk="1" latinLnBrk="0" hangingPunct="1">
              <a:defRPr sz="1824" kern="1200">
                <a:solidFill>
                  <a:schemeClr val="tx1"/>
                </a:solidFill>
                <a:latin typeface="+mn-lt"/>
                <a:ea typeface="+mn-ea"/>
                <a:cs typeface="+mn-cs"/>
              </a:defRPr>
            </a:lvl7pPr>
            <a:lvl8pPr marL="3242299" algn="l" defTabSz="926372" rtl="0" eaLnBrk="1" latinLnBrk="0" hangingPunct="1">
              <a:defRPr sz="1824" kern="1200">
                <a:solidFill>
                  <a:schemeClr val="tx1"/>
                </a:solidFill>
                <a:latin typeface="+mn-lt"/>
                <a:ea typeface="+mn-ea"/>
                <a:cs typeface="+mn-cs"/>
              </a:defRPr>
            </a:lvl8pPr>
            <a:lvl9pPr marL="3705486" algn="l" defTabSz="926372" rtl="0" eaLnBrk="1" latinLnBrk="0" hangingPunct="1">
              <a:defRPr sz="1824" kern="1200">
                <a:solidFill>
                  <a:schemeClr val="tx1"/>
                </a:solidFill>
                <a:latin typeface="+mn-lt"/>
                <a:ea typeface="+mn-ea"/>
                <a:cs typeface="+mn-cs"/>
              </a:defRPr>
            </a:lvl9pPr>
          </a:lstStyle>
          <a:p>
            <a:fld id="{A7D7A393-7AAB-4C35-B2E9-5B44BBD349B3}"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5239470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mp; Bulleted Text">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011A5B07-96E9-42C8-81C4-56D26550D3B3}"/>
              </a:ext>
            </a:extLst>
          </p:cNvPr>
          <p:cNvSpPr>
            <a:spLocks noGrp="1"/>
          </p:cNvSpPr>
          <p:nvPr>
            <p:ph type="title"/>
          </p:nvPr>
        </p:nvSpPr>
        <p:spPr>
          <a:xfrm>
            <a:off x="571500" y="609600"/>
            <a:ext cx="11049000" cy="553998"/>
          </a:xfrm>
          <a:prstGeom prst="rect">
            <a:avLst/>
          </a:prstGeom>
        </p:spPr>
        <p:txBody>
          <a:bodyPr vert="horz" lIns="0" tIns="0" rIns="0" bIns="0" rtlCol="0" anchor="t" anchorCtr="0">
            <a:spAutoFit/>
          </a:bodyPr>
          <a:lstStyle>
            <a:lvl1pPr>
              <a:defRPr lang="en-US" sz="4000" dirty="0"/>
            </a:lvl1pPr>
          </a:lstStyle>
          <a:p>
            <a:pPr lvl="0"/>
            <a:r>
              <a:rPr lang="en-US"/>
              <a:t>Click to edit Master title style</a:t>
            </a:r>
          </a:p>
        </p:txBody>
      </p:sp>
      <p:sp>
        <p:nvSpPr>
          <p:cNvPr id="6" name="TextBox 5">
            <a:extLst>
              <a:ext uri="{FF2B5EF4-FFF2-40B4-BE49-F238E27FC236}">
                <a16:creationId xmlns:a16="http://schemas.microsoft.com/office/drawing/2014/main" id="{454FE852-4660-4623-83C0-2F7C9B6EDB27}"/>
              </a:ext>
            </a:extLst>
          </p:cNvPr>
          <p:cNvSpPr txBox="1"/>
          <p:nvPr userDrawn="1"/>
        </p:nvSpPr>
        <p:spPr>
          <a:xfrm>
            <a:off x="3429000" y="6437289"/>
            <a:ext cx="5334000" cy="92333"/>
          </a:xfrm>
          <a:prstGeom prst="rect">
            <a:avLst/>
          </a:prstGeom>
          <a:noFill/>
        </p:spPr>
        <p:txBody>
          <a:bodyPr wrap="square" lIns="0" tIns="0" rIns="0" bIns="0" rtlCol="0">
            <a:spAutoFit/>
          </a:bodyPr>
          <a:lstStyle/>
          <a:p>
            <a:pPr marL="0" marR="0" lvl="0" indent="0" algn="ctr" defTabSz="926372" rtl="0" eaLnBrk="1" fontAlgn="auto" latinLnBrk="0" hangingPunct="1">
              <a:lnSpc>
                <a:spcPct val="100000"/>
              </a:lnSpc>
              <a:spcBef>
                <a:spcPts val="0"/>
              </a:spcBef>
              <a:spcAft>
                <a:spcPts val="0"/>
              </a:spcAft>
              <a:buClrTx/>
              <a:buSzTx/>
              <a:buFontTx/>
              <a:buNone/>
              <a:tabLst/>
              <a:defRPr/>
            </a:pPr>
            <a:r>
              <a:rPr lang="en-US" sz="600" kern="1200">
                <a:solidFill>
                  <a:schemeClr val="bg1"/>
                </a:solidFill>
                <a:latin typeface="+mn-lt"/>
                <a:ea typeface="+mn-ea"/>
                <a:cs typeface="+mn-cs"/>
              </a:rPr>
              <a:t>© 2026 Cisco and/or its affiliates. All rights reserved. Cisco Confidential</a:t>
            </a:r>
          </a:p>
        </p:txBody>
      </p:sp>
      <p:sp>
        <p:nvSpPr>
          <p:cNvPr id="8" name="Text Placeholder 2">
            <a:extLst>
              <a:ext uri="{FF2B5EF4-FFF2-40B4-BE49-F238E27FC236}">
                <a16:creationId xmlns:a16="http://schemas.microsoft.com/office/drawing/2014/main" id="{B30AEE4A-8045-4764-924B-E00BAD868F3F}"/>
              </a:ext>
            </a:extLst>
          </p:cNvPr>
          <p:cNvSpPr>
            <a:spLocks noGrp="1"/>
          </p:cNvSpPr>
          <p:nvPr>
            <p:ph idx="1"/>
          </p:nvPr>
        </p:nvSpPr>
        <p:spPr>
          <a:xfrm>
            <a:off x="571500" y="1905000"/>
            <a:ext cx="11045952" cy="4305301"/>
          </a:xfrm>
          <a:prstGeom prst="rect">
            <a:avLst/>
          </a:prstGeom>
        </p:spPr>
        <p:txBody>
          <a:bodyPr vert="horz" lIns="0" tIns="0" rIns="0" bIns="0" rtlCol="0">
            <a:noAutofit/>
          </a:bodyPr>
          <a:lstStyle>
            <a:lvl1pPr>
              <a:defRPr sz="1600"/>
            </a:lvl1pPr>
            <a:lvl2pPr>
              <a:defRPr sz="1400"/>
            </a:lvl2pPr>
            <a:lvl3pPr>
              <a:defRPr sz="1200"/>
            </a:lvl3pPr>
            <a:lvl4pPr>
              <a:defRPr sz="1000"/>
            </a:lvl4pPr>
            <a:lvl5pPr marL="685800" indent="-171450">
              <a:buFont typeface="Arial" panose="020B0604020202020204" pitchFamily="34" charset="0"/>
              <a:buChar char="•"/>
              <a:defRPr sz="533"/>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Slide Number Placeholder 5">
            <a:extLst>
              <a:ext uri="{FF2B5EF4-FFF2-40B4-BE49-F238E27FC236}">
                <a16:creationId xmlns:a16="http://schemas.microsoft.com/office/drawing/2014/main" id="{A600E8FC-18DB-4F8B-8AFE-011819C11661}"/>
              </a:ext>
            </a:extLst>
          </p:cNvPr>
          <p:cNvSpPr txBox="1">
            <a:spLocks/>
          </p:cNvSpPr>
          <p:nvPr userDrawn="1"/>
        </p:nvSpPr>
        <p:spPr>
          <a:xfrm>
            <a:off x="10020300" y="6401748"/>
            <a:ext cx="1586484" cy="123111"/>
          </a:xfrm>
          <a:prstGeom prst="rect">
            <a:avLst/>
          </a:prstGeom>
        </p:spPr>
        <p:txBody>
          <a:bodyPr vert="horz" wrap="square" lIns="0" tIns="0" rIns="0" bIns="0" rtlCol="0" anchor="t" anchorCtr="0">
            <a:spAutoFit/>
          </a:bodyPr>
          <a:lstStyle>
            <a:defPPr>
              <a:defRPr lang="en-US"/>
            </a:defPPr>
            <a:lvl1pPr marL="0" algn="r" defTabSz="926372" rtl="0" eaLnBrk="1" latinLnBrk="0" hangingPunct="1">
              <a:defRPr sz="800" kern="1200">
                <a:solidFill>
                  <a:schemeClr val="tx1"/>
                </a:solidFill>
                <a:latin typeface="+mn-lt"/>
                <a:ea typeface="+mn-ea"/>
                <a:cs typeface="+mn-cs"/>
              </a:defRPr>
            </a:lvl1pPr>
            <a:lvl2pPr marL="463186" algn="l" defTabSz="926372" rtl="0" eaLnBrk="1" latinLnBrk="0" hangingPunct="1">
              <a:defRPr sz="1824" kern="1200">
                <a:solidFill>
                  <a:schemeClr val="tx1"/>
                </a:solidFill>
                <a:latin typeface="+mn-lt"/>
                <a:ea typeface="+mn-ea"/>
                <a:cs typeface="+mn-cs"/>
              </a:defRPr>
            </a:lvl2pPr>
            <a:lvl3pPr marL="926372" algn="l" defTabSz="926372" rtl="0" eaLnBrk="1" latinLnBrk="0" hangingPunct="1">
              <a:defRPr sz="1824" kern="1200">
                <a:solidFill>
                  <a:schemeClr val="tx1"/>
                </a:solidFill>
                <a:latin typeface="+mn-lt"/>
                <a:ea typeface="+mn-ea"/>
                <a:cs typeface="+mn-cs"/>
              </a:defRPr>
            </a:lvl3pPr>
            <a:lvl4pPr marL="1389557" algn="l" defTabSz="926372" rtl="0" eaLnBrk="1" latinLnBrk="0" hangingPunct="1">
              <a:defRPr sz="1824" kern="1200">
                <a:solidFill>
                  <a:schemeClr val="tx1"/>
                </a:solidFill>
                <a:latin typeface="+mn-lt"/>
                <a:ea typeface="+mn-ea"/>
                <a:cs typeface="+mn-cs"/>
              </a:defRPr>
            </a:lvl4pPr>
            <a:lvl5pPr marL="1852743" algn="l" defTabSz="926372" rtl="0" eaLnBrk="1" latinLnBrk="0" hangingPunct="1">
              <a:defRPr sz="1824" kern="1200">
                <a:solidFill>
                  <a:schemeClr val="tx1"/>
                </a:solidFill>
                <a:latin typeface="+mn-lt"/>
                <a:ea typeface="+mn-ea"/>
                <a:cs typeface="+mn-cs"/>
              </a:defRPr>
            </a:lvl5pPr>
            <a:lvl6pPr marL="2315929" algn="l" defTabSz="926372" rtl="0" eaLnBrk="1" latinLnBrk="0" hangingPunct="1">
              <a:defRPr sz="1824" kern="1200">
                <a:solidFill>
                  <a:schemeClr val="tx1"/>
                </a:solidFill>
                <a:latin typeface="+mn-lt"/>
                <a:ea typeface="+mn-ea"/>
                <a:cs typeface="+mn-cs"/>
              </a:defRPr>
            </a:lvl6pPr>
            <a:lvl7pPr marL="2779113" algn="l" defTabSz="926372" rtl="0" eaLnBrk="1" latinLnBrk="0" hangingPunct="1">
              <a:defRPr sz="1824" kern="1200">
                <a:solidFill>
                  <a:schemeClr val="tx1"/>
                </a:solidFill>
                <a:latin typeface="+mn-lt"/>
                <a:ea typeface="+mn-ea"/>
                <a:cs typeface="+mn-cs"/>
              </a:defRPr>
            </a:lvl7pPr>
            <a:lvl8pPr marL="3242299" algn="l" defTabSz="926372" rtl="0" eaLnBrk="1" latinLnBrk="0" hangingPunct="1">
              <a:defRPr sz="1824" kern="1200">
                <a:solidFill>
                  <a:schemeClr val="tx1"/>
                </a:solidFill>
                <a:latin typeface="+mn-lt"/>
                <a:ea typeface="+mn-ea"/>
                <a:cs typeface="+mn-cs"/>
              </a:defRPr>
            </a:lvl8pPr>
            <a:lvl9pPr marL="3705486" algn="l" defTabSz="926372" rtl="0" eaLnBrk="1" latinLnBrk="0" hangingPunct="1">
              <a:defRPr sz="1824" kern="1200">
                <a:solidFill>
                  <a:schemeClr val="tx1"/>
                </a:solidFill>
                <a:latin typeface="+mn-lt"/>
                <a:ea typeface="+mn-ea"/>
                <a:cs typeface="+mn-cs"/>
              </a:defRPr>
            </a:lvl9pPr>
          </a:lstStyle>
          <a:p>
            <a:fld id="{A7D7A393-7AAB-4C35-B2E9-5B44BBD349B3}"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30591076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1-Closing Logo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D16B0B4-3520-4FD1-A485-FDE64BA8BD31}"/>
              </a:ext>
            </a:extLst>
          </p:cNvPr>
          <p:cNvSpPr/>
          <p:nvPr userDrawn="1"/>
        </p:nvSpPr>
        <p:spPr>
          <a:xfrm>
            <a:off x="11219935" y="6357551"/>
            <a:ext cx="400565" cy="2533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E92773B-7150-44D2-AFDB-DE60A8A0F625}"/>
              </a:ext>
            </a:extLst>
          </p:cNvPr>
          <p:cNvSpPr/>
          <p:nvPr userDrawn="1"/>
        </p:nvSpPr>
        <p:spPr>
          <a:xfrm>
            <a:off x="304800" y="6411595"/>
            <a:ext cx="2819400" cy="1791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Logo&#10;&#10;Description automatically generated">
            <a:extLst>
              <a:ext uri="{FF2B5EF4-FFF2-40B4-BE49-F238E27FC236}">
                <a16:creationId xmlns:a16="http://schemas.microsoft.com/office/drawing/2014/main" id="{2E34736F-B029-49B8-8AB9-9AF8885179DF}"/>
              </a:ext>
            </a:extLst>
          </p:cNvPr>
          <p:cNvPicPr>
            <a:picLocks noChangeAspect="1"/>
          </p:cNvPicPr>
          <p:nvPr userDrawn="1"/>
        </p:nvPicPr>
        <p:blipFill>
          <a:blip r:embed="rId2"/>
          <a:stretch>
            <a:fillRect/>
          </a:stretch>
        </p:blipFill>
        <p:spPr>
          <a:xfrm>
            <a:off x="4639585" y="2209800"/>
            <a:ext cx="2908667" cy="2130552"/>
          </a:xfrm>
          <a:prstGeom prst="rect">
            <a:avLst/>
          </a:prstGeom>
        </p:spPr>
      </p:pic>
    </p:spTree>
    <p:extLst>
      <p:ext uri="{BB962C8B-B14F-4D97-AF65-F5344CB8AC3E}">
        <p14:creationId xmlns:p14="http://schemas.microsoft.com/office/powerpoint/2010/main" val="19803913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2-Closing Logo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D16B0B4-3520-4FD1-A485-FDE64BA8BD31}"/>
              </a:ext>
            </a:extLst>
          </p:cNvPr>
          <p:cNvSpPr/>
          <p:nvPr userDrawn="1"/>
        </p:nvSpPr>
        <p:spPr>
          <a:xfrm>
            <a:off x="11219935" y="6369909"/>
            <a:ext cx="400565" cy="24095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979071DA-63B2-46A2-892F-B272FF3B2408}"/>
              </a:ext>
            </a:extLst>
          </p:cNvPr>
          <p:cNvSpPr/>
          <p:nvPr userDrawn="1"/>
        </p:nvSpPr>
        <p:spPr>
          <a:xfrm>
            <a:off x="571500" y="6426808"/>
            <a:ext cx="457200" cy="1291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E3502BA1-C085-4AE9-AA4A-B42AF8646319}"/>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334625" y="6169253"/>
            <a:ext cx="1285874" cy="355606"/>
          </a:xfrm>
          <a:prstGeom prst="rect">
            <a:avLst/>
          </a:prstGeom>
        </p:spPr>
      </p:pic>
    </p:spTree>
    <p:extLst>
      <p:ext uri="{BB962C8B-B14F-4D97-AF65-F5344CB8AC3E}">
        <p14:creationId xmlns:p14="http://schemas.microsoft.com/office/powerpoint/2010/main" val="13560443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1_Tit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2" name="Graphic 21">
            <a:extLst>
              <a:ext uri="{FF2B5EF4-FFF2-40B4-BE49-F238E27FC236}">
                <a16:creationId xmlns:a16="http://schemas.microsoft.com/office/drawing/2014/main" id="{27298A57-2884-4E0B-8D41-9511E9B6F7D9}"/>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0334625" y="6169253"/>
            <a:ext cx="1285874" cy="355606"/>
          </a:xfrm>
          <a:prstGeom prst="rect">
            <a:avLst/>
          </a:prstGeom>
        </p:spPr>
      </p:pic>
      <p:sp>
        <p:nvSpPr>
          <p:cNvPr id="21" name="TextBox 20">
            <a:extLst>
              <a:ext uri="{FF2B5EF4-FFF2-40B4-BE49-F238E27FC236}">
                <a16:creationId xmlns:a16="http://schemas.microsoft.com/office/drawing/2014/main" id="{FAE77518-5FA0-4944-B48B-3B844A6193E2}"/>
              </a:ext>
            </a:extLst>
          </p:cNvPr>
          <p:cNvSpPr txBox="1"/>
          <p:nvPr userDrawn="1"/>
        </p:nvSpPr>
        <p:spPr>
          <a:xfrm>
            <a:off x="571500" y="6432526"/>
            <a:ext cx="5372100" cy="92333"/>
          </a:xfrm>
          <a:prstGeom prst="rect">
            <a:avLst/>
          </a:prstGeom>
          <a:noFill/>
        </p:spPr>
        <p:txBody>
          <a:bodyPr wrap="square" lIns="0" tIns="0" rIns="0" bIns="0" rtlCol="0">
            <a:spAutoFit/>
          </a:bodyPr>
          <a:lstStyle/>
          <a:p>
            <a:pPr marL="0" marR="0" lvl="0" indent="0" algn="l" defTabSz="926372" rtl="0" eaLnBrk="1" fontAlgn="auto" latinLnBrk="0" hangingPunct="1">
              <a:lnSpc>
                <a:spcPct val="100000"/>
              </a:lnSpc>
              <a:spcBef>
                <a:spcPts val="0"/>
              </a:spcBef>
              <a:spcAft>
                <a:spcPts val="0"/>
              </a:spcAft>
              <a:buClrTx/>
              <a:buSzTx/>
              <a:buFontTx/>
              <a:buNone/>
              <a:tabLst/>
              <a:defRPr/>
            </a:pPr>
            <a:r>
              <a:rPr lang="en-US" sz="600" kern="1200">
                <a:solidFill>
                  <a:schemeClr val="bg1"/>
                </a:solidFill>
                <a:latin typeface="+mn-lt"/>
                <a:ea typeface="+mn-ea"/>
                <a:cs typeface="+mn-cs"/>
              </a:rPr>
              <a:t>© 2026 Cisco and/or its affiliates. All rights reserved. Cisco Confidential</a:t>
            </a:r>
          </a:p>
        </p:txBody>
      </p:sp>
      <p:sp>
        <p:nvSpPr>
          <p:cNvPr id="11" name="Text Placeholder 3">
            <a:extLst>
              <a:ext uri="{FF2B5EF4-FFF2-40B4-BE49-F238E27FC236}">
                <a16:creationId xmlns:a16="http://schemas.microsoft.com/office/drawing/2014/main" id="{E58F2A90-2C6F-4F31-A4C7-F5BDCA4A3BCE}"/>
              </a:ext>
            </a:extLst>
          </p:cNvPr>
          <p:cNvSpPr>
            <a:spLocks noGrp="1"/>
          </p:cNvSpPr>
          <p:nvPr>
            <p:ph type="body" sz="half" idx="2"/>
          </p:nvPr>
        </p:nvSpPr>
        <p:spPr>
          <a:xfrm>
            <a:off x="571500" y="4869789"/>
            <a:ext cx="7277100" cy="246221"/>
          </a:xfrm>
          <a:prstGeom prst="rect">
            <a:avLst/>
          </a:prstGeom>
        </p:spPr>
        <p:txBody>
          <a:bodyPr wrap="square" lIns="0" tIns="0" rIns="0" bIns="0" anchor="b" anchorCtr="0">
            <a:spAutoFit/>
          </a:bodyPr>
          <a:lstStyle>
            <a:lvl1pPr marL="0" indent="0">
              <a:lnSpc>
                <a:spcPct val="100000"/>
              </a:lnSpc>
              <a:buNone/>
              <a:defRPr sz="1600" b="0" i="0" spc="0" baseline="0">
                <a:solidFill>
                  <a:schemeClr val="bg1"/>
                </a:solidFill>
                <a:latin typeface="CiscoSansTT" panose="020B0503020201020303" pitchFamily="34" charset="0"/>
                <a:cs typeface="CiscoSansTT" panose="020B0503020201020303" pitchFamily="34" charset="0"/>
              </a:defRPr>
            </a:lvl1pPr>
            <a:lvl2pPr marL="441088" indent="0">
              <a:buNone/>
              <a:defRPr sz="1351"/>
            </a:lvl2pPr>
            <a:lvl3pPr marL="882171" indent="0">
              <a:buNone/>
              <a:defRPr sz="1157"/>
            </a:lvl3pPr>
            <a:lvl4pPr marL="1323259" indent="0">
              <a:buNone/>
              <a:defRPr sz="965"/>
            </a:lvl4pPr>
            <a:lvl5pPr marL="1764344" indent="0">
              <a:buNone/>
              <a:defRPr sz="965"/>
            </a:lvl5pPr>
            <a:lvl6pPr marL="2205432" indent="0">
              <a:buNone/>
              <a:defRPr sz="965"/>
            </a:lvl6pPr>
            <a:lvl7pPr marL="2646515" indent="0">
              <a:buNone/>
              <a:defRPr sz="965"/>
            </a:lvl7pPr>
            <a:lvl8pPr marL="3087603" indent="0">
              <a:buNone/>
              <a:defRPr sz="965"/>
            </a:lvl8pPr>
            <a:lvl9pPr marL="3528689" indent="0">
              <a:buNone/>
              <a:defRPr sz="965"/>
            </a:lvl9pPr>
          </a:lstStyle>
          <a:p>
            <a:pPr lvl="0"/>
            <a:r>
              <a:rPr lang="en-US"/>
              <a:t>Click to edit Master text styles</a:t>
            </a:r>
          </a:p>
        </p:txBody>
      </p:sp>
      <p:sp>
        <p:nvSpPr>
          <p:cNvPr id="12" name="Text Placeholder 3">
            <a:extLst>
              <a:ext uri="{FF2B5EF4-FFF2-40B4-BE49-F238E27FC236}">
                <a16:creationId xmlns:a16="http://schemas.microsoft.com/office/drawing/2014/main" id="{2C83E7DA-28D5-454A-A1ED-E89721D3DB0A}"/>
              </a:ext>
            </a:extLst>
          </p:cNvPr>
          <p:cNvSpPr>
            <a:spLocks noGrp="1"/>
          </p:cNvSpPr>
          <p:nvPr>
            <p:ph type="body" sz="half" idx="12"/>
          </p:nvPr>
        </p:nvSpPr>
        <p:spPr>
          <a:xfrm>
            <a:off x="571500" y="5248892"/>
            <a:ext cx="7277100" cy="184666"/>
          </a:xfrm>
          <a:prstGeom prst="rect">
            <a:avLst/>
          </a:prstGeom>
        </p:spPr>
        <p:txBody>
          <a:bodyPr wrap="square" lIns="0" tIns="0" rIns="0" bIns="0">
            <a:spAutoFit/>
          </a:bodyPr>
          <a:lstStyle>
            <a:lvl1pPr marL="0" indent="0">
              <a:lnSpc>
                <a:spcPct val="100000"/>
              </a:lnSpc>
              <a:buNone/>
              <a:defRPr sz="1200" b="0" i="0" spc="0" baseline="0">
                <a:solidFill>
                  <a:schemeClr val="bg1"/>
                </a:solidFill>
                <a:latin typeface="CiscoSansTT" panose="020B0503020201020303" pitchFamily="34" charset="0"/>
                <a:cs typeface="CiscoSansTT" panose="020B0503020201020303" pitchFamily="34" charset="0"/>
              </a:defRPr>
            </a:lvl1pPr>
            <a:lvl2pPr marL="441088" indent="0">
              <a:buNone/>
              <a:defRPr sz="1351"/>
            </a:lvl2pPr>
            <a:lvl3pPr marL="882171" indent="0">
              <a:buNone/>
              <a:defRPr sz="1157"/>
            </a:lvl3pPr>
            <a:lvl4pPr marL="1323259" indent="0">
              <a:buNone/>
              <a:defRPr sz="965"/>
            </a:lvl4pPr>
            <a:lvl5pPr marL="1764344" indent="0">
              <a:buNone/>
              <a:defRPr sz="965"/>
            </a:lvl5pPr>
            <a:lvl6pPr marL="2205432" indent="0">
              <a:buNone/>
              <a:defRPr sz="965"/>
            </a:lvl6pPr>
            <a:lvl7pPr marL="2646515" indent="0">
              <a:buNone/>
              <a:defRPr sz="965"/>
            </a:lvl7pPr>
            <a:lvl8pPr marL="3087603" indent="0">
              <a:buNone/>
              <a:defRPr sz="965"/>
            </a:lvl8pPr>
            <a:lvl9pPr marL="3528689" indent="0">
              <a:buNone/>
              <a:defRPr sz="965"/>
            </a:lvl9pPr>
          </a:lstStyle>
          <a:p>
            <a:pPr lvl="0"/>
            <a:r>
              <a:rPr lang="en-US"/>
              <a:t>Click to edit Master text styles</a:t>
            </a:r>
          </a:p>
        </p:txBody>
      </p:sp>
      <p:sp>
        <p:nvSpPr>
          <p:cNvPr id="13" name="Title Placeholder 1">
            <a:extLst>
              <a:ext uri="{FF2B5EF4-FFF2-40B4-BE49-F238E27FC236}">
                <a16:creationId xmlns:a16="http://schemas.microsoft.com/office/drawing/2014/main" id="{9500EA18-5957-4FDC-9E56-879A0FF79893}"/>
              </a:ext>
            </a:extLst>
          </p:cNvPr>
          <p:cNvSpPr>
            <a:spLocks noGrp="1"/>
          </p:cNvSpPr>
          <p:nvPr>
            <p:ph type="title" hasCustomPrompt="1"/>
          </p:nvPr>
        </p:nvSpPr>
        <p:spPr>
          <a:xfrm>
            <a:off x="571500" y="1790701"/>
            <a:ext cx="7277100" cy="1485900"/>
          </a:xfrm>
          <a:prstGeom prst="rect">
            <a:avLst/>
          </a:prstGeom>
        </p:spPr>
        <p:txBody>
          <a:bodyPr vert="horz" wrap="square" lIns="0" tIns="0" rIns="0" bIns="0" rtlCol="0" anchor="b" anchorCtr="0">
            <a:noAutofit/>
          </a:bodyPr>
          <a:lstStyle>
            <a:lvl1pPr>
              <a:defRPr sz="5400" spc="-133" baseline="0">
                <a:solidFill>
                  <a:schemeClr val="bg1"/>
                </a:solidFill>
              </a:defRPr>
            </a:lvl1pPr>
          </a:lstStyle>
          <a:p>
            <a:r>
              <a:rPr lang="en-US"/>
              <a:t>Click to edit </a:t>
            </a:r>
            <a:br>
              <a:rPr lang="en-US"/>
            </a:br>
            <a:r>
              <a:rPr lang="en-US"/>
              <a:t>Master title style</a:t>
            </a:r>
          </a:p>
        </p:txBody>
      </p:sp>
      <p:sp>
        <p:nvSpPr>
          <p:cNvPr id="14" name="Text Placeholder 3">
            <a:extLst>
              <a:ext uri="{FF2B5EF4-FFF2-40B4-BE49-F238E27FC236}">
                <a16:creationId xmlns:a16="http://schemas.microsoft.com/office/drawing/2014/main" id="{D1747274-5817-4CB6-819F-BD17E78F7897}"/>
              </a:ext>
            </a:extLst>
          </p:cNvPr>
          <p:cNvSpPr>
            <a:spLocks noGrp="1"/>
          </p:cNvSpPr>
          <p:nvPr>
            <p:ph type="body" sz="half" idx="13"/>
          </p:nvPr>
        </p:nvSpPr>
        <p:spPr>
          <a:xfrm>
            <a:off x="571500" y="3431817"/>
            <a:ext cx="7277099" cy="307777"/>
          </a:xfrm>
          <a:prstGeom prst="rect">
            <a:avLst/>
          </a:prstGeom>
        </p:spPr>
        <p:txBody>
          <a:bodyPr wrap="square" lIns="0" tIns="0" rIns="0" bIns="0">
            <a:spAutoFit/>
          </a:bodyPr>
          <a:lstStyle>
            <a:lvl1pPr marL="0" indent="0">
              <a:lnSpc>
                <a:spcPct val="100000"/>
              </a:lnSpc>
              <a:buNone/>
              <a:defRPr sz="2000" b="0" i="0" spc="0" baseline="0">
                <a:solidFill>
                  <a:schemeClr val="bg1"/>
                </a:solidFill>
                <a:latin typeface="CiscoSansTT" panose="020B0503020201020303" pitchFamily="34" charset="0"/>
                <a:cs typeface="CiscoSansTT" panose="020B0503020201020303" pitchFamily="34" charset="0"/>
              </a:defRPr>
            </a:lvl1pPr>
            <a:lvl2pPr marL="441088" indent="0">
              <a:buNone/>
              <a:defRPr sz="1351"/>
            </a:lvl2pPr>
            <a:lvl3pPr marL="882171" indent="0">
              <a:buNone/>
              <a:defRPr sz="1157"/>
            </a:lvl3pPr>
            <a:lvl4pPr marL="1323259" indent="0">
              <a:buNone/>
              <a:defRPr sz="965"/>
            </a:lvl4pPr>
            <a:lvl5pPr marL="1764344" indent="0">
              <a:buNone/>
              <a:defRPr sz="965"/>
            </a:lvl5pPr>
            <a:lvl6pPr marL="2205432" indent="0">
              <a:buNone/>
              <a:defRPr sz="965"/>
            </a:lvl6pPr>
            <a:lvl7pPr marL="2646515" indent="0">
              <a:buNone/>
              <a:defRPr sz="965"/>
            </a:lvl7pPr>
            <a:lvl8pPr marL="3087603" indent="0">
              <a:buNone/>
              <a:defRPr sz="965"/>
            </a:lvl8pPr>
            <a:lvl9pPr marL="3528689" indent="0">
              <a:buNone/>
              <a:defRPr sz="965"/>
            </a:lvl9pPr>
          </a:lstStyle>
          <a:p>
            <a:pPr lvl="0"/>
            <a:r>
              <a:rPr lang="en-US"/>
              <a:t>Click to edit Master text styles</a:t>
            </a:r>
          </a:p>
        </p:txBody>
      </p:sp>
    </p:spTree>
    <p:extLst>
      <p:ext uri="{BB962C8B-B14F-4D97-AF65-F5344CB8AC3E}">
        <p14:creationId xmlns:p14="http://schemas.microsoft.com/office/powerpoint/2010/main" val="42613315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Half &amp; Half Title Slide Light Layout">
    <p:bg>
      <p:bgPr>
        <a:solidFill>
          <a:schemeClr val="tx1"/>
        </a:solidFill>
        <a:effectLst/>
      </p:bgPr>
    </p:bg>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3E283A61-AD01-4A97-AE38-5AFEA6A6D63B}"/>
              </a:ext>
            </a:extLst>
          </p:cNvPr>
          <p:cNvSpPr>
            <a:spLocks noGrp="1"/>
          </p:cNvSpPr>
          <p:nvPr>
            <p:ph type="body" sz="half" idx="2"/>
          </p:nvPr>
        </p:nvSpPr>
        <p:spPr>
          <a:xfrm>
            <a:off x="571500" y="4869789"/>
            <a:ext cx="5372100" cy="246221"/>
          </a:xfrm>
          <a:prstGeom prst="rect">
            <a:avLst/>
          </a:prstGeom>
        </p:spPr>
        <p:txBody>
          <a:bodyPr wrap="square" lIns="0" tIns="0" rIns="0" bIns="0" anchor="b" anchorCtr="0">
            <a:spAutoFit/>
          </a:bodyPr>
          <a:lstStyle>
            <a:lvl1pPr marL="0" indent="0">
              <a:lnSpc>
                <a:spcPct val="100000"/>
              </a:lnSpc>
              <a:buNone/>
              <a:defRPr sz="1600" b="0" i="0" spc="0" baseline="0">
                <a:solidFill>
                  <a:schemeClr val="bg2"/>
                </a:solidFill>
                <a:latin typeface="CiscoSansTT" panose="020B0503020201020303" pitchFamily="34" charset="0"/>
                <a:cs typeface="CiscoSansTT" panose="020B0503020201020303" pitchFamily="34" charset="0"/>
              </a:defRPr>
            </a:lvl1pPr>
            <a:lvl2pPr marL="441088" indent="0">
              <a:buNone/>
              <a:defRPr sz="1351"/>
            </a:lvl2pPr>
            <a:lvl3pPr marL="882171" indent="0">
              <a:buNone/>
              <a:defRPr sz="1157"/>
            </a:lvl3pPr>
            <a:lvl4pPr marL="1323259" indent="0">
              <a:buNone/>
              <a:defRPr sz="965"/>
            </a:lvl4pPr>
            <a:lvl5pPr marL="1764344" indent="0">
              <a:buNone/>
              <a:defRPr sz="965"/>
            </a:lvl5pPr>
            <a:lvl6pPr marL="2205432" indent="0">
              <a:buNone/>
              <a:defRPr sz="965"/>
            </a:lvl6pPr>
            <a:lvl7pPr marL="2646515" indent="0">
              <a:buNone/>
              <a:defRPr sz="965"/>
            </a:lvl7pPr>
            <a:lvl8pPr marL="3087603" indent="0">
              <a:buNone/>
              <a:defRPr sz="965"/>
            </a:lvl8pPr>
            <a:lvl9pPr marL="3528689" indent="0">
              <a:buNone/>
              <a:defRPr sz="965"/>
            </a:lvl9pPr>
          </a:lstStyle>
          <a:p>
            <a:pPr lvl="0"/>
            <a:r>
              <a:rPr lang="en-US"/>
              <a:t>Click to edit Master text styles</a:t>
            </a:r>
          </a:p>
        </p:txBody>
      </p:sp>
      <p:sp>
        <p:nvSpPr>
          <p:cNvPr id="16" name="Text Placeholder 3">
            <a:extLst>
              <a:ext uri="{FF2B5EF4-FFF2-40B4-BE49-F238E27FC236}">
                <a16:creationId xmlns:a16="http://schemas.microsoft.com/office/drawing/2014/main" id="{D9E67138-21CA-4A02-9320-0FBAA2A1C958}"/>
              </a:ext>
            </a:extLst>
          </p:cNvPr>
          <p:cNvSpPr>
            <a:spLocks noGrp="1"/>
          </p:cNvSpPr>
          <p:nvPr>
            <p:ph type="body" sz="half" idx="12"/>
          </p:nvPr>
        </p:nvSpPr>
        <p:spPr>
          <a:xfrm>
            <a:off x="571500" y="5248892"/>
            <a:ext cx="5372100" cy="184666"/>
          </a:xfrm>
          <a:prstGeom prst="rect">
            <a:avLst/>
          </a:prstGeom>
        </p:spPr>
        <p:txBody>
          <a:bodyPr wrap="square" lIns="0" tIns="0" rIns="0" bIns="0">
            <a:spAutoFit/>
          </a:bodyPr>
          <a:lstStyle>
            <a:lvl1pPr marL="0" indent="0">
              <a:lnSpc>
                <a:spcPct val="100000"/>
              </a:lnSpc>
              <a:buNone/>
              <a:defRPr sz="1200" b="0" i="0" spc="0" baseline="0">
                <a:solidFill>
                  <a:schemeClr val="bg2"/>
                </a:solidFill>
                <a:latin typeface="CiscoSansTT" panose="020B0503020201020303" pitchFamily="34" charset="0"/>
                <a:cs typeface="CiscoSansTT" panose="020B0503020201020303" pitchFamily="34" charset="0"/>
              </a:defRPr>
            </a:lvl1pPr>
            <a:lvl2pPr marL="441088" indent="0">
              <a:buNone/>
              <a:defRPr sz="1351"/>
            </a:lvl2pPr>
            <a:lvl3pPr marL="882171" indent="0">
              <a:buNone/>
              <a:defRPr sz="1157"/>
            </a:lvl3pPr>
            <a:lvl4pPr marL="1323259" indent="0">
              <a:buNone/>
              <a:defRPr sz="965"/>
            </a:lvl4pPr>
            <a:lvl5pPr marL="1764344" indent="0">
              <a:buNone/>
              <a:defRPr sz="965"/>
            </a:lvl5pPr>
            <a:lvl6pPr marL="2205432" indent="0">
              <a:buNone/>
              <a:defRPr sz="965"/>
            </a:lvl6pPr>
            <a:lvl7pPr marL="2646515" indent="0">
              <a:buNone/>
              <a:defRPr sz="965"/>
            </a:lvl7pPr>
            <a:lvl8pPr marL="3087603" indent="0">
              <a:buNone/>
              <a:defRPr sz="965"/>
            </a:lvl8pPr>
            <a:lvl9pPr marL="3528689" indent="0">
              <a:buNone/>
              <a:defRPr sz="965"/>
            </a:lvl9pPr>
          </a:lstStyle>
          <a:p>
            <a:pPr lvl="0"/>
            <a:r>
              <a:rPr lang="en-US"/>
              <a:t>Click to edit Master text styles</a:t>
            </a:r>
          </a:p>
        </p:txBody>
      </p:sp>
      <p:sp>
        <p:nvSpPr>
          <p:cNvPr id="18" name="Title Placeholder 1">
            <a:extLst>
              <a:ext uri="{FF2B5EF4-FFF2-40B4-BE49-F238E27FC236}">
                <a16:creationId xmlns:a16="http://schemas.microsoft.com/office/drawing/2014/main" id="{404DB079-56B9-4942-85BE-AF3DA16F2C2F}"/>
              </a:ext>
            </a:extLst>
          </p:cNvPr>
          <p:cNvSpPr>
            <a:spLocks noGrp="1"/>
          </p:cNvSpPr>
          <p:nvPr>
            <p:ph type="title" hasCustomPrompt="1"/>
          </p:nvPr>
        </p:nvSpPr>
        <p:spPr>
          <a:xfrm>
            <a:off x="571500" y="1790701"/>
            <a:ext cx="5372100" cy="1485900"/>
          </a:xfrm>
          <a:prstGeom prst="rect">
            <a:avLst/>
          </a:prstGeom>
        </p:spPr>
        <p:txBody>
          <a:bodyPr vert="horz" wrap="square" lIns="0" tIns="0" rIns="0" bIns="0" rtlCol="0" anchor="b" anchorCtr="0">
            <a:noAutofit/>
          </a:bodyPr>
          <a:lstStyle>
            <a:lvl1pPr>
              <a:defRPr sz="5400" spc="-133" baseline="0">
                <a:solidFill>
                  <a:schemeClr val="bg2"/>
                </a:solidFill>
              </a:defRPr>
            </a:lvl1pPr>
          </a:lstStyle>
          <a:p>
            <a:r>
              <a:rPr lang="en-US"/>
              <a:t>Click to edit </a:t>
            </a:r>
            <a:br>
              <a:rPr lang="en-US"/>
            </a:br>
            <a:r>
              <a:rPr lang="en-US"/>
              <a:t>Master title style</a:t>
            </a:r>
          </a:p>
        </p:txBody>
      </p:sp>
      <p:sp>
        <p:nvSpPr>
          <p:cNvPr id="19" name="Text Placeholder 3">
            <a:extLst>
              <a:ext uri="{FF2B5EF4-FFF2-40B4-BE49-F238E27FC236}">
                <a16:creationId xmlns:a16="http://schemas.microsoft.com/office/drawing/2014/main" id="{F1684A56-8124-4BB9-8CA6-D228DD4BA230}"/>
              </a:ext>
            </a:extLst>
          </p:cNvPr>
          <p:cNvSpPr>
            <a:spLocks noGrp="1"/>
          </p:cNvSpPr>
          <p:nvPr>
            <p:ph type="body" sz="half" idx="13"/>
          </p:nvPr>
        </p:nvSpPr>
        <p:spPr>
          <a:xfrm>
            <a:off x="571500" y="3431817"/>
            <a:ext cx="5372099" cy="307777"/>
          </a:xfrm>
          <a:prstGeom prst="rect">
            <a:avLst/>
          </a:prstGeom>
        </p:spPr>
        <p:txBody>
          <a:bodyPr wrap="square" lIns="0" tIns="0" rIns="0" bIns="0">
            <a:spAutoFit/>
          </a:bodyPr>
          <a:lstStyle>
            <a:lvl1pPr marL="0" indent="0">
              <a:lnSpc>
                <a:spcPct val="100000"/>
              </a:lnSpc>
              <a:buNone/>
              <a:defRPr sz="2000" b="0" i="0" spc="0" baseline="0">
                <a:solidFill>
                  <a:schemeClr val="bg2"/>
                </a:solidFill>
                <a:latin typeface="CiscoSansTT" panose="020B0503020201020303" pitchFamily="34" charset="0"/>
                <a:cs typeface="CiscoSansTT" panose="020B0503020201020303" pitchFamily="34" charset="0"/>
              </a:defRPr>
            </a:lvl1pPr>
            <a:lvl2pPr marL="441088" indent="0">
              <a:buNone/>
              <a:defRPr sz="1351"/>
            </a:lvl2pPr>
            <a:lvl3pPr marL="882171" indent="0">
              <a:buNone/>
              <a:defRPr sz="1157"/>
            </a:lvl3pPr>
            <a:lvl4pPr marL="1323259" indent="0">
              <a:buNone/>
              <a:defRPr sz="965"/>
            </a:lvl4pPr>
            <a:lvl5pPr marL="1764344" indent="0">
              <a:buNone/>
              <a:defRPr sz="965"/>
            </a:lvl5pPr>
            <a:lvl6pPr marL="2205432" indent="0">
              <a:buNone/>
              <a:defRPr sz="965"/>
            </a:lvl6pPr>
            <a:lvl7pPr marL="2646515" indent="0">
              <a:buNone/>
              <a:defRPr sz="965"/>
            </a:lvl7pPr>
            <a:lvl8pPr marL="3087603" indent="0">
              <a:buNone/>
              <a:defRPr sz="965"/>
            </a:lvl8pPr>
            <a:lvl9pPr marL="3528689" indent="0">
              <a:buNone/>
              <a:defRPr sz="965"/>
            </a:lvl9pPr>
          </a:lstStyle>
          <a:p>
            <a:pPr lvl="0"/>
            <a:r>
              <a:rPr lang="en-US"/>
              <a:t>Click to edit Master text styles</a:t>
            </a:r>
          </a:p>
        </p:txBody>
      </p:sp>
      <p:sp>
        <p:nvSpPr>
          <p:cNvPr id="21" name="TextBox 20">
            <a:extLst>
              <a:ext uri="{FF2B5EF4-FFF2-40B4-BE49-F238E27FC236}">
                <a16:creationId xmlns:a16="http://schemas.microsoft.com/office/drawing/2014/main" id="{FAE77518-5FA0-4944-B48B-3B844A6193E2}"/>
              </a:ext>
            </a:extLst>
          </p:cNvPr>
          <p:cNvSpPr txBox="1"/>
          <p:nvPr userDrawn="1"/>
        </p:nvSpPr>
        <p:spPr>
          <a:xfrm>
            <a:off x="571500" y="6432526"/>
            <a:ext cx="5372100" cy="92333"/>
          </a:xfrm>
          <a:prstGeom prst="rect">
            <a:avLst/>
          </a:prstGeom>
          <a:noFill/>
        </p:spPr>
        <p:txBody>
          <a:bodyPr wrap="square" lIns="0" tIns="0" rIns="0" bIns="0" rtlCol="0">
            <a:spAutoFit/>
          </a:bodyPr>
          <a:lstStyle/>
          <a:p>
            <a:pPr marL="0" marR="0" lvl="0" indent="0" algn="l" defTabSz="926372" rtl="0" eaLnBrk="1" fontAlgn="auto" latinLnBrk="0" hangingPunct="1">
              <a:lnSpc>
                <a:spcPct val="100000"/>
              </a:lnSpc>
              <a:spcBef>
                <a:spcPts val="0"/>
              </a:spcBef>
              <a:spcAft>
                <a:spcPts val="0"/>
              </a:spcAft>
              <a:buClrTx/>
              <a:buSzTx/>
              <a:buFontTx/>
              <a:buNone/>
              <a:tabLst/>
              <a:defRPr/>
            </a:pPr>
            <a:r>
              <a:rPr lang="en-US" sz="600" kern="1200">
                <a:solidFill>
                  <a:schemeClr val="bg2"/>
                </a:solidFill>
                <a:latin typeface="+mn-lt"/>
                <a:ea typeface="+mn-ea"/>
                <a:cs typeface="+mn-cs"/>
              </a:rPr>
              <a:t>© 2026 Cisco and/or its affiliates. All rights reserved. Cisco Confidential</a:t>
            </a:r>
          </a:p>
        </p:txBody>
      </p:sp>
      <p:sp>
        <p:nvSpPr>
          <p:cNvPr id="3" name="Picture Placeholder 2">
            <a:extLst>
              <a:ext uri="{FF2B5EF4-FFF2-40B4-BE49-F238E27FC236}">
                <a16:creationId xmlns:a16="http://schemas.microsoft.com/office/drawing/2014/main" id="{B73A75F9-B823-4C33-BC6A-70650FACD3A3}"/>
              </a:ext>
            </a:extLst>
          </p:cNvPr>
          <p:cNvSpPr>
            <a:spLocks noGrp="1"/>
          </p:cNvSpPr>
          <p:nvPr>
            <p:ph type="pic" sz="quarter" idx="14" hasCustomPrompt="1"/>
          </p:nvPr>
        </p:nvSpPr>
        <p:spPr>
          <a:xfrm>
            <a:off x="6248400" y="0"/>
            <a:ext cx="5943600" cy="6858000"/>
          </a:xfrm>
          <a:noFill/>
        </p:spPr>
        <p:txBody>
          <a:bodyPr anchor="ctr" anchorCtr="0"/>
          <a:lstStyle>
            <a:lvl1pPr marL="0" indent="0" algn="ctr" defTabSz="882171" rtl="0" eaLnBrk="1" latinLnBrk="0" hangingPunct="1">
              <a:lnSpc>
                <a:spcPct val="100000"/>
              </a:lnSpc>
              <a:spcBef>
                <a:spcPts val="0"/>
              </a:spcBef>
              <a:spcAft>
                <a:spcPts val="1000"/>
              </a:spcAft>
              <a:buFont typeface="Arial" panose="020B0604020202020204" pitchFamily="34" charset="0"/>
              <a:buNone/>
              <a:defRPr lang="en-US" sz="1600" b="0" i="0" kern="1200" spc="0" baseline="0" dirty="0">
                <a:solidFill>
                  <a:schemeClr val="bg1"/>
                </a:solidFill>
                <a:latin typeface="+mj-lt"/>
                <a:ea typeface="+mn-ea"/>
                <a:cs typeface="+mn-cs"/>
              </a:defRPr>
            </a:lvl1pPr>
          </a:lstStyle>
          <a:p>
            <a:r>
              <a:rPr lang="en-US"/>
              <a:t>Drag &amp; drop your photo here </a:t>
            </a:r>
            <a:br>
              <a:rPr lang="en-US"/>
            </a:br>
            <a:r>
              <a:rPr lang="en-US"/>
              <a:t>or click or tap icon </a:t>
            </a:r>
            <a:br>
              <a:rPr lang="en-US"/>
            </a:br>
            <a:r>
              <a:rPr lang="en-US"/>
              <a:t>below to insert</a:t>
            </a:r>
          </a:p>
          <a:p>
            <a:endParaRPr lang="en-US"/>
          </a:p>
          <a:p>
            <a:endParaRPr lang="en-US"/>
          </a:p>
          <a:p>
            <a:endParaRPr lang="en-US"/>
          </a:p>
          <a:p>
            <a:endParaRPr lang="en-US"/>
          </a:p>
        </p:txBody>
      </p:sp>
    </p:spTree>
    <p:extLst>
      <p:ext uri="{BB962C8B-B14F-4D97-AF65-F5344CB8AC3E}">
        <p14:creationId xmlns:p14="http://schemas.microsoft.com/office/powerpoint/2010/main" val="8389831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Agenda Five Topics">
    <p:spTree>
      <p:nvGrpSpPr>
        <p:cNvPr id="1" name=""/>
        <p:cNvGrpSpPr/>
        <p:nvPr/>
      </p:nvGrpSpPr>
      <p:grpSpPr>
        <a:xfrm>
          <a:off x="0" y="0"/>
          <a:ext cx="0" cy="0"/>
          <a:chOff x="0" y="0"/>
          <a:chExt cx="0" cy="0"/>
        </a:xfrm>
      </p:grpSpPr>
      <p:sp>
        <p:nvSpPr>
          <p:cNvPr id="25" name="Title Placeholder 1">
            <a:extLst>
              <a:ext uri="{FF2B5EF4-FFF2-40B4-BE49-F238E27FC236}">
                <a16:creationId xmlns:a16="http://schemas.microsoft.com/office/drawing/2014/main" id="{9E6D9EB8-CE1C-4E47-A0CE-E70016F1FA9A}"/>
              </a:ext>
            </a:extLst>
          </p:cNvPr>
          <p:cNvSpPr>
            <a:spLocks noGrp="1"/>
          </p:cNvSpPr>
          <p:nvPr>
            <p:ph type="title"/>
          </p:nvPr>
        </p:nvSpPr>
        <p:spPr>
          <a:xfrm>
            <a:off x="571500" y="609600"/>
            <a:ext cx="5372100" cy="1107996"/>
          </a:xfrm>
          <a:prstGeom prst="rect">
            <a:avLst/>
          </a:prstGeom>
        </p:spPr>
        <p:txBody>
          <a:bodyPr vert="horz" lIns="0" tIns="0" rIns="0" bIns="0" rtlCol="0" anchor="t" anchorCtr="0">
            <a:spAutoFit/>
          </a:bodyPr>
          <a:lstStyle>
            <a:lvl1pPr>
              <a:defRPr lang="en-US" sz="4000" dirty="0"/>
            </a:lvl1pPr>
          </a:lstStyle>
          <a:p>
            <a:pPr lvl="0"/>
            <a:r>
              <a:rPr lang="en-US"/>
              <a:t>Click to edit Master title style</a:t>
            </a:r>
          </a:p>
        </p:txBody>
      </p:sp>
      <p:sp>
        <p:nvSpPr>
          <p:cNvPr id="5" name="Text Placeholder 4">
            <a:extLst>
              <a:ext uri="{FF2B5EF4-FFF2-40B4-BE49-F238E27FC236}">
                <a16:creationId xmlns:a16="http://schemas.microsoft.com/office/drawing/2014/main" id="{BB213C59-7880-41D1-9DE5-B53FA71B4FD7}"/>
              </a:ext>
            </a:extLst>
          </p:cNvPr>
          <p:cNvSpPr>
            <a:spLocks noGrp="1"/>
          </p:cNvSpPr>
          <p:nvPr>
            <p:ph type="body" sz="quarter" idx="44" hasCustomPrompt="1"/>
          </p:nvPr>
        </p:nvSpPr>
        <p:spPr>
          <a:xfrm>
            <a:off x="6248400" y="609600"/>
            <a:ext cx="647700" cy="369332"/>
          </a:xfrm>
        </p:spPr>
        <p:txBody>
          <a:bodyPr>
            <a:spAutoFit/>
          </a:bodyPr>
          <a:lstStyle>
            <a:lvl1pPr algn="l">
              <a:defRPr sz="2400">
                <a:latin typeface="+mj-lt"/>
              </a:defRPr>
            </a:lvl1pPr>
          </a:lstStyle>
          <a:p>
            <a:pPr lvl="0"/>
            <a:r>
              <a:rPr lang="en-US"/>
              <a:t>01</a:t>
            </a:r>
          </a:p>
        </p:txBody>
      </p:sp>
      <p:sp>
        <p:nvSpPr>
          <p:cNvPr id="7" name="Text Placeholder 6">
            <a:extLst>
              <a:ext uri="{FF2B5EF4-FFF2-40B4-BE49-F238E27FC236}">
                <a16:creationId xmlns:a16="http://schemas.microsoft.com/office/drawing/2014/main" id="{80BD0D78-FA9C-47FE-A8C5-A942C1A9A1E0}"/>
              </a:ext>
            </a:extLst>
          </p:cNvPr>
          <p:cNvSpPr>
            <a:spLocks noGrp="1"/>
          </p:cNvSpPr>
          <p:nvPr>
            <p:ph type="body" sz="quarter" idx="49"/>
          </p:nvPr>
        </p:nvSpPr>
        <p:spPr>
          <a:xfrm>
            <a:off x="7080810" y="609600"/>
            <a:ext cx="4539690" cy="369332"/>
          </a:xfrm>
        </p:spPr>
        <p:txBody>
          <a:bodyPr wrap="square">
            <a:spAutoFit/>
          </a:bodyPr>
          <a:lstStyle>
            <a:lvl1pPr>
              <a:defRPr sz="2400" spc="-120" baseline="0">
                <a:latin typeface="+mj-lt"/>
              </a:defRPr>
            </a:lvl1pPr>
          </a:lstStyle>
          <a:p>
            <a:pPr lvl="0"/>
            <a:r>
              <a:rPr lang="en-US"/>
              <a:t>Click to edit Master text styles</a:t>
            </a:r>
          </a:p>
        </p:txBody>
      </p:sp>
      <p:sp>
        <p:nvSpPr>
          <p:cNvPr id="33" name="Text Placeholder 6">
            <a:extLst>
              <a:ext uri="{FF2B5EF4-FFF2-40B4-BE49-F238E27FC236}">
                <a16:creationId xmlns:a16="http://schemas.microsoft.com/office/drawing/2014/main" id="{4D1B0561-72B3-4A7C-9434-B0EDE523688D}"/>
              </a:ext>
            </a:extLst>
          </p:cNvPr>
          <p:cNvSpPr>
            <a:spLocks noGrp="1"/>
          </p:cNvSpPr>
          <p:nvPr>
            <p:ph type="body" sz="quarter" idx="51"/>
          </p:nvPr>
        </p:nvSpPr>
        <p:spPr>
          <a:xfrm>
            <a:off x="7080810" y="1037804"/>
            <a:ext cx="4539690" cy="196913"/>
          </a:xfrm>
        </p:spPr>
        <p:txBody>
          <a:bodyPr wrap="square">
            <a:spAutoFit/>
          </a:bodyPr>
          <a:lstStyle>
            <a:lvl1pPr>
              <a:defRPr sz="1200">
                <a:latin typeface="+mn-lt"/>
              </a:defRPr>
            </a:lvl1pPr>
          </a:lstStyle>
          <a:p>
            <a:pPr lvl="0"/>
            <a:r>
              <a:rPr lang="en-US"/>
              <a:t>Click to edit Master text styles</a:t>
            </a:r>
          </a:p>
        </p:txBody>
      </p:sp>
      <p:sp>
        <p:nvSpPr>
          <p:cNvPr id="49" name="Text Placeholder 4">
            <a:extLst>
              <a:ext uri="{FF2B5EF4-FFF2-40B4-BE49-F238E27FC236}">
                <a16:creationId xmlns:a16="http://schemas.microsoft.com/office/drawing/2014/main" id="{FB88D30E-5998-42C2-BFDA-6C6AA1F33F7A}"/>
              </a:ext>
            </a:extLst>
          </p:cNvPr>
          <p:cNvSpPr>
            <a:spLocks noGrp="1"/>
          </p:cNvSpPr>
          <p:nvPr>
            <p:ph type="body" sz="quarter" idx="52" hasCustomPrompt="1"/>
          </p:nvPr>
        </p:nvSpPr>
        <p:spPr>
          <a:xfrm>
            <a:off x="6248400" y="1647194"/>
            <a:ext cx="647700" cy="369332"/>
          </a:xfrm>
        </p:spPr>
        <p:txBody>
          <a:bodyPr>
            <a:spAutoFit/>
          </a:bodyPr>
          <a:lstStyle>
            <a:lvl1pPr algn="l">
              <a:defRPr sz="2400">
                <a:latin typeface="+mj-lt"/>
              </a:defRPr>
            </a:lvl1pPr>
          </a:lstStyle>
          <a:p>
            <a:pPr lvl="0"/>
            <a:r>
              <a:rPr lang="en-US"/>
              <a:t>02</a:t>
            </a:r>
          </a:p>
        </p:txBody>
      </p:sp>
      <p:sp>
        <p:nvSpPr>
          <p:cNvPr id="50" name="Text Placeholder 6">
            <a:extLst>
              <a:ext uri="{FF2B5EF4-FFF2-40B4-BE49-F238E27FC236}">
                <a16:creationId xmlns:a16="http://schemas.microsoft.com/office/drawing/2014/main" id="{6D18BF23-F279-48A8-8AFF-AC70F73F091E}"/>
              </a:ext>
            </a:extLst>
          </p:cNvPr>
          <p:cNvSpPr>
            <a:spLocks noGrp="1"/>
          </p:cNvSpPr>
          <p:nvPr>
            <p:ph type="body" sz="quarter" idx="53"/>
          </p:nvPr>
        </p:nvSpPr>
        <p:spPr>
          <a:xfrm>
            <a:off x="7080810" y="1647193"/>
            <a:ext cx="4539690" cy="369332"/>
          </a:xfrm>
        </p:spPr>
        <p:txBody>
          <a:bodyPr wrap="square">
            <a:spAutoFit/>
          </a:bodyPr>
          <a:lstStyle>
            <a:lvl1pPr>
              <a:defRPr sz="2400" spc="-120" baseline="0">
                <a:latin typeface="+mj-lt"/>
              </a:defRPr>
            </a:lvl1pPr>
          </a:lstStyle>
          <a:p>
            <a:pPr lvl="0"/>
            <a:r>
              <a:rPr lang="en-US"/>
              <a:t>Click to edit Master text styles</a:t>
            </a:r>
          </a:p>
        </p:txBody>
      </p:sp>
      <p:sp>
        <p:nvSpPr>
          <p:cNvPr id="51" name="Text Placeholder 6">
            <a:extLst>
              <a:ext uri="{FF2B5EF4-FFF2-40B4-BE49-F238E27FC236}">
                <a16:creationId xmlns:a16="http://schemas.microsoft.com/office/drawing/2014/main" id="{8445664B-F9E1-4D1D-9F6E-DA27AF43C213}"/>
              </a:ext>
            </a:extLst>
          </p:cNvPr>
          <p:cNvSpPr>
            <a:spLocks noGrp="1"/>
          </p:cNvSpPr>
          <p:nvPr>
            <p:ph type="body" sz="quarter" idx="54"/>
          </p:nvPr>
        </p:nvSpPr>
        <p:spPr>
          <a:xfrm>
            <a:off x="7080810" y="2075397"/>
            <a:ext cx="4539690" cy="196913"/>
          </a:xfrm>
        </p:spPr>
        <p:txBody>
          <a:bodyPr wrap="square">
            <a:spAutoFit/>
          </a:bodyPr>
          <a:lstStyle>
            <a:lvl1pPr>
              <a:defRPr sz="1200">
                <a:latin typeface="+mn-lt"/>
              </a:defRPr>
            </a:lvl1pPr>
          </a:lstStyle>
          <a:p>
            <a:pPr lvl="0"/>
            <a:r>
              <a:rPr lang="en-US"/>
              <a:t>Click to edit Master text styles</a:t>
            </a:r>
          </a:p>
        </p:txBody>
      </p:sp>
      <p:sp>
        <p:nvSpPr>
          <p:cNvPr id="52" name="Text Placeholder 4">
            <a:extLst>
              <a:ext uri="{FF2B5EF4-FFF2-40B4-BE49-F238E27FC236}">
                <a16:creationId xmlns:a16="http://schemas.microsoft.com/office/drawing/2014/main" id="{31F0F46D-89DF-46CA-934B-C124727D9373}"/>
              </a:ext>
            </a:extLst>
          </p:cNvPr>
          <p:cNvSpPr>
            <a:spLocks noGrp="1"/>
          </p:cNvSpPr>
          <p:nvPr>
            <p:ph type="body" sz="quarter" idx="55" hasCustomPrompt="1"/>
          </p:nvPr>
        </p:nvSpPr>
        <p:spPr>
          <a:xfrm>
            <a:off x="6248400" y="2684788"/>
            <a:ext cx="647700" cy="369332"/>
          </a:xfrm>
        </p:spPr>
        <p:txBody>
          <a:bodyPr>
            <a:spAutoFit/>
          </a:bodyPr>
          <a:lstStyle>
            <a:lvl1pPr algn="l">
              <a:defRPr sz="2400">
                <a:latin typeface="+mj-lt"/>
              </a:defRPr>
            </a:lvl1pPr>
          </a:lstStyle>
          <a:p>
            <a:pPr lvl="0"/>
            <a:r>
              <a:rPr lang="en-US"/>
              <a:t>03</a:t>
            </a:r>
          </a:p>
        </p:txBody>
      </p:sp>
      <p:sp>
        <p:nvSpPr>
          <p:cNvPr id="53" name="Text Placeholder 6">
            <a:extLst>
              <a:ext uri="{FF2B5EF4-FFF2-40B4-BE49-F238E27FC236}">
                <a16:creationId xmlns:a16="http://schemas.microsoft.com/office/drawing/2014/main" id="{8BB0DD2A-742F-4019-B2A6-6AC6CF3BEEA3}"/>
              </a:ext>
            </a:extLst>
          </p:cNvPr>
          <p:cNvSpPr>
            <a:spLocks noGrp="1"/>
          </p:cNvSpPr>
          <p:nvPr>
            <p:ph type="body" sz="quarter" idx="56"/>
          </p:nvPr>
        </p:nvSpPr>
        <p:spPr>
          <a:xfrm>
            <a:off x="7080810" y="2684787"/>
            <a:ext cx="4539690" cy="369332"/>
          </a:xfrm>
        </p:spPr>
        <p:txBody>
          <a:bodyPr wrap="square">
            <a:spAutoFit/>
          </a:bodyPr>
          <a:lstStyle>
            <a:lvl1pPr>
              <a:defRPr sz="2400" spc="-120" baseline="0">
                <a:latin typeface="+mj-lt"/>
              </a:defRPr>
            </a:lvl1pPr>
          </a:lstStyle>
          <a:p>
            <a:pPr lvl="0"/>
            <a:r>
              <a:rPr lang="en-US"/>
              <a:t>Click to edit Master text styles</a:t>
            </a:r>
          </a:p>
        </p:txBody>
      </p:sp>
      <p:sp>
        <p:nvSpPr>
          <p:cNvPr id="54" name="Text Placeholder 6">
            <a:extLst>
              <a:ext uri="{FF2B5EF4-FFF2-40B4-BE49-F238E27FC236}">
                <a16:creationId xmlns:a16="http://schemas.microsoft.com/office/drawing/2014/main" id="{4D48E93A-11A3-45A0-961F-26062021432E}"/>
              </a:ext>
            </a:extLst>
          </p:cNvPr>
          <p:cNvSpPr>
            <a:spLocks noGrp="1"/>
          </p:cNvSpPr>
          <p:nvPr>
            <p:ph type="body" sz="quarter" idx="57"/>
          </p:nvPr>
        </p:nvSpPr>
        <p:spPr>
          <a:xfrm>
            <a:off x="7080810" y="3112991"/>
            <a:ext cx="4539690" cy="196913"/>
          </a:xfrm>
        </p:spPr>
        <p:txBody>
          <a:bodyPr wrap="square">
            <a:spAutoFit/>
          </a:bodyPr>
          <a:lstStyle>
            <a:lvl1pPr>
              <a:defRPr sz="1200">
                <a:latin typeface="+mn-lt"/>
              </a:defRPr>
            </a:lvl1pPr>
          </a:lstStyle>
          <a:p>
            <a:pPr lvl="0"/>
            <a:r>
              <a:rPr lang="en-US"/>
              <a:t>Click to edit Master text styles</a:t>
            </a:r>
          </a:p>
        </p:txBody>
      </p:sp>
      <p:sp>
        <p:nvSpPr>
          <p:cNvPr id="55" name="Text Placeholder 4">
            <a:extLst>
              <a:ext uri="{FF2B5EF4-FFF2-40B4-BE49-F238E27FC236}">
                <a16:creationId xmlns:a16="http://schemas.microsoft.com/office/drawing/2014/main" id="{365D378F-8BFE-41E2-A048-4F1E113B4080}"/>
              </a:ext>
            </a:extLst>
          </p:cNvPr>
          <p:cNvSpPr>
            <a:spLocks noGrp="1"/>
          </p:cNvSpPr>
          <p:nvPr>
            <p:ph type="body" sz="quarter" idx="58" hasCustomPrompt="1"/>
          </p:nvPr>
        </p:nvSpPr>
        <p:spPr>
          <a:xfrm>
            <a:off x="6248400" y="3722381"/>
            <a:ext cx="647700" cy="369332"/>
          </a:xfrm>
        </p:spPr>
        <p:txBody>
          <a:bodyPr>
            <a:spAutoFit/>
          </a:bodyPr>
          <a:lstStyle>
            <a:lvl1pPr algn="l">
              <a:defRPr sz="2400">
                <a:latin typeface="+mj-lt"/>
              </a:defRPr>
            </a:lvl1pPr>
          </a:lstStyle>
          <a:p>
            <a:pPr lvl="0"/>
            <a:r>
              <a:rPr lang="en-US"/>
              <a:t>04</a:t>
            </a:r>
          </a:p>
        </p:txBody>
      </p:sp>
      <p:sp>
        <p:nvSpPr>
          <p:cNvPr id="56" name="Text Placeholder 6">
            <a:extLst>
              <a:ext uri="{FF2B5EF4-FFF2-40B4-BE49-F238E27FC236}">
                <a16:creationId xmlns:a16="http://schemas.microsoft.com/office/drawing/2014/main" id="{4681FE84-1510-4206-91AF-B290EF3C0E1E}"/>
              </a:ext>
            </a:extLst>
          </p:cNvPr>
          <p:cNvSpPr>
            <a:spLocks noGrp="1"/>
          </p:cNvSpPr>
          <p:nvPr>
            <p:ph type="body" sz="quarter" idx="59"/>
          </p:nvPr>
        </p:nvSpPr>
        <p:spPr>
          <a:xfrm>
            <a:off x="7080810" y="3722381"/>
            <a:ext cx="4539690" cy="369332"/>
          </a:xfrm>
        </p:spPr>
        <p:txBody>
          <a:bodyPr wrap="square">
            <a:spAutoFit/>
          </a:bodyPr>
          <a:lstStyle>
            <a:lvl1pPr>
              <a:defRPr sz="2400" spc="-120" baseline="0">
                <a:latin typeface="+mj-lt"/>
              </a:defRPr>
            </a:lvl1pPr>
          </a:lstStyle>
          <a:p>
            <a:pPr lvl="0"/>
            <a:r>
              <a:rPr lang="en-US"/>
              <a:t>Click to edit Master text styles</a:t>
            </a:r>
          </a:p>
        </p:txBody>
      </p:sp>
      <p:sp>
        <p:nvSpPr>
          <p:cNvPr id="57" name="Text Placeholder 6">
            <a:extLst>
              <a:ext uri="{FF2B5EF4-FFF2-40B4-BE49-F238E27FC236}">
                <a16:creationId xmlns:a16="http://schemas.microsoft.com/office/drawing/2014/main" id="{58EB90C9-03A7-449D-A8F3-B379B319950E}"/>
              </a:ext>
            </a:extLst>
          </p:cNvPr>
          <p:cNvSpPr>
            <a:spLocks noGrp="1"/>
          </p:cNvSpPr>
          <p:nvPr>
            <p:ph type="body" sz="quarter" idx="60"/>
          </p:nvPr>
        </p:nvSpPr>
        <p:spPr>
          <a:xfrm>
            <a:off x="7080810" y="4150585"/>
            <a:ext cx="4539690" cy="196913"/>
          </a:xfrm>
        </p:spPr>
        <p:txBody>
          <a:bodyPr wrap="square">
            <a:spAutoFit/>
          </a:bodyPr>
          <a:lstStyle>
            <a:lvl1pPr>
              <a:defRPr sz="1200">
                <a:latin typeface="+mn-lt"/>
              </a:defRPr>
            </a:lvl1pPr>
          </a:lstStyle>
          <a:p>
            <a:pPr lvl="0"/>
            <a:r>
              <a:rPr lang="en-US"/>
              <a:t>Click to edit Master text styles</a:t>
            </a:r>
          </a:p>
        </p:txBody>
      </p:sp>
      <p:sp>
        <p:nvSpPr>
          <p:cNvPr id="58" name="Text Placeholder 4">
            <a:extLst>
              <a:ext uri="{FF2B5EF4-FFF2-40B4-BE49-F238E27FC236}">
                <a16:creationId xmlns:a16="http://schemas.microsoft.com/office/drawing/2014/main" id="{E3E332E3-41A2-4350-A7FE-20CB379706F0}"/>
              </a:ext>
            </a:extLst>
          </p:cNvPr>
          <p:cNvSpPr>
            <a:spLocks noGrp="1"/>
          </p:cNvSpPr>
          <p:nvPr>
            <p:ph type="body" sz="quarter" idx="61" hasCustomPrompt="1"/>
          </p:nvPr>
        </p:nvSpPr>
        <p:spPr>
          <a:xfrm>
            <a:off x="6248400" y="4759974"/>
            <a:ext cx="647700" cy="369332"/>
          </a:xfrm>
        </p:spPr>
        <p:txBody>
          <a:bodyPr>
            <a:spAutoFit/>
          </a:bodyPr>
          <a:lstStyle>
            <a:lvl1pPr algn="l">
              <a:defRPr sz="2400">
                <a:latin typeface="+mj-lt"/>
              </a:defRPr>
            </a:lvl1pPr>
          </a:lstStyle>
          <a:p>
            <a:pPr lvl="0"/>
            <a:r>
              <a:rPr lang="en-US"/>
              <a:t>05</a:t>
            </a:r>
          </a:p>
        </p:txBody>
      </p:sp>
      <p:sp>
        <p:nvSpPr>
          <p:cNvPr id="59" name="Text Placeholder 6">
            <a:extLst>
              <a:ext uri="{FF2B5EF4-FFF2-40B4-BE49-F238E27FC236}">
                <a16:creationId xmlns:a16="http://schemas.microsoft.com/office/drawing/2014/main" id="{948A5A7B-49E0-4CF2-8080-E002145F2FF6}"/>
              </a:ext>
            </a:extLst>
          </p:cNvPr>
          <p:cNvSpPr>
            <a:spLocks noGrp="1"/>
          </p:cNvSpPr>
          <p:nvPr>
            <p:ph type="body" sz="quarter" idx="62"/>
          </p:nvPr>
        </p:nvSpPr>
        <p:spPr>
          <a:xfrm>
            <a:off x="7080810" y="4759974"/>
            <a:ext cx="4539690" cy="369332"/>
          </a:xfrm>
        </p:spPr>
        <p:txBody>
          <a:bodyPr wrap="square">
            <a:spAutoFit/>
          </a:bodyPr>
          <a:lstStyle>
            <a:lvl1pPr>
              <a:defRPr sz="2400" spc="-120" baseline="0">
                <a:latin typeface="+mj-lt"/>
              </a:defRPr>
            </a:lvl1pPr>
          </a:lstStyle>
          <a:p>
            <a:pPr lvl="0"/>
            <a:r>
              <a:rPr lang="en-US"/>
              <a:t>Click to edit Master text styles</a:t>
            </a:r>
          </a:p>
        </p:txBody>
      </p:sp>
      <p:sp>
        <p:nvSpPr>
          <p:cNvPr id="60" name="Text Placeholder 6">
            <a:extLst>
              <a:ext uri="{FF2B5EF4-FFF2-40B4-BE49-F238E27FC236}">
                <a16:creationId xmlns:a16="http://schemas.microsoft.com/office/drawing/2014/main" id="{B8F46644-76D3-4C51-9163-739A1F5F7650}"/>
              </a:ext>
            </a:extLst>
          </p:cNvPr>
          <p:cNvSpPr>
            <a:spLocks noGrp="1"/>
          </p:cNvSpPr>
          <p:nvPr>
            <p:ph type="body" sz="quarter" idx="63"/>
          </p:nvPr>
        </p:nvSpPr>
        <p:spPr>
          <a:xfrm>
            <a:off x="7080810" y="5188178"/>
            <a:ext cx="4539690" cy="196913"/>
          </a:xfrm>
        </p:spPr>
        <p:txBody>
          <a:bodyPr wrap="square">
            <a:spAutoFit/>
          </a:bodyPr>
          <a:lstStyle>
            <a:lvl1pPr>
              <a:defRPr sz="1200">
                <a:latin typeface="+mn-lt"/>
              </a:defRPr>
            </a:lvl1pPr>
          </a:lstStyle>
          <a:p>
            <a:pPr lvl="0"/>
            <a:r>
              <a:rPr lang="en-US"/>
              <a:t>Click to edit Master text styles</a:t>
            </a:r>
          </a:p>
        </p:txBody>
      </p:sp>
      <p:sp>
        <p:nvSpPr>
          <p:cNvPr id="19" name="TextBox 18">
            <a:extLst>
              <a:ext uri="{FF2B5EF4-FFF2-40B4-BE49-F238E27FC236}">
                <a16:creationId xmlns:a16="http://schemas.microsoft.com/office/drawing/2014/main" id="{D7D1C11A-12D9-461B-A255-03DBC65A944A}"/>
              </a:ext>
            </a:extLst>
          </p:cNvPr>
          <p:cNvSpPr txBox="1"/>
          <p:nvPr userDrawn="1"/>
        </p:nvSpPr>
        <p:spPr>
          <a:xfrm>
            <a:off x="3429000" y="6437289"/>
            <a:ext cx="5334000" cy="92333"/>
          </a:xfrm>
          <a:prstGeom prst="rect">
            <a:avLst/>
          </a:prstGeom>
          <a:noFill/>
        </p:spPr>
        <p:txBody>
          <a:bodyPr wrap="square" lIns="0" tIns="0" rIns="0" bIns="0" rtlCol="0">
            <a:spAutoFit/>
          </a:bodyPr>
          <a:lstStyle/>
          <a:p>
            <a:pPr marL="0" marR="0" lvl="0" indent="0" algn="ctr" defTabSz="926372" rtl="0" eaLnBrk="1" fontAlgn="auto" latinLnBrk="0" hangingPunct="1">
              <a:lnSpc>
                <a:spcPct val="100000"/>
              </a:lnSpc>
              <a:spcBef>
                <a:spcPts val="0"/>
              </a:spcBef>
              <a:spcAft>
                <a:spcPts val="0"/>
              </a:spcAft>
              <a:buClrTx/>
              <a:buSzTx/>
              <a:buFontTx/>
              <a:buNone/>
              <a:tabLst/>
              <a:defRPr/>
            </a:pPr>
            <a:r>
              <a:rPr lang="en-US" sz="600" kern="1200">
                <a:solidFill>
                  <a:schemeClr val="bg1"/>
                </a:solidFill>
                <a:latin typeface="+mn-lt"/>
                <a:ea typeface="+mn-ea"/>
                <a:cs typeface="+mn-cs"/>
              </a:rPr>
              <a:t>© 2026 Cisco and/or its affiliates. All rights reserved. Cisco Confidential</a:t>
            </a:r>
          </a:p>
        </p:txBody>
      </p:sp>
    </p:spTree>
    <p:extLst>
      <p:ext uri="{BB962C8B-B14F-4D97-AF65-F5344CB8AC3E}">
        <p14:creationId xmlns:p14="http://schemas.microsoft.com/office/powerpoint/2010/main" val="29273821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Agenda Ten Topics">
    <p:spTree>
      <p:nvGrpSpPr>
        <p:cNvPr id="1" name=""/>
        <p:cNvGrpSpPr/>
        <p:nvPr/>
      </p:nvGrpSpPr>
      <p:grpSpPr>
        <a:xfrm>
          <a:off x="0" y="0"/>
          <a:ext cx="0" cy="0"/>
          <a:chOff x="0" y="0"/>
          <a:chExt cx="0" cy="0"/>
        </a:xfrm>
      </p:grpSpPr>
      <p:sp>
        <p:nvSpPr>
          <p:cNvPr id="25" name="Title Placeholder 1">
            <a:extLst>
              <a:ext uri="{FF2B5EF4-FFF2-40B4-BE49-F238E27FC236}">
                <a16:creationId xmlns:a16="http://schemas.microsoft.com/office/drawing/2014/main" id="{9E6D9EB8-CE1C-4E47-A0CE-E70016F1FA9A}"/>
              </a:ext>
            </a:extLst>
          </p:cNvPr>
          <p:cNvSpPr>
            <a:spLocks noGrp="1"/>
          </p:cNvSpPr>
          <p:nvPr>
            <p:ph type="title"/>
          </p:nvPr>
        </p:nvSpPr>
        <p:spPr>
          <a:xfrm>
            <a:off x="571500" y="609600"/>
            <a:ext cx="5372100" cy="1107996"/>
          </a:xfrm>
          <a:prstGeom prst="rect">
            <a:avLst/>
          </a:prstGeom>
        </p:spPr>
        <p:txBody>
          <a:bodyPr vert="horz" lIns="0" tIns="0" rIns="0" bIns="0" rtlCol="0" anchor="t" anchorCtr="0">
            <a:spAutoFit/>
          </a:bodyPr>
          <a:lstStyle>
            <a:lvl1pPr>
              <a:defRPr lang="en-US" sz="4000" dirty="0"/>
            </a:lvl1pPr>
          </a:lstStyle>
          <a:p>
            <a:pPr lvl="0"/>
            <a:r>
              <a:rPr lang="en-US"/>
              <a:t>Click to edit Master title style</a:t>
            </a:r>
          </a:p>
        </p:txBody>
      </p:sp>
      <p:sp>
        <p:nvSpPr>
          <p:cNvPr id="22" name="Text Placeholder 4">
            <a:extLst>
              <a:ext uri="{FF2B5EF4-FFF2-40B4-BE49-F238E27FC236}">
                <a16:creationId xmlns:a16="http://schemas.microsoft.com/office/drawing/2014/main" id="{2875B737-D8C9-4B5A-A987-E648592F8ABA}"/>
              </a:ext>
            </a:extLst>
          </p:cNvPr>
          <p:cNvSpPr>
            <a:spLocks noGrp="1"/>
          </p:cNvSpPr>
          <p:nvPr>
            <p:ph type="body" sz="quarter" idx="44" hasCustomPrompt="1"/>
          </p:nvPr>
        </p:nvSpPr>
        <p:spPr>
          <a:xfrm>
            <a:off x="571500" y="2437942"/>
            <a:ext cx="647700" cy="369332"/>
          </a:xfrm>
        </p:spPr>
        <p:txBody>
          <a:bodyPr>
            <a:spAutoFit/>
          </a:bodyPr>
          <a:lstStyle>
            <a:lvl1pPr algn="l">
              <a:defRPr lang="en-US" sz="2400" b="0" i="0" kern="0" spc="0" baseline="0" dirty="0">
                <a:solidFill>
                  <a:schemeClr val="bg1"/>
                </a:solidFill>
                <a:latin typeface="+mj-lt"/>
                <a:ea typeface="+mn-ea"/>
                <a:cs typeface="+mn-cs"/>
              </a:defRPr>
            </a:lvl1pPr>
          </a:lstStyle>
          <a:p>
            <a:pPr marL="0" lvl="0" indent="0" algn="l" defTabSz="882171" rtl="0" eaLnBrk="1" latinLnBrk="0" hangingPunct="1">
              <a:lnSpc>
                <a:spcPct val="100000"/>
              </a:lnSpc>
              <a:spcBef>
                <a:spcPts val="0"/>
              </a:spcBef>
              <a:spcAft>
                <a:spcPts val="1000"/>
              </a:spcAft>
              <a:buFont typeface="Arial" panose="020B0604020202020204" pitchFamily="34" charset="0"/>
              <a:buNone/>
            </a:pPr>
            <a:r>
              <a:rPr lang="en-US"/>
              <a:t>01</a:t>
            </a:r>
          </a:p>
        </p:txBody>
      </p:sp>
      <p:sp>
        <p:nvSpPr>
          <p:cNvPr id="24" name="Text Placeholder 6">
            <a:extLst>
              <a:ext uri="{FF2B5EF4-FFF2-40B4-BE49-F238E27FC236}">
                <a16:creationId xmlns:a16="http://schemas.microsoft.com/office/drawing/2014/main" id="{61BC899D-37C3-4568-A4DF-0B0EDE20DC4C}"/>
              </a:ext>
            </a:extLst>
          </p:cNvPr>
          <p:cNvSpPr>
            <a:spLocks noGrp="1"/>
          </p:cNvSpPr>
          <p:nvPr>
            <p:ph type="body" sz="quarter" idx="49"/>
          </p:nvPr>
        </p:nvSpPr>
        <p:spPr>
          <a:xfrm>
            <a:off x="1403910" y="2437942"/>
            <a:ext cx="4539690" cy="369332"/>
          </a:xfrm>
        </p:spPr>
        <p:txBody>
          <a:bodyPr wrap="square">
            <a:spAutoFit/>
          </a:bodyPr>
          <a:lstStyle>
            <a:lvl1pPr>
              <a:defRPr sz="2400" spc="-120" baseline="0">
                <a:latin typeface="+mj-lt"/>
              </a:defRPr>
            </a:lvl1pPr>
          </a:lstStyle>
          <a:p>
            <a:pPr lvl="0"/>
            <a:r>
              <a:rPr lang="en-US"/>
              <a:t>Click to edit Master text styles</a:t>
            </a:r>
          </a:p>
        </p:txBody>
      </p:sp>
      <p:sp>
        <p:nvSpPr>
          <p:cNvPr id="26" name="Text Placeholder 6">
            <a:extLst>
              <a:ext uri="{FF2B5EF4-FFF2-40B4-BE49-F238E27FC236}">
                <a16:creationId xmlns:a16="http://schemas.microsoft.com/office/drawing/2014/main" id="{FB5D11EE-1D55-4041-81BF-2D405343AEB1}"/>
              </a:ext>
            </a:extLst>
          </p:cNvPr>
          <p:cNvSpPr>
            <a:spLocks noGrp="1"/>
          </p:cNvSpPr>
          <p:nvPr>
            <p:ph type="body" sz="quarter" idx="51"/>
          </p:nvPr>
        </p:nvSpPr>
        <p:spPr>
          <a:xfrm>
            <a:off x="1403910" y="2866146"/>
            <a:ext cx="4539690" cy="196913"/>
          </a:xfrm>
        </p:spPr>
        <p:txBody>
          <a:bodyPr wrap="square">
            <a:spAutoFit/>
          </a:bodyPr>
          <a:lstStyle>
            <a:lvl1pPr>
              <a:defRPr sz="1200">
                <a:latin typeface="+mn-lt"/>
              </a:defRPr>
            </a:lvl1pPr>
          </a:lstStyle>
          <a:p>
            <a:pPr lvl="0"/>
            <a:r>
              <a:rPr lang="en-US"/>
              <a:t>Click to edit Master text styles</a:t>
            </a:r>
          </a:p>
        </p:txBody>
      </p:sp>
      <p:sp>
        <p:nvSpPr>
          <p:cNvPr id="27" name="Text Placeholder 4">
            <a:extLst>
              <a:ext uri="{FF2B5EF4-FFF2-40B4-BE49-F238E27FC236}">
                <a16:creationId xmlns:a16="http://schemas.microsoft.com/office/drawing/2014/main" id="{478F2AB5-8A22-4344-B743-464793BF69FB}"/>
              </a:ext>
            </a:extLst>
          </p:cNvPr>
          <p:cNvSpPr>
            <a:spLocks noGrp="1"/>
          </p:cNvSpPr>
          <p:nvPr>
            <p:ph type="body" sz="quarter" idx="52" hasCustomPrompt="1"/>
          </p:nvPr>
        </p:nvSpPr>
        <p:spPr>
          <a:xfrm>
            <a:off x="571500" y="3278622"/>
            <a:ext cx="647700" cy="369332"/>
          </a:xfrm>
        </p:spPr>
        <p:txBody>
          <a:bodyPr>
            <a:spAutoFit/>
          </a:bodyPr>
          <a:lstStyle>
            <a:lvl1pPr algn="l">
              <a:defRPr lang="en-US" sz="2400" b="0" i="0" kern="0" spc="0" baseline="0">
                <a:solidFill>
                  <a:schemeClr val="bg1"/>
                </a:solidFill>
                <a:latin typeface="+mj-lt"/>
                <a:ea typeface="+mn-ea"/>
                <a:cs typeface="+mn-cs"/>
              </a:defRPr>
            </a:lvl1pPr>
          </a:lstStyle>
          <a:p>
            <a:pPr marL="0" lvl="0" indent="0" algn="l" defTabSz="882171" rtl="0" eaLnBrk="1" latinLnBrk="0" hangingPunct="1">
              <a:lnSpc>
                <a:spcPct val="100000"/>
              </a:lnSpc>
              <a:spcBef>
                <a:spcPts val="0"/>
              </a:spcBef>
              <a:spcAft>
                <a:spcPts val="1000"/>
              </a:spcAft>
              <a:buFont typeface="Arial" panose="020B0604020202020204" pitchFamily="34" charset="0"/>
              <a:buNone/>
            </a:pPr>
            <a:r>
              <a:rPr lang="en-US"/>
              <a:t>02</a:t>
            </a:r>
          </a:p>
        </p:txBody>
      </p:sp>
      <p:sp>
        <p:nvSpPr>
          <p:cNvPr id="28" name="Text Placeholder 6">
            <a:extLst>
              <a:ext uri="{FF2B5EF4-FFF2-40B4-BE49-F238E27FC236}">
                <a16:creationId xmlns:a16="http://schemas.microsoft.com/office/drawing/2014/main" id="{22A1D5CE-6473-44B2-BC10-1AC73E1B795C}"/>
              </a:ext>
            </a:extLst>
          </p:cNvPr>
          <p:cNvSpPr>
            <a:spLocks noGrp="1"/>
          </p:cNvSpPr>
          <p:nvPr>
            <p:ph type="body" sz="quarter" idx="53"/>
          </p:nvPr>
        </p:nvSpPr>
        <p:spPr>
          <a:xfrm>
            <a:off x="1403910" y="3278622"/>
            <a:ext cx="4539690" cy="369332"/>
          </a:xfrm>
        </p:spPr>
        <p:txBody>
          <a:bodyPr wrap="square">
            <a:spAutoFit/>
          </a:bodyPr>
          <a:lstStyle>
            <a:lvl1pPr>
              <a:defRPr lang="en-US" sz="2400" b="0" i="0" kern="0" spc="-120" baseline="0" dirty="0" smtClean="0">
                <a:solidFill>
                  <a:schemeClr val="bg1"/>
                </a:solidFill>
                <a:latin typeface="+mj-lt"/>
                <a:ea typeface="+mn-ea"/>
                <a:cs typeface="+mn-cs"/>
              </a:defRPr>
            </a:lvl1pPr>
          </a:lstStyle>
          <a:p>
            <a:pPr marL="0" lvl="0" indent="0" algn="l" defTabSz="882171" rtl="0" eaLnBrk="1" latinLnBrk="0" hangingPunct="1">
              <a:lnSpc>
                <a:spcPct val="100000"/>
              </a:lnSpc>
              <a:spcBef>
                <a:spcPts val="0"/>
              </a:spcBef>
              <a:spcAft>
                <a:spcPts val="1000"/>
              </a:spcAft>
              <a:buFont typeface="Arial" panose="020B0604020202020204" pitchFamily="34" charset="0"/>
              <a:buNone/>
            </a:pPr>
            <a:r>
              <a:rPr lang="en-US"/>
              <a:t>Click to edit Master text styles</a:t>
            </a:r>
          </a:p>
        </p:txBody>
      </p:sp>
      <p:sp>
        <p:nvSpPr>
          <p:cNvPr id="29" name="Text Placeholder 6">
            <a:extLst>
              <a:ext uri="{FF2B5EF4-FFF2-40B4-BE49-F238E27FC236}">
                <a16:creationId xmlns:a16="http://schemas.microsoft.com/office/drawing/2014/main" id="{D8A733FF-648D-413A-A965-9380FF19EB38}"/>
              </a:ext>
            </a:extLst>
          </p:cNvPr>
          <p:cNvSpPr>
            <a:spLocks noGrp="1"/>
          </p:cNvSpPr>
          <p:nvPr>
            <p:ph type="body" sz="quarter" idx="54"/>
          </p:nvPr>
        </p:nvSpPr>
        <p:spPr>
          <a:xfrm>
            <a:off x="1403910" y="3706826"/>
            <a:ext cx="4539690" cy="196913"/>
          </a:xfrm>
        </p:spPr>
        <p:txBody>
          <a:bodyPr wrap="square">
            <a:spAutoFit/>
          </a:bodyPr>
          <a:lstStyle>
            <a:lvl1pPr>
              <a:defRPr sz="1200">
                <a:latin typeface="+mn-lt"/>
              </a:defRPr>
            </a:lvl1pPr>
          </a:lstStyle>
          <a:p>
            <a:pPr lvl="0"/>
            <a:r>
              <a:rPr lang="en-US"/>
              <a:t>Click to edit Master text styles</a:t>
            </a:r>
          </a:p>
        </p:txBody>
      </p:sp>
      <p:sp>
        <p:nvSpPr>
          <p:cNvPr id="30" name="Text Placeholder 4">
            <a:extLst>
              <a:ext uri="{FF2B5EF4-FFF2-40B4-BE49-F238E27FC236}">
                <a16:creationId xmlns:a16="http://schemas.microsoft.com/office/drawing/2014/main" id="{C4EAFF18-13A5-4454-9A4E-50C9683A0861}"/>
              </a:ext>
            </a:extLst>
          </p:cNvPr>
          <p:cNvSpPr>
            <a:spLocks noGrp="1"/>
          </p:cNvSpPr>
          <p:nvPr>
            <p:ph type="body" sz="quarter" idx="55" hasCustomPrompt="1"/>
          </p:nvPr>
        </p:nvSpPr>
        <p:spPr>
          <a:xfrm>
            <a:off x="571500" y="4118817"/>
            <a:ext cx="647700" cy="369332"/>
          </a:xfrm>
        </p:spPr>
        <p:txBody>
          <a:bodyPr>
            <a:spAutoFit/>
          </a:bodyPr>
          <a:lstStyle>
            <a:lvl1pPr algn="l">
              <a:defRPr lang="en-US" sz="2400" b="0" i="0" kern="0" spc="0" baseline="0">
                <a:solidFill>
                  <a:schemeClr val="bg1"/>
                </a:solidFill>
                <a:latin typeface="+mj-lt"/>
                <a:ea typeface="+mn-ea"/>
                <a:cs typeface="+mn-cs"/>
              </a:defRPr>
            </a:lvl1pPr>
          </a:lstStyle>
          <a:p>
            <a:pPr marL="0" lvl="0" indent="0" algn="l" defTabSz="882171" rtl="0" eaLnBrk="1" latinLnBrk="0" hangingPunct="1">
              <a:lnSpc>
                <a:spcPct val="100000"/>
              </a:lnSpc>
              <a:spcBef>
                <a:spcPts val="0"/>
              </a:spcBef>
              <a:spcAft>
                <a:spcPts val="1000"/>
              </a:spcAft>
              <a:buFont typeface="Arial" panose="020B0604020202020204" pitchFamily="34" charset="0"/>
              <a:buNone/>
            </a:pPr>
            <a:r>
              <a:rPr lang="en-US"/>
              <a:t>03</a:t>
            </a:r>
          </a:p>
        </p:txBody>
      </p:sp>
      <p:sp>
        <p:nvSpPr>
          <p:cNvPr id="31" name="Text Placeholder 6">
            <a:extLst>
              <a:ext uri="{FF2B5EF4-FFF2-40B4-BE49-F238E27FC236}">
                <a16:creationId xmlns:a16="http://schemas.microsoft.com/office/drawing/2014/main" id="{65CFB554-4FA5-44FE-AD9D-94ADB8A1596B}"/>
              </a:ext>
            </a:extLst>
          </p:cNvPr>
          <p:cNvSpPr>
            <a:spLocks noGrp="1"/>
          </p:cNvSpPr>
          <p:nvPr>
            <p:ph type="body" sz="quarter" idx="56"/>
          </p:nvPr>
        </p:nvSpPr>
        <p:spPr>
          <a:xfrm>
            <a:off x="1403910" y="4118817"/>
            <a:ext cx="4539690" cy="369332"/>
          </a:xfrm>
        </p:spPr>
        <p:txBody>
          <a:bodyPr wrap="square">
            <a:spAutoFit/>
          </a:bodyPr>
          <a:lstStyle>
            <a:lvl1pPr>
              <a:defRPr lang="en-US" sz="2400" b="0" i="0" kern="0" spc="-120" baseline="0" dirty="0" smtClean="0">
                <a:solidFill>
                  <a:schemeClr val="bg1"/>
                </a:solidFill>
                <a:latin typeface="+mj-lt"/>
                <a:ea typeface="+mn-ea"/>
                <a:cs typeface="+mn-cs"/>
              </a:defRPr>
            </a:lvl1pPr>
          </a:lstStyle>
          <a:p>
            <a:pPr marL="0" lvl="0" indent="0" algn="l" defTabSz="882171" rtl="0" eaLnBrk="1" latinLnBrk="0" hangingPunct="1">
              <a:lnSpc>
                <a:spcPct val="100000"/>
              </a:lnSpc>
              <a:spcBef>
                <a:spcPts val="0"/>
              </a:spcBef>
              <a:spcAft>
                <a:spcPts val="1000"/>
              </a:spcAft>
              <a:buFont typeface="Arial" panose="020B0604020202020204" pitchFamily="34" charset="0"/>
              <a:buNone/>
            </a:pPr>
            <a:r>
              <a:rPr lang="en-US"/>
              <a:t>Click to edit Master text styles</a:t>
            </a:r>
          </a:p>
        </p:txBody>
      </p:sp>
      <p:sp>
        <p:nvSpPr>
          <p:cNvPr id="32" name="Text Placeholder 6">
            <a:extLst>
              <a:ext uri="{FF2B5EF4-FFF2-40B4-BE49-F238E27FC236}">
                <a16:creationId xmlns:a16="http://schemas.microsoft.com/office/drawing/2014/main" id="{E82D60C9-C7E6-4DE4-8E8B-9A9D85E509A8}"/>
              </a:ext>
            </a:extLst>
          </p:cNvPr>
          <p:cNvSpPr>
            <a:spLocks noGrp="1"/>
          </p:cNvSpPr>
          <p:nvPr>
            <p:ph type="body" sz="quarter" idx="57"/>
          </p:nvPr>
        </p:nvSpPr>
        <p:spPr>
          <a:xfrm>
            <a:off x="1403910" y="4547021"/>
            <a:ext cx="4539690" cy="196913"/>
          </a:xfrm>
        </p:spPr>
        <p:txBody>
          <a:bodyPr wrap="square">
            <a:spAutoFit/>
          </a:bodyPr>
          <a:lstStyle>
            <a:lvl1pPr>
              <a:defRPr sz="1200">
                <a:latin typeface="+mn-lt"/>
              </a:defRPr>
            </a:lvl1pPr>
          </a:lstStyle>
          <a:p>
            <a:pPr lvl="0"/>
            <a:r>
              <a:rPr lang="en-US"/>
              <a:t>Click to edit Master text styles</a:t>
            </a:r>
          </a:p>
        </p:txBody>
      </p:sp>
      <p:sp>
        <p:nvSpPr>
          <p:cNvPr id="34" name="Text Placeholder 4">
            <a:extLst>
              <a:ext uri="{FF2B5EF4-FFF2-40B4-BE49-F238E27FC236}">
                <a16:creationId xmlns:a16="http://schemas.microsoft.com/office/drawing/2014/main" id="{11C81A21-CB5C-4EBA-AA54-D73A670B36B8}"/>
              </a:ext>
            </a:extLst>
          </p:cNvPr>
          <p:cNvSpPr>
            <a:spLocks noGrp="1"/>
          </p:cNvSpPr>
          <p:nvPr>
            <p:ph type="body" sz="quarter" idx="58" hasCustomPrompt="1"/>
          </p:nvPr>
        </p:nvSpPr>
        <p:spPr>
          <a:xfrm>
            <a:off x="571500" y="4959740"/>
            <a:ext cx="647700" cy="369332"/>
          </a:xfrm>
        </p:spPr>
        <p:txBody>
          <a:bodyPr>
            <a:spAutoFit/>
          </a:bodyPr>
          <a:lstStyle>
            <a:lvl1pPr algn="l">
              <a:defRPr lang="en-US" sz="2400" b="0" i="0" kern="0" spc="0" baseline="0" dirty="0">
                <a:solidFill>
                  <a:schemeClr val="bg1"/>
                </a:solidFill>
                <a:latin typeface="+mj-lt"/>
                <a:ea typeface="+mn-ea"/>
                <a:cs typeface="+mn-cs"/>
              </a:defRPr>
            </a:lvl1pPr>
          </a:lstStyle>
          <a:p>
            <a:pPr marL="0" lvl="0" indent="0" algn="l" defTabSz="882171" rtl="0" eaLnBrk="1" latinLnBrk="0" hangingPunct="1">
              <a:lnSpc>
                <a:spcPct val="100000"/>
              </a:lnSpc>
              <a:spcBef>
                <a:spcPts val="0"/>
              </a:spcBef>
              <a:spcAft>
                <a:spcPts val="1000"/>
              </a:spcAft>
              <a:buFont typeface="Arial" panose="020B0604020202020204" pitchFamily="34" charset="0"/>
              <a:buNone/>
            </a:pPr>
            <a:r>
              <a:rPr lang="en-US"/>
              <a:t>04</a:t>
            </a:r>
          </a:p>
        </p:txBody>
      </p:sp>
      <p:sp>
        <p:nvSpPr>
          <p:cNvPr id="35" name="Text Placeholder 6">
            <a:extLst>
              <a:ext uri="{FF2B5EF4-FFF2-40B4-BE49-F238E27FC236}">
                <a16:creationId xmlns:a16="http://schemas.microsoft.com/office/drawing/2014/main" id="{3D704AA8-F2E6-4E6E-BA0F-C73614C721D6}"/>
              </a:ext>
            </a:extLst>
          </p:cNvPr>
          <p:cNvSpPr>
            <a:spLocks noGrp="1"/>
          </p:cNvSpPr>
          <p:nvPr>
            <p:ph type="body" sz="quarter" idx="59"/>
          </p:nvPr>
        </p:nvSpPr>
        <p:spPr>
          <a:xfrm>
            <a:off x="1403910" y="4959740"/>
            <a:ext cx="4539690" cy="369332"/>
          </a:xfrm>
        </p:spPr>
        <p:txBody>
          <a:bodyPr wrap="square">
            <a:spAutoFit/>
          </a:bodyPr>
          <a:lstStyle>
            <a:lvl1pPr>
              <a:defRPr lang="en-US" sz="2400" b="0" i="0" kern="0" spc="-120" baseline="0" dirty="0" smtClean="0">
                <a:solidFill>
                  <a:schemeClr val="bg1"/>
                </a:solidFill>
                <a:latin typeface="+mj-lt"/>
                <a:ea typeface="+mn-ea"/>
                <a:cs typeface="+mn-cs"/>
              </a:defRPr>
            </a:lvl1pPr>
          </a:lstStyle>
          <a:p>
            <a:pPr marL="0" lvl="0" indent="0" algn="l" defTabSz="882171" rtl="0" eaLnBrk="1" latinLnBrk="0" hangingPunct="1">
              <a:lnSpc>
                <a:spcPct val="100000"/>
              </a:lnSpc>
              <a:spcBef>
                <a:spcPts val="0"/>
              </a:spcBef>
              <a:spcAft>
                <a:spcPts val="1000"/>
              </a:spcAft>
              <a:buFont typeface="Arial" panose="020B0604020202020204" pitchFamily="34" charset="0"/>
              <a:buNone/>
            </a:pPr>
            <a:r>
              <a:rPr lang="en-US"/>
              <a:t>Click to edit Master text styles</a:t>
            </a:r>
          </a:p>
        </p:txBody>
      </p:sp>
      <p:sp>
        <p:nvSpPr>
          <p:cNvPr id="36" name="Text Placeholder 6">
            <a:extLst>
              <a:ext uri="{FF2B5EF4-FFF2-40B4-BE49-F238E27FC236}">
                <a16:creationId xmlns:a16="http://schemas.microsoft.com/office/drawing/2014/main" id="{66AE59D2-11F7-416C-B366-F23200F2C468}"/>
              </a:ext>
            </a:extLst>
          </p:cNvPr>
          <p:cNvSpPr>
            <a:spLocks noGrp="1"/>
          </p:cNvSpPr>
          <p:nvPr>
            <p:ph type="body" sz="quarter" idx="60"/>
          </p:nvPr>
        </p:nvSpPr>
        <p:spPr>
          <a:xfrm>
            <a:off x="1403910" y="5387944"/>
            <a:ext cx="4539690" cy="196913"/>
          </a:xfrm>
        </p:spPr>
        <p:txBody>
          <a:bodyPr wrap="square">
            <a:spAutoFit/>
          </a:bodyPr>
          <a:lstStyle>
            <a:lvl1pPr>
              <a:defRPr sz="1200">
                <a:latin typeface="+mn-lt"/>
              </a:defRPr>
            </a:lvl1pPr>
          </a:lstStyle>
          <a:p>
            <a:pPr lvl="0"/>
            <a:r>
              <a:rPr lang="en-US"/>
              <a:t>Click to edit Master text styles</a:t>
            </a:r>
          </a:p>
        </p:txBody>
      </p:sp>
      <p:sp>
        <p:nvSpPr>
          <p:cNvPr id="40" name="Text Placeholder 4">
            <a:extLst>
              <a:ext uri="{FF2B5EF4-FFF2-40B4-BE49-F238E27FC236}">
                <a16:creationId xmlns:a16="http://schemas.microsoft.com/office/drawing/2014/main" id="{898C6801-7507-4803-A711-42CEC857E567}"/>
              </a:ext>
            </a:extLst>
          </p:cNvPr>
          <p:cNvSpPr>
            <a:spLocks noGrp="1"/>
          </p:cNvSpPr>
          <p:nvPr>
            <p:ph type="body" sz="quarter" idx="61" hasCustomPrompt="1"/>
          </p:nvPr>
        </p:nvSpPr>
        <p:spPr>
          <a:xfrm>
            <a:off x="6248400" y="2437942"/>
            <a:ext cx="647700" cy="369332"/>
          </a:xfrm>
        </p:spPr>
        <p:txBody>
          <a:bodyPr>
            <a:spAutoFit/>
          </a:bodyPr>
          <a:lstStyle>
            <a:lvl1pPr algn="l">
              <a:defRPr sz="2400">
                <a:latin typeface="+mj-lt"/>
              </a:defRPr>
            </a:lvl1pPr>
          </a:lstStyle>
          <a:p>
            <a:pPr lvl="0"/>
            <a:r>
              <a:rPr lang="en-US"/>
              <a:t>05</a:t>
            </a:r>
          </a:p>
        </p:txBody>
      </p:sp>
      <p:sp>
        <p:nvSpPr>
          <p:cNvPr id="41" name="Text Placeholder 6">
            <a:extLst>
              <a:ext uri="{FF2B5EF4-FFF2-40B4-BE49-F238E27FC236}">
                <a16:creationId xmlns:a16="http://schemas.microsoft.com/office/drawing/2014/main" id="{7589C976-7FFB-4218-BF7E-1F78F2A1F02C}"/>
              </a:ext>
            </a:extLst>
          </p:cNvPr>
          <p:cNvSpPr>
            <a:spLocks noGrp="1"/>
          </p:cNvSpPr>
          <p:nvPr>
            <p:ph type="body" sz="quarter" idx="62"/>
          </p:nvPr>
        </p:nvSpPr>
        <p:spPr>
          <a:xfrm>
            <a:off x="7080810" y="2437942"/>
            <a:ext cx="4539690" cy="369332"/>
          </a:xfrm>
        </p:spPr>
        <p:txBody>
          <a:bodyPr wrap="square">
            <a:spAutoFit/>
          </a:bodyPr>
          <a:lstStyle>
            <a:lvl1pPr>
              <a:defRPr lang="en-US" sz="2400" b="0" i="0" kern="0" spc="-120" baseline="0" dirty="0" smtClean="0">
                <a:solidFill>
                  <a:schemeClr val="bg1"/>
                </a:solidFill>
                <a:latin typeface="+mj-lt"/>
                <a:ea typeface="+mn-ea"/>
                <a:cs typeface="+mn-cs"/>
              </a:defRPr>
            </a:lvl1pPr>
          </a:lstStyle>
          <a:p>
            <a:pPr marL="0" lvl="0" indent="0" algn="l" defTabSz="882171" rtl="0" eaLnBrk="1" latinLnBrk="0" hangingPunct="1">
              <a:lnSpc>
                <a:spcPct val="100000"/>
              </a:lnSpc>
              <a:spcBef>
                <a:spcPts val="0"/>
              </a:spcBef>
              <a:spcAft>
                <a:spcPts val="1000"/>
              </a:spcAft>
              <a:buFont typeface="Arial" panose="020B0604020202020204" pitchFamily="34" charset="0"/>
              <a:buNone/>
            </a:pPr>
            <a:r>
              <a:rPr lang="en-US"/>
              <a:t>Click to edit Master text styles</a:t>
            </a:r>
          </a:p>
        </p:txBody>
      </p:sp>
      <p:sp>
        <p:nvSpPr>
          <p:cNvPr id="42" name="Text Placeholder 6">
            <a:extLst>
              <a:ext uri="{FF2B5EF4-FFF2-40B4-BE49-F238E27FC236}">
                <a16:creationId xmlns:a16="http://schemas.microsoft.com/office/drawing/2014/main" id="{0F3DDABD-EE25-49C3-9A53-2657DAD77A8C}"/>
              </a:ext>
            </a:extLst>
          </p:cNvPr>
          <p:cNvSpPr>
            <a:spLocks noGrp="1"/>
          </p:cNvSpPr>
          <p:nvPr>
            <p:ph type="body" sz="quarter" idx="63"/>
          </p:nvPr>
        </p:nvSpPr>
        <p:spPr>
          <a:xfrm>
            <a:off x="7080810" y="2866146"/>
            <a:ext cx="4539690" cy="196913"/>
          </a:xfrm>
        </p:spPr>
        <p:txBody>
          <a:bodyPr wrap="square">
            <a:spAutoFit/>
          </a:bodyPr>
          <a:lstStyle>
            <a:lvl1pPr>
              <a:defRPr sz="1200">
                <a:latin typeface="+mn-lt"/>
              </a:defRPr>
            </a:lvl1pPr>
          </a:lstStyle>
          <a:p>
            <a:pPr lvl="0"/>
            <a:r>
              <a:rPr lang="en-US"/>
              <a:t>Click to edit Master text styles</a:t>
            </a:r>
          </a:p>
        </p:txBody>
      </p:sp>
      <p:sp>
        <p:nvSpPr>
          <p:cNvPr id="43" name="Text Placeholder 4">
            <a:extLst>
              <a:ext uri="{FF2B5EF4-FFF2-40B4-BE49-F238E27FC236}">
                <a16:creationId xmlns:a16="http://schemas.microsoft.com/office/drawing/2014/main" id="{17167DB7-5308-42DC-AEE9-AAED2ED164D1}"/>
              </a:ext>
            </a:extLst>
          </p:cNvPr>
          <p:cNvSpPr>
            <a:spLocks noGrp="1"/>
          </p:cNvSpPr>
          <p:nvPr>
            <p:ph type="body" sz="quarter" idx="64" hasCustomPrompt="1"/>
          </p:nvPr>
        </p:nvSpPr>
        <p:spPr>
          <a:xfrm>
            <a:off x="6248400" y="3278622"/>
            <a:ext cx="647700" cy="369332"/>
          </a:xfrm>
        </p:spPr>
        <p:txBody>
          <a:bodyPr>
            <a:spAutoFit/>
          </a:bodyPr>
          <a:lstStyle>
            <a:lvl1pPr algn="l">
              <a:defRPr lang="en-US" sz="2400" b="0" i="0" kern="0" spc="0" baseline="0" dirty="0">
                <a:solidFill>
                  <a:schemeClr val="bg1"/>
                </a:solidFill>
                <a:latin typeface="+mj-lt"/>
                <a:ea typeface="+mn-ea"/>
                <a:cs typeface="+mn-cs"/>
              </a:defRPr>
            </a:lvl1pPr>
          </a:lstStyle>
          <a:p>
            <a:pPr marL="0" lvl="0" indent="0" algn="l" defTabSz="882171" rtl="0" eaLnBrk="1" latinLnBrk="0" hangingPunct="1">
              <a:lnSpc>
                <a:spcPct val="100000"/>
              </a:lnSpc>
              <a:spcBef>
                <a:spcPts val="0"/>
              </a:spcBef>
              <a:spcAft>
                <a:spcPts val="1000"/>
              </a:spcAft>
              <a:buFont typeface="Arial" panose="020B0604020202020204" pitchFamily="34" charset="0"/>
              <a:buNone/>
            </a:pPr>
            <a:r>
              <a:rPr lang="en-US"/>
              <a:t>06</a:t>
            </a:r>
          </a:p>
        </p:txBody>
      </p:sp>
      <p:sp>
        <p:nvSpPr>
          <p:cNvPr id="44" name="Text Placeholder 6">
            <a:extLst>
              <a:ext uri="{FF2B5EF4-FFF2-40B4-BE49-F238E27FC236}">
                <a16:creationId xmlns:a16="http://schemas.microsoft.com/office/drawing/2014/main" id="{620B5D7B-672A-4FB9-9717-E785586DA302}"/>
              </a:ext>
            </a:extLst>
          </p:cNvPr>
          <p:cNvSpPr>
            <a:spLocks noGrp="1"/>
          </p:cNvSpPr>
          <p:nvPr>
            <p:ph type="body" sz="quarter" idx="65"/>
          </p:nvPr>
        </p:nvSpPr>
        <p:spPr>
          <a:xfrm>
            <a:off x="7080810" y="3278622"/>
            <a:ext cx="4539690" cy="369332"/>
          </a:xfrm>
        </p:spPr>
        <p:txBody>
          <a:bodyPr wrap="square">
            <a:spAutoFit/>
          </a:bodyPr>
          <a:lstStyle>
            <a:lvl1pPr>
              <a:defRPr lang="en-US" sz="2400" b="0" i="0" kern="0" spc="-120" baseline="0" dirty="0" smtClean="0">
                <a:solidFill>
                  <a:schemeClr val="bg1"/>
                </a:solidFill>
                <a:latin typeface="+mj-lt"/>
                <a:ea typeface="+mn-ea"/>
                <a:cs typeface="+mn-cs"/>
              </a:defRPr>
            </a:lvl1pPr>
          </a:lstStyle>
          <a:p>
            <a:pPr marL="0" lvl="0" indent="0" algn="l" defTabSz="882171" rtl="0" eaLnBrk="1" latinLnBrk="0" hangingPunct="1">
              <a:lnSpc>
                <a:spcPct val="100000"/>
              </a:lnSpc>
              <a:spcBef>
                <a:spcPts val="0"/>
              </a:spcBef>
              <a:spcAft>
                <a:spcPts val="1000"/>
              </a:spcAft>
              <a:buFont typeface="Arial" panose="020B0604020202020204" pitchFamily="34" charset="0"/>
              <a:buNone/>
            </a:pPr>
            <a:r>
              <a:rPr lang="en-US"/>
              <a:t>Click to edit Master text styles</a:t>
            </a:r>
          </a:p>
        </p:txBody>
      </p:sp>
      <p:sp>
        <p:nvSpPr>
          <p:cNvPr id="45" name="Text Placeholder 6">
            <a:extLst>
              <a:ext uri="{FF2B5EF4-FFF2-40B4-BE49-F238E27FC236}">
                <a16:creationId xmlns:a16="http://schemas.microsoft.com/office/drawing/2014/main" id="{E23B210E-5C88-4516-A864-36247F88D733}"/>
              </a:ext>
            </a:extLst>
          </p:cNvPr>
          <p:cNvSpPr>
            <a:spLocks noGrp="1"/>
          </p:cNvSpPr>
          <p:nvPr>
            <p:ph type="body" sz="quarter" idx="66"/>
          </p:nvPr>
        </p:nvSpPr>
        <p:spPr>
          <a:xfrm>
            <a:off x="7080810" y="3706826"/>
            <a:ext cx="4539690" cy="196913"/>
          </a:xfrm>
        </p:spPr>
        <p:txBody>
          <a:bodyPr wrap="square">
            <a:spAutoFit/>
          </a:bodyPr>
          <a:lstStyle>
            <a:lvl1pPr>
              <a:defRPr sz="1200">
                <a:latin typeface="+mn-lt"/>
              </a:defRPr>
            </a:lvl1pPr>
          </a:lstStyle>
          <a:p>
            <a:pPr lvl="0"/>
            <a:r>
              <a:rPr lang="en-US"/>
              <a:t>Click to edit Master text styles</a:t>
            </a:r>
          </a:p>
        </p:txBody>
      </p:sp>
      <p:sp>
        <p:nvSpPr>
          <p:cNvPr id="46" name="Text Placeholder 4">
            <a:extLst>
              <a:ext uri="{FF2B5EF4-FFF2-40B4-BE49-F238E27FC236}">
                <a16:creationId xmlns:a16="http://schemas.microsoft.com/office/drawing/2014/main" id="{37DB0FAF-76DD-43D1-B897-9417F5B3AB7B}"/>
              </a:ext>
            </a:extLst>
          </p:cNvPr>
          <p:cNvSpPr>
            <a:spLocks noGrp="1"/>
          </p:cNvSpPr>
          <p:nvPr>
            <p:ph type="body" sz="quarter" idx="67" hasCustomPrompt="1"/>
          </p:nvPr>
        </p:nvSpPr>
        <p:spPr>
          <a:xfrm>
            <a:off x="6248400" y="4118817"/>
            <a:ext cx="647700" cy="369332"/>
          </a:xfrm>
        </p:spPr>
        <p:txBody>
          <a:bodyPr>
            <a:spAutoFit/>
          </a:bodyPr>
          <a:lstStyle>
            <a:lvl1pPr algn="l">
              <a:defRPr lang="en-US" sz="2400" b="0" i="0" kern="0" spc="0" baseline="0" dirty="0">
                <a:solidFill>
                  <a:schemeClr val="bg1"/>
                </a:solidFill>
                <a:latin typeface="+mj-lt"/>
                <a:ea typeface="+mn-ea"/>
                <a:cs typeface="+mn-cs"/>
              </a:defRPr>
            </a:lvl1pPr>
          </a:lstStyle>
          <a:p>
            <a:pPr marL="0" lvl="0" indent="0" algn="l" defTabSz="882171" rtl="0" eaLnBrk="1" latinLnBrk="0" hangingPunct="1">
              <a:lnSpc>
                <a:spcPct val="100000"/>
              </a:lnSpc>
              <a:spcBef>
                <a:spcPts val="0"/>
              </a:spcBef>
              <a:spcAft>
                <a:spcPts val="1000"/>
              </a:spcAft>
              <a:buFont typeface="Arial" panose="020B0604020202020204" pitchFamily="34" charset="0"/>
              <a:buNone/>
            </a:pPr>
            <a:r>
              <a:rPr lang="en-US"/>
              <a:t>07</a:t>
            </a:r>
          </a:p>
        </p:txBody>
      </p:sp>
      <p:sp>
        <p:nvSpPr>
          <p:cNvPr id="47" name="Text Placeholder 6">
            <a:extLst>
              <a:ext uri="{FF2B5EF4-FFF2-40B4-BE49-F238E27FC236}">
                <a16:creationId xmlns:a16="http://schemas.microsoft.com/office/drawing/2014/main" id="{B0C7BE68-E1A9-48A3-8ADD-8FDB96C02A40}"/>
              </a:ext>
            </a:extLst>
          </p:cNvPr>
          <p:cNvSpPr>
            <a:spLocks noGrp="1"/>
          </p:cNvSpPr>
          <p:nvPr>
            <p:ph type="body" sz="quarter" idx="68"/>
          </p:nvPr>
        </p:nvSpPr>
        <p:spPr>
          <a:xfrm>
            <a:off x="7080810" y="4118817"/>
            <a:ext cx="4539690" cy="369332"/>
          </a:xfrm>
        </p:spPr>
        <p:txBody>
          <a:bodyPr wrap="square">
            <a:spAutoFit/>
          </a:bodyPr>
          <a:lstStyle>
            <a:lvl1pPr>
              <a:defRPr lang="en-US" sz="2400" b="0" i="0" kern="0" spc="-120" baseline="0" dirty="0" smtClean="0">
                <a:solidFill>
                  <a:schemeClr val="bg1"/>
                </a:solidFill>
                <a:latin typeface="+mj-lt"/>
                <a:ea typeface="+mn-ea"/>
                <a:cs typeface="+mn-cs"/>
              </a:defRPr>
            </a:lvl1pPr>
          </a:lstStyle>
          <a:p>
            <a:pPr marL="0" lvl="0" indent="0" algn="l" defTabSz="882171" rtl="0" eaLnBrk="1" latinLnBrk="0" hangingPunct="1">
              <a:lnSpc>
                <a:spcPct val="100000"/>
              </a:lnSpc>
              <a:spcBef>
                <a:spcPts val="0"/>
              </a:spcBef>
              <a:spcAft>
                <a:spcPts val="1000"/>
              </a:spcAft>
              <a:buFont typeface="Arial" panose="020B0604020202020204" pitchFamily="34" charset="0"/>
              <a:buNone/>
            </a:pPr>
            <a:r>
              <a:rPr lang="en-US"/>
              <a:t>Click to edit Master text styles</a:t>
            </a:r>
          </a:p>
        </p:txBody>
      </p:sp>
      <p:sp>
        <p:nvSpPr>
          <p:cNvPr id="48" name="Text Placeholder 6">
            <a:extLst>
              <a:ext uri="{FF2B5EF4-FFF2-40B4-BE49-F238E27FC236}">
                <a16:creationId xmlns:a16="http://schemas.microsoft.com/office/drawing/2014/main" id="{5195D37A-ED4A-4E1F-A476-81831613075B}"/>
              </a:ext>
            </a:extLst>
          </p:cNvPr>
          <p:cNvSpPr>
            <a:spLocks noGrp="1"/>
          </p:cNvSpPr>
          <p:nvPr>
            <p:ph type="body" sz="quarter" idx="69"/>
          </p:nvPr>
        </p:nvSpPr>
        <p:spPr>
          <a:xfrm>
            <a:off x="7080810" y="4547021"/>
            <a:ext cx="4539690" cy="196913"/>
          </a:xfrm>
        </p:spPr>
        <p:txBody>
          <a:bodyPr wrap="square">
            <a:spAutoFit/>
          </a:bodyPr>
          <a:lstStyle>
            <a:lvl1pPr>
              <a:defRPr sz="1200">
                <a:latin typeface="+mn-lt"/>
              </a:defRPr>
            </a:lvl1pPr>
          </a:lstStyle>
          <a:p>
            <a:pPr lvl="0"/>
            <a:r>
              <a:rPr lang="en-US"/>
              <a:t>Click to edit Master text styles</a:t>
            </a:r>
          </a:p>
        </p:txBody>
      </p:sp>
      <p:sp>
        <p:nvSpPr>
          <p:cNvPr id="61" name="Text Placeholder 4">
            <a:extLst>
              <a:ext uri="{FF2B5EF4-FFF2-40B4-BE49-F238E27FC236}">
                <a16:creationId xmlns:a16="http://schemas.microsoft.com/office/drawing/2014/main" id="{62FE476F-78D3-4BBD-ADB0-A014E40BC384}"/>
              </a:ext>
            </a:extLst>
          </p:cNvPr>
          <p:cNvSpPr>
            <a:spLocks noGrp="1"/>
          </p:cNvSpPr>
          <p:nvPr>
            <p:ph type="body" sz="quarter" idx="70" hasCustomPrompt="1"/>
          </p:nvPr>
        </p:nvSpPr>
        <p:spPr>
          <a:xfrm>
            <a:off x="6248400" y="4959740"/>
            <a:ext cx="647700" cy="369332"/>
          </a:xfrm>
        </p:spPr>
        <p:txBody>
          <a:bodyPr>
            <a:spAutoFit/>
          </a:bodyPr>
          <a:lstStyle>
            <a:lvl1pPr algn="l">
              <a:defRPr lang="en-US" sz="2400" b="0" i="0" kern="0" spc="0" baseline="0" dirty="0">
                <a:solidFill>
                  <a:schemeClr val="bg1"/>
                </a:solidFill>
                <a:latin typeface="+mj-lt"/>
                <a:ea typeface="+mn-ea"/>
                <a:cs typeface="+mn-cs"/>
              </a:defRPr>
            </a:lvl1pPr>
          </a:lstStyle>
          <a:p>
            <a:pPr marL="0" lvl="0" indent="0" algn="l" defTabSz="882171" rtl="0" eaLnBrk="1" latinLnBrk="0" hangingPunct="1">
              <a:lnSpc>
                <a:spcPct val="100000"/>
              </a:lnSpc>
              <a:spcBef>
                <a:spcPts val="0"/>
              </a:spcBef>
              <a:spcAft>
                <a:spcPts val="1000"/>
              </a:spcAft>
              <a:buFont typeface="Arial" panose="020B0604020202020204" pitchFamily="34" charset="0"/>
              <a:buNone/>
            </a:pPr>
            <a:r>
              <a:rPr lang="en-US"/>
              <a:t>08</a:t>
            </a:r>
          </a:p>
        </p:txBody>
      </p:sp>
      <p:sp>
        <p:nvSpPr>
          <p:cNvPr id="62" name="Text Placeholder 6">
            <a:extLst>
              <a:ext uri="{FF2B5EF4-FFF2-40B4-BE49-F238E27FC236}">
                <a16:creationId xmlns:a16="http://schemas.microsoft.com/office/drawing/2014/main" id="{D42D2D51-155D-4C35-BC5F-B8F1C46DC335}"/>
              </a:ext>
            </a:extLst>
          </p:cNvPr>
          <p:cNvSpPr>
            <a:spLocks noGrp="1"/>
          </p:cNvSpPr>
          <p:nvPr>
            <p:ph type="body" sz="quarter" idx="71"/>
          </p:nvPr>
        </p:nvSpPr>
        <p:spPr>
          <a:xfrm>
            <a:off x="7080810" y="4959740"/>
            <a:ext cx="4539690" cy="369332"/>
          </a:xfrm>
        </p:spPr>
        <p:txBody>
          <a:bodyPr wrap="square">
            <a:spAutoFit/>
          </a:bodyPr>
          <a:lstStyle>
            <a:lvl1pPr>
              <a:defRPr lang="en-US" sz="2400" b="0" i="0" kern="0" spc="-120" baseline="0" dirty="0" smtClean="0">
                <a:solidFill>
                  <a:schemeClr val="bg1"/>
                </a:solidFill>
                <a:latin typeface="+mj-lt"/>
                <a:ea typeface="+mn-ea"/>
                <a:cs typeface="+mn-cs"/>
              </a:defRPr>
            </a:lvl1pPr>
          </a:lstStyle>
          <a:p>
            <a:pPr marL="0" lvl="0" indent="0" algn="l" defTabSz="882171" rtl="0" eaLnBrk="1" latinLnBrk="0" hangingPunct="1">
              <a:lnSpc>
                <a:spcPct val="100000"/>
              </a:lnSpc>
              <a:spcBef>
                <a:spcPts val="0"/>
              </a:spcBef>
              <a:spcAft>
                <a:spcPts val="1000"/>
              </a:spcAft>
              <a:buFont typeface="Arial" panose="020B0604020202020204" pitchFamily="34" charset="0"/>
              <a:buNone/>
            </a:pPr>
            <a:r>
              <a:rPr lang="en-US"/>
              <a:t>Click to edit Master text styles</a:t>
            </a:r>
          </a:p>
        </p:txBody>
      </p:sp>
      <p:sp>
        <p:nvSpPr>
          <p:cNvPr id="63" name="Text Placeholder 6">
            <a:extLst>
              <a:ext uri="{FF2B5EF4-FFF2-40B4-BE49-F238E27FC236}">
                <a16:creationId xmlns:a16="http://schemas.microsoft.com/office/drawing/2014/main" id="{EBF4B885-D002-47D6-8922-12B72E21CACE}"/>
              </a:ext>
            </a:extLst>
          </p:cNvPr>
          <p:cNvSpPr>
            <a:spLocks noGrp="1"/>
          </p:cNvSpPr>
          <p:nvPr>
            <p:ph type="body" sz="quarter" idx="72"/>
          </p:nvPr>
        </p:nvSpPr>
        <p:spPr>
          <a:xfrm>
            <a:off x="7080810" y="5387944"/>
            <a:ext cx="4539690" cy="196913"/>
          </a:xfrm>
        </p:spPr>
        <p:txBody>
          <a:bodyPr wrap="square">
            <a:spAutoFit/>
          </a:bodyPr>
          <a:lstStyle>
            <a:lvl1pPr>
              <a:defRPr sz="1200">
                <a:latin typeface="+mn-lt"/>
              </a:defRPr>
            </a:lvl1pPr>
          </a:lstStyle>
          <a:p>
            <a:pPr lvl="0"/>
            <a:r>
              <a:rPr lang="en-US"/>
              <a:t>Click to edit Master text styles</a:t>
            </a:r>
          </a:p>
        </p:txBody>
      </p:sp>
      <p:sp>
        <p:nvSpPr>
          <p:cNvPr id="37" name="TextBox 36">
            <a:extLst>
              <a:ext uri="{FF2B5EF4-FFF2-40B4-BE49-F238E27FC236}">
                <a16:creationId xmlns:a16="http://schemas.microsoft.com/office/drawing/2014/main" id="{D0EEB412-0CE0-4F00-8756-0957743AE431}"/>
              </a:ext>
            </a:extLst>
          </p:cNvPr>
          <p:cNvSpPr txBox="1"/>
          <p:nvPr userDrawn="1"/>
        </p:nvSpPr>
        <p:spPr>
          <a:xfrm>
            <a:off x="3429000" y="6437289"/>
            <a:ext cx="5334000" cy="92333"/>
          </a:xfrm>
          <a:prstGeom prst="rect">
            <a:avLst/>
          </a:prstGeom>
          <a:noFill/>
        </p:spPr>
        <p:txBody>
          <a:bodyPr wrap="square" lIns="0" tIns="0" rIns="0" bIns="0" rtlCol="0">
            <a:spAutoFit/>
          </a:bodyPr>
          <a:lstStyle/>
          <a:p>
            <a:pPr marL="0" marR="0" lvl="0" indent="0" algn="ctr" defTabSz="926372" rtl="0" eaLnBrk="1" fontAlgn="auto" latinLnBrk="0" hangingPunct="1">
              <a:lnSpc>
                <a:spcPct val="100000"/>
              </a:lnSpc>
              <a:spcBef>
                <a:spcPts val="0"/>
              </a:spcBef>
              <a:spcAft>
                <a:spcPts val="0"/>
              </a:spcAft>
              <a:buClrTx/>
              <a:buSzTx/>
              <a:buFontTx/>
              <a:buNone/>
              <a:tabLst/>
              <a:defRPr/>
            </a:pPr>
            <a:r>
              <a:rPr lang="en-US" sz="600" kern="1200">
                <a:solidFill>
                  <a:schemeClr val="bg1"/>
                </a:solidFill>
                <a:latin typeface="+mn-lt"/>
                <a:ea typeface="+mn-ea"/>
                <a:cs typeface="+mn-cs"/>
              </a:rPr>
              <a:t>© 2026 Cisco and/or its affiliates. All rights reserved. Cisco Confidential</a:t>
            </a:r>
          </a:p>
        </p:txBody>
      </p:sp>
      <p:sp>
        <p:nvSpPr>
          <p:cNvPr id="38" name="Slide Number Placeholder 5">
            <a:extLst>
              <a:ext uri="{FF2B5EF4-FFF2-40B4-BE49-F238E27FC236}">
                <a16:creationId xmlns:a16="http://schemas.microsoft.com/office/drawing/2014/main" id="{F1D09230-31C5-441E-A05B-30909BC7BD40}"/>
              </a:ext>
            </a:extLst>
          </p:cNvPr>
          <p:cNvSpPr txBox="1">
            <a:spLocks/>
          </p:cNvSpPr>
          <p:nvPr userDrawn="1"/>
        </p:nvSpPr>
        <p:spPr>
          <a:xfrm>
            <a:off x="10020300" y="6401748"/>
            <a:ext cx="1586484" cy="123111"/>
          </a:xfrm>
          <a:prstGeom prst="rect">
            <a:avLst/>
          </a:prstGeom>
        </p:spPr>
        <p:txBody>
          <a:bodyPr vert="horz" wrap="square" lIns="0" tIns="0" rIns="0" bIns="0" rtlCol="0" anchor="t" anchorCtr="0">
            <a:spAutoFit/>
          </a:bodyPr>
          <a:lstStyle>
            <a:defPPr>
              <a:defRPr lang="en-US"/>
            </a:defPPr>
            <a:lvl1pPr marL="0" algn="r" defTabSz="926372" rtl="0" eaLnBrk="1" latinLnBrk="0" hangingPunct="1">
              <a:defRPr sz="800" kern="1200">
                <a:solidFill>
                  <a:schemeClr val="tx1"/>
                </a:solidFill>
                <a:latin typeface="+mn-lt"/>
                <a:ea typeface="+mn-ea"/>
                <a:cs typeface="+mn-cs"/>
              </a:defRPr>
            </a:lvl1pPr>
            <a:lvl2pPr marL="463186" algn="l" defTabSz="926372" rtl="0" eaLnBrk="1" latinLnBrk="0" hangingPunct="1">
              <a:defRPr sz="1824" kern="1200">
                <a:solidFill>
                  <a:schemeClr val="tx1"/>
                </a:solidFill>
                <a:latin typeface="+mn-lt"/>
                <a:ea typeface="+mn-ea"/>
                <a:cs typeface="+mn-cs"/>
              </a:defRPr>
            </a:lvl2pPr>
            <a:lvl3pPr marL="926372" algn="l" defTabSz="926372" rtl="0" eaLnBrk="1" latinLnBrk="0" hangingPunct="1">
              <a:defRPr sz="1824" kern="1200">
                <a:solidFill>
                  <a:schemeClr val="tx1"/>
                </a:solidFill>
                <a:latin typeface="+mn-lt"/>
                <a:ea typeface="+mn-ea"/>
                <a:cs typeface="+mn-cs"/>
              </a:defRPr>
            </a:lvl3pPr>
            <a:lvl4pPr marL="1389557" algn="l" defTabSz="926372" rtl="0" eaLnBrk="1" latinLnBrk="0" hangingPunct="1">
              <a:defRPr sz="1824" kern="1200">
                <a:solidFill>
                  <a:schemeClr val="tx1"/>
                </a:solidFill>
                <a:latin typeface="+mn-lt"/>
                <a:ea typeface="+mn-ea"/>
                <a:cs typeface="+mn-cs"/>
              </a:defRPr>
            </a:lvl4pPr>
            <a:lvl5pPr marL="1852743" algn="l" defTabSz="926372" rtl="0" eaLnBrk="1" latinLnBrk="0" hangingPunct="1">
              <a:defRPr sz="1824" kern="1200">
                <a:solidFill>
                  <a:schemeClr val="tx1"/>
                </a:solidFill>
                <a:latin typeface="+mn-lt"/>
                <a:ea typeface="+mn-ea"/>
                <a:cs typeface="+mn-cs"/>
              </a:defRPr>
            </a:lvl5pPr>
            <a:lvl6pPr marL="2315929" algn="l" defTabSz="926372" rtl="0" eaLnBrk="1" latinLnBrk="0" hangingPunct="1">
              <a:defRPr sz="1824" kern="1200">
                <a:solidFill>
                  <a:schemeClr val="tx1"/>
                </a:solidFill>
                <a:latin typeface="+mn-lt"/>
                <a:ea typeface="+mn-ea"/>
                <a:cs typeface="+mn-cs"/>
              </a:defRPr>
            </a:lvl6pPr>
            <a:lvl7pPr marL="2779113" algn="l" defTabSz="926372" rtl="0" eaLnBrk="1" latinLnBrk="0" hangingPunct="1">
              <a:defRPr sz="1824" kern="1200">
                <a:solidFill>
                  <a:schemeClr val="tx1"/>
                </a:solidFill>
                <a:latin typeface="+mn-lt"/>
                <a:ea typeface="+mn-ea"/>
                <a:cs typeface="+mn-cs"/>
              </a:defRPr>
            </a:lvl7pPr>
            <a:lvl8pPr marL="3242299" algn="l" defTabSz="926372" rtl="0" eaLnBrk="1" latinLnBrk="0" hangingPunct="1">
              <a:defRPr sz="1824" kern="1200">
                <a:solidFill>
                  <a:schemeClr val="tx1"/>
                </a:solidFill>
                <a:latin typeface="+mn-lt"/>
                <a:ea typeface="+mn-ea"/>
                <a:cs typeface="+mn-cs"/>
              </a:defRPr>
            </a:lvl8pPr>
            <a:lvl9pPr marL="3705486" algn="l" defTabSz="926372" rtl="0" eaLnBrk="1" latinLnBrk="0" hangingPunct="1">
              <a:defRPr sz="1824" kern="1200">
                <a:solidFill>
                  <a:schemeClr val="tx1"/>
                </a:solidFill>
                <a:latin typeface="+mn-lt"/>
                <a:ea typeface="+mn-ea"/>
                <a:cs typeface="+mn-cs"/>
              </a:defRPr>
            </a:lvl9pPr>
          </a:lstStyle>
          <a:p>
            <a:fld id="{A7D7A393-7AAB-4C35-B2E9-5B44BBD349B3}"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333132034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mp; Bulleted Text">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011A5B07-96E9-42C8-81C4-56D26550D3B3}"/>
              </a:ext>
            </a:extLst>
          </p:cNvPr>
          <p:cNvSpPr>
            <a:spLocks noGrp="1"/>
          </p:cNvSpPr>
          <p:nvPr>
            <p:ph type="title"/>
          </p:nvPr>
        </p:nvSpPr>
        <p:spPr>
          <a:xfrm>
            <a:off x="571500" y="609600"/>
            <a:ext cx="11049000" cy="553998"/>
          </a:xfrm>
          <a:prstGeom prst="rect">
            <a:avLst/>
          </a:prstGeom>
        </p:spPr>
        <p:txBody>
          <a:bodyPr vert="horz" lIns="0" tIns="0" rIns="0" bIns="0" rtlCol="0" anchor="t" anchorCtr="0">
            <a:spAutoFit/>
          </a:bodyPr>
          <a:lstStyle>
            <a:lvl1pPr>
              <a:defRPr lang="en-US" sz="4000" dirty="0"/>
            </a:lvl1pPr>
          </a:lstStyle>
          <a:p>
            <a:pPr lvl="0"/>
            <a:r>
              <a:rPr lang="en-US"/>
              <a:t>Click to edit Master title style</a:t>
            </a:r>
          </a:p>
        </p:txBody>
      </p:sp>
      <p:sp>
        <p:nvSpPr>
          <p:cNvPr id="6" name="TextBox 5">
            <a:extLst>
              <a:ext uri="{FF2B5EF4-FFF2-40B4-BE49-F238E27FC236}">
                <a16:creationId xmlns:a16="http://schemas.microsoft.com/office/drawing/2014/main" id="{454FE852-4660-4623-83C0-2F7C9B6EDB27}"/>
              </a:ext>
            </a:extLst>
          </p:cNvPr>
          <p:cNvSpPr txBox="1"/>
          <p:nvPr userDrawn="1"/>
        </p:nvSpPr>
        <p:spPr>
          <a:xfrm>
            <a:off x="3429000" y="6437289"/>
            <a:ext cx="5334000" cy="92333"/>
          </a:xfrm>
          <a:prstGeom prst="rect">
            <a:avLst/>
          </a:prstGeom>
          <a:noFill/>
        </p:spPr>
        <p:txBody>
          <a:bodyPr wrap="square" lIns="0" tIns="0" rIns="0" bIns="0" rtlCol="0">
            <a:spAutoFit/>
          </a:bodyPr>
          <a:lstStyle/>
          <a:p>
            <a:pPr marL="0" marR="0" lvl="0" indent="0" algn="ctr" defTabSz="926372" rtl="0" eaLnBrk="1" fontAlgn="auto" latinLnBrk="0" hangingPunct="1">
              <a:lnSpc>
                <a:spcPct val="100000"/>
              </a:lnSpc>
              <a:spcBef>
                <a:spcPts val="0"/>
              </a:spcBef>
              <a:spcAft>
                <a:spcPts val="0"/>
              </a:spcAft>
              <a:buClrTx/>
              <a:buSzTx/>
              <a:buFontTx/>
              <a:buNone/>
              <a:tabLst/>
              <a:defRPr/>
            </a:pPr>
            <a:r>
              <a:rPr lang="en-US" sz="600" kern="1200">
                <a:solidFill>
                  <a:schemeClr val="bg1"/>
                </a:solidFill>
                <a:latin typeface="+mn-lt"/>
                <a:ea typeface="+mn-ea"/>
                <a:cs typeface="+mn-cs"/>
              </a:rPr>
              <a:t>© 2026 Cisco and/or its affiliates. All rights reserved. Cisco Confidential</a:t>
            </a:r>
          </a:p>
        </p:txBody>
      </p:sp>
      <p:sp>
        <p:nvSpPr>
          <p:cNvPr id="8" name="Text Placeholder 2">
            <a:extLst>
              <a:ext uri="{FF2B5EF4-FFF2-40B4-BE49-F238E27FC236}">
                <a16:creationId xmlns:a16="http://schemas.microsoft.com/office/drawing/2014/main" id="{B30AEE4A-8045-4764-924B-E00BAD868F3F}"/>
              </a:ext>
            </a:extLst>
          </p:cNvPr>
          <p:cNvSpPr>
            <a:spLocks noGrp="1"/>
          </p:cNvSpPr>
          <p:nvPr>
            <p:ph idx="1"/>
          </p:nvPr>
        </p:nvSpPr>
        <p:spPr>
          <a:xfrm>
            <a:off x="571500" y="1905000"/>
            <a:ext cx="11045952" cy="4305301"/>
          </a:xfrm>
          <a:prstGeom prst="rect">
            <a:avLst/>
          </a:prstGeom>
        </p:spPr>
        <p:txBody>
          <a:bodyPr vert="horz" lIns="0" tIns="0" rIns="0" bIns="0" rtlCol="0">
            <a:noAutofit/>
          </a:bodyPr>
          <a:lstStyle>
            <a:lvl1pPr>
              <a:defRPr sz="1600"/>
            </a:lvl1pPr>
            <a:lvl2pPr>
              <a:defRPr sz="1400"/>
            </a:lvl2pPr>
            <a:lvl3pPr>
              <a:defRPr sz="1200"/>
            </a:lvl3pPr>
            <a:lvl4pPr>
              <a:defRPr sz="1000"/>
            </a:lvl4pPr>
            <a:lvl5pPr marL="685800" indent="-171450">
              <a:buFont typeface="Arial" panose="020B0604020202020204" pitchFamily="34" charset="0"/>
              <a:buChar char="•"/>
              <a:defRPr sz="533"/>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Slide Number Placeholder 5">
            <a:extLst>
              <a:ext uri="{FF2B5EF4-FFF2-40B4-BE49-F238E27FC236}">
                <a16:creationId xmlns:a16="http://schemas.microsoft.com/office/drawing/2014/main" id="{A600E8FC-18DB-4F8B-8AFE-011819C11661}"/>
              </a:ext>
            </a:extLst>
          </p:cNvPr>
          <p:cNvSpPr txBox="1">
            <a:spLocks/>
          </p:cNvSpPr>
          <p:nvPr userDrawn="1"/>
        </p:nvSpPr>
        <p:spPr>
          <a:xfrm>
            <a:off x="10020300" y="6401748"/>
            <a:ext cx="1586484" cy="123111"/>
          </a:xfrm>
          <a:prstGeom prst="rect">
            <a:avLst/>
          </a:prstGeom>
        </p:spPr>
        <p:txBody>
          <a:bodyPr vert="horz" wrap="square" lIns="0" tIns="0" rIns="0" bIns="0" rtlCol="0" anchor="t" anchorCtr="0">
            <a:spAutoFit/>
          </a:bodyPr>
          <a:lstStyle>
            <a:defPPr>
              <a:defRPr lang="en-US"/>
            </a:defPPr>
            <a:lvl1pPr marL="0" algn="r" defTabSz="926372" rtl="0" eaLnBrk="1" latinLnBrk="0" hangingPunct="1">
              <a:defRPr sz="800" kern="1200">
                <a:solidFill>
                  <a:schemeClr val="tx1"/>
                </a:solidFill>
                <a:latin typeface="+mn-lt"/>
                <a:ea typeface="+mn-ea"/>
                <a:cs typeface="+mn-cs"/>
              </a:defRPr>
            </a:lvl1pPr>
            <a:lvl2pPr marL="463186" algn="l" defTabSz="926372" rtl="0" eaLnBrk="1" latinLnBrk="0" hangingPunct="1">
              <a:defRPr sz="1824" kern="1200">
                <a:solidFill>
                  <a:schemeClr val="tx1"/>
                </a:solidFill>
                <a:latin typeface="+mn-lt"/>
                <a:ea typeface="+mn-ea"/>
                <a:cs typeface="+mn-cs"/>
              </a:defRPr>
            </a:lvl2pPr>
            <a:lvl3pPr marL="926372" algn="l" defTabSz="926372" rtl="0" eaLnBrk="1" latinLnBrk="0" hangingPunct="1">
              <a:defRPr sz="1824" kern="1200">
                <a:solidFill>
                  <a:schemeClr val="tx1"/>
                </a:solidFill>
                <a:latin typeface="+mn-lt"/>
                <a:ea typeface="+mn-ea"/>
                <a:cs typeface="+mn-cs"/>
              </a:defRPr>
            </a:lvl3pPr>
            <a:lvl4pPr marL="1389557" algn="l" defTabSz="926372" rtl="0" eaLnBrk="1" latinLnBrk="0" hangingPunct="1">
              <a:defRPr sz="1824" kern="1200">
                <a:solidFill>
                  <a:schemeClr val="tx1"/>
                </a:solidFill>
                <a:latin typeface="+mn-lt"/>
                <a:ea typeface="+mn-ea"/>
                <a:cs typeface="+mn-cs"/>
              </a:defRPr>
            </a:lvl4pPr>
            <a:lvl5pPr marL="1852743" algn="l" defTabSz="926372" rtl="0" eaLnBrk="1" latinLnBrk="0" hangingPunct="1">
              <a:defRPr sz="1824" kern="1200">
                <a:solidFill>
                  <a:schemeClr val="tx1"/>
                </a:solidFill>
                <a:latin typeface="+mn-lt"/>
                <a:ea typeface="+mn-ea"/>
                <a:cs typeface="+mn-cs"/>
              </a:defRPr>
            </a:lvl5pPr>
            <a:lvl6pPr marL="2315929" algn="l" defTabSz="926372" rtl="0" eaLnBrk="1" latinLnBrk="0" hangingPunct="1">
              <a:defRPr sz="1824" kern="1200">
                <a:solidFill>
                  <a:schemeClr val="tx1"/>
                </a:solidFill>
                <a:latin typeface="+mn-lt"/>
                <a:ea typeface="+mn-ea"/>
                <a:cs typeface="+mn-cs"/>
              </a:defRPr>
            </a:lvl6pPr>
            <a:lvl7pPr marL="2779113" algn="l" defTabSz="926372" rtl="0" eaLnBrk="1" latinLnBrk="0" hangingPunct="1">
              <a:defRPr sz="1824" kern="1200">
                <a:solidFill>
                  <a:schemeClr val="tx1"/>
                </a:solidFill>
                <a:latin typeface="+mn-lt"/>
                <a:ea typeface="+mn-ea"/>
                <a:cs typeface="+mn-cs"/>
              </a:defRPr>
            </a:lvl7pPr>
            <a:lvl8pPr marL="3242299" algn="l" defTabSz="926372" rtl="0" eaLnBrk="1" latinLnBrk="0" hangingPunct="1">
              <a:defRPr sz="1824" kern="1200">
                <a:solidFill>
                  <a:schemeClr val="tx1"/>
                </a:solidFill>
                <a:latin typeface="+mn-lt"/>
                <a:ea typeface="+mn-ea"/>
                <a:cs typeface="+mn-cs"/>
              </a:defRPr>
            </a:lvl8pPr>
            <a:lvl9pPr marL="3705486" algn="l" defTabSz="926372" rtl="0" eaLnBrk="1" latinLnBrk="0" hangingPunct="1">
              <a:defRPr sz="1824" kern="1200">
                <a:solidFill>
                  <a:schemeClr val="tx1"/>
                </a:solidFill>
                <a:latin typeface="+mn-lt"/>
                <a:ea typeface="+mn-ea"/>
                <a:cs typeface="+mn-cs"/>
              </a:defRPr>
            </a:lvl9pPr>
          </a:lstStyle>
          <a:p>
            <a:fld id="{A7D7A393-7AAB-4C35-B2E9-5B44BBD349B3}"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2093872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63BE238-C084-4FBF-86DF-59C91AF8317F}"/>
              </a:ext>
            </a:extLst>
          </p:cNvPr>
          <p:cNvSpPr txBox="1"/>
          <p:nvPr userDrawn="1"/>
        </p:nvSpPr>
        <p:spPr>
          <a:xfrm>
            <a:off x="3429000" y="6437289"/>
            <a:ext cx="5334000" cy="92333"/>
          </a:xfrm>
          <a:prstGeom prst="rect">
            <a:avLst/>
          </a:prstGeom>
          <a:noFill/>
        </p:spPr>
        <p:txBody>
          <a:bodyPr wrap="square" lIns="0" tIns="0" rIns="0" bIns="0" rtlCol="0">
            <a:spAutoFit/>
          </a:bodyPr>
          <a:lstStyle/>
          <a:p>
            <a:pPr marL="0" marR="0" lvl="0" indent="0" algn="ctr" defTabSz="926372" rtl="0" eaLnBrk="1" fontAlgn="auto" latinLnBrk="0" hangingPunct="1">
              <a:lnSpc>
                <a:spcPct val="100000"/>
              </a:lnSpc>
              <a:spcBef>
                <a:spcPts val="0"/>
              </a:spcBef>
              <a:spcAft>
                <a:spcPts val="0"/>
              </a:spcAft>
              <a:buClrTx/>
              <a:buSzTx/>
              <a:buFontTx/>
              <a:buNone/>
              <a:tabLst/>
              <a:defRPr/>
            </a:pPr>
            <a:r>
              <a:rPr lang="en-US" sz="600" kern="1200">
                <a:solidFill>
                  <a:schemeClr val="bg1"/>
                </a:solidFill>
                <a:latin typeface="+mn-lt"/>
                <a:ea typeface="+mn-ea"/>
                <a:cs typeface="+mn-cs"/>
              </a:rPr>
              <a:t>© 2026 Cisco and/or its affiliates. All rights reserved. Cisco Confidential</a:t>
            </a:r>
          </a:p>
        </p:txBody>
      </p:sp>
      <p:sp>
        <p:nvSpPr>
          <p:cNvPr id="11" name="Title Placeholder 1">
            <a:extLst>
              <a:ext uri="{FF2B5EF4-FFF2-40B4-BE49-F238E27FC236}">
                <a16:creationId xmlns:a16="http://schemas.microsoft.com/office/drawing/2014/main" id="{0704F681-49B6-47B0-A3F5-B84E2F9F4A1C}"/>
              </a:ext>
            </a:extLst>
          </p:cNvPr>
          <p:cNvSpPr>
            <a:spLocks noGrp="1"/>
          </p:cNvSpPr>
          <p:nvPr>
            <p:ph type="title"/>
          </p:nvPr>
        </p:nvSpPr>
        <p:spPr>
          <a:xfrm>
            <a:off x="571500" y="609600"/>
            <a:ext cx="11049000" cy="553998"/>
          </a:xfrm>
          <a:prstGeom prst="rect">
            <a:avLst/>
          </a:prstGeom>
        </p:spPr>
        <p:txBody>
          <a:bodyPr vert="horz" lIns="0" tIns="0" rIns="0" bIns="0" rtlCol="0" anchor="t" anchorCtr="0">
            <a:spAutoFit/>
          </a:bodyPr>
          <a:lstStyle>
            <a:lvl1pPr>
              <a:defRPr lang="en-US" sz="4000" dirty="0"/>
            </a:lvl1pPr>
          </a:lstStyle>
          <a:p>
            <a:pPr lvl="0"/>
            <a:r>
              <a:rPr lang="en-US"/>
              <a:t>Click to edit Master title style</a:t>
            </a:r>
          </a:p>
        </p:txBody>
      </p:sp>
      <p:sp>
        <p:nvSpPr>
          <p:cNvPr id="6" name="Text Placeholder 2">
            <a:extLst>
              <a:ext uri="{FF2B5EF4-FFF2-40B4-BE49-F238E27FC236}">
                <a16:creationId xmlns:a16="http://schemas.microsoft.com/office/drawing/2014/main" id="{D8638606-C8D7-440A-B48E-CAE6A412E317}"/>
              </a:ext>
            </a:extLst>
          </p:cNvPr>
          <p:cNvSpPr>
            <a:spLocks noGrp="1"/>
          </p:cNvSpPr>
          <p:nvPr>
            <p:ph idx="1"/>
          </p:nvPr>
        </p:nvSpPr>
        <p:spPr>
          <a:xfrm>
            <a:off x="571500" y="1905000"/>
            <a:ext cx="11045952" cy="4305301"/>
          </a:xfrm>
          <a:prstGeom prst="rect">
            <a:avLst/>
          </a:prstGeom>
        </p:spPr>
        <p:txBody>
          <a:bodyPr vert="horz" lIns="0" tIns="0" rIns="0" bIns="0" rtlCol="0">
            <a:noAutofit/>
          </a:bodyPr>
          <a:lstStyle>
            <a:lvl1pPr>
              <a:defRPr sz="1600"/>
            </a:lvl1pPr>
            <a:lvl2pPr marL="0" indent="0">
              <a:buNone/>
              <a:defRPr sz="1400"/>
            </a:lvl2pPr>
            <a:lvl3pPr marL="228600" indent="0">
              <a:buNone/>
              <a:defRPr sz="1200"/>
            </a:lvl3pPr>
            <a:lvl4pPr marL="406400" indent="0">
              <a:buNone/>
              <a:defRPr sz="1000"/>
            </a:lvl4pPr>
            <a:lvl5pPr>
              <a:defRPr sz="533"/>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Slide Number Placeholder 5">
            <a:extLst>
              <a:ext uri="{FF2B5EF4-FFF2-40B4-BE49-F238E27FC236}">
                <a16:creationId xmlns:a16="http://schemas.microsoft.com/office/drawing/2014/main" id="{FEBBEBD3-DA2A-413E-A1C2-D3175E44FF7A}"/>
              </a:ext>
            </a:extLst>
          </p:cNvPr>
          <p:cNvSpPr txBox="1">
            <a:spLocks/>
          </p:cNvSpPr>
          <p:nvPr userDrawn="1"/>
        </p:nvSpPr>
        <p:spPr>
          <a:xfrm>
            <a:off x="10020300" y="6401748"/>
            <a:ext cx="1586484" cy="123111"/>
          </a:xfrm>
          <a:prstGeom prst="rect">
            <a:avLst/>
          </a:prstGeom>
        </p:spPr>
        <p:txBody>
          <a:bodyPr vert="horz" wrap="square" lIns="0" tIns="0" rIns="0" bIns="0" rtlCol="0" anchor="t" anchorCtr="0">
            <a:spAutoFit/>
          </a:bodyPr>
          <a:lstStyle>
            <a:defPPr>
              <a:defRPr lang="en-US"/>
            </a:defPPr>
            <a:lvl1pPr marL="0" algn="r" defTabSz="926372" rtl="0" eaLnBrk="1" latinLnBrk="0" hangingPunct="1">
              <a:defRPr sz="800" kern="1200">
                <a:solidFill>
                  <a:schemeClr val="tx1"/>
                </a:solidFill>
                <a:latin typeface="+mn-lt"/>
                <a:ea typeface="+mn-ea"/>
                <a:cs typeface="+mn-cs"/>
              </a:defRPr>
            </a:lvl1pPr>
            <a:lvl2pPr marL="463186" algn="l" defTabSz="926372" rtl="0" eaLnBrk="1" latinLnBrk="0" hangingPunct="1">
              <a:defRPr sz="1824" kern="1200">
                <a:solidFill>
                  <a:schemeClr val="tx1"/>
                </a:solidFill>
                <a:latin typeface="+mn-lt"/>
                <a:ea typeface="+mn-ea"/>
                <a:cs typeface="+mn-cs"/>
              </a:defRPr>
            </a:lvl2pPr>
            <a:lvl3pPr marL="926372" algn="l" defTabSz="926372" rtl="0" eaLnBrk="1" latinLnBrk="0" hangingPunct="1">
              <a:defRPr sz="1824" kern="1200">
                <a:solidFill>
                  <a:schemeClr val="tx1"/>
                </a:solidFill>
                <a:latin typeface="+mn-lt"/>
                <a:ea typeface="+mn-ea"/>
                <a:cs typeface="+mn-cs"/>
              </a:defRPr>
            </a:lvl3pPr>
            <a:lvl4pPr marL="1389557" algn="l" defTabSz="926372" rtl="0" eaLnBrk="1" latinLnBrk="0" hangingPunct="1">
              <a:defRPr sz="1824" kern="1200">
                <a:solidFill>
                  <a:schemeClr val="tx1"/>
                </a:solidFill>
                <a:latin typeface="+mn-lt"/>
                <a:ea typeface="+mn-ea"/>
                <a:cs typeface="+mn-cs"/>
              </a:defRPr>
            </a:lvl4pPr>
            <a:lvl5pPr marL="1852743" algn="l" defTabSz="926372" rtl="0" eaLnBrk="1" latinLnBrk="0" hangingPunct="1">
              <a:defRPr sz="1824" kern="1200">
                <a:solidFill>
                  <a:schemeClr val="tx1"/>
                </a:solidFill>
                <a:latin typeface="+mn-lt"/>
                <a:ea typeface="+mn-ea"/>
                <a:cs typeface="+mn-cs"/>
              </a:defRPr>
            </a:lvl5pPr>
            <a:lvl6pPr marL="2315929" algn="l" defTabSz="926372" rtl="0" eaLnBrk="1" latinLnBrk="0" hangingPunct="1">
              <a:defRPr sz="1824" kern="1200">
                <a:solidFill>
                  <a:schemeClr val="tx1"/>
                </a:solidFill>
                <a:latin typeface="+mn-lt"/>
                <a:ea typeface="+mn-ea"/>
                <a:cs typeface="+mn-cs"/>
              </a:defRPr>
            </a:lvl6pPr>
            <a:lvl7pPr marL="2779113" algn="l" defTabSz="926372" rtl="0" eaLnBrk="1" latinLnBrk="0" hangingPunct="1">
              <a:defRPr sz="1824" kern="1200">
                <a:solidFill>
                  <a:schemeClr val="tx1"/>
                </a:solidFill>
                <a:latin typeface="+mn-lt"/>
                <a:ea typeface="+mn-ea"/>
                <a:cs typeface="+mn-cs"/>
              </a:defRPr>
            </a:lvl7pPr>
            <a:lvl8pPr marL="3242299" algn="l" defTabSz="926372" rtl="0" eaLnBrk="1" latinLnBrk="0" hangingPunct="1">
              <a:defRPr sz="1824" kern="1200">
                <a:solidFill>
                  <a:schemeClr val="tx1"/>
                </a:solidFill>
                <a:latin typeface="+mn-lt"/>
                <a:ea typeface="+mn-ea"/>
                <a:cs typeface="+mn-cs"/>
              </a:defRPr>
            </a:lvl8pPr>
            <a:lvl9pPr marL="3705486" algn="l" defTabSz="926372" rtl="0" eaLnBrk="1" latinLnBrk="0" hangingPunct="1">
              <a:defRPr sz="1824" kern="1200">
                <a:solidFill>
                  <a:schemeClr val="tx1"/>
                </a:solidFill>
                <a:latin typeface="+mn-lt"/>
                <a:ea typeface="+mn-ea"/>
                <a:cs typeface="+mn-cs"/>
              </a:defRPr>
            </a:lvl9pPr>
          </a:lstStyle>
          <a:p>
            <a:fld id="{A7D7A393-7AAB-4C35-B2E9-5B44BBD349B3}"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226897391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E43F6E-A8D0-4155-BD27-8561034BB2B8}"/>
              </a:ext>
            </a:extLst>
          </p:cNvPr>
          <p:cNvSpPr txBox="1"/>
          <p:nvPr userDrawn="1"/>
        </p:nvSpPr>
        <p:spPr>
          <a:xfrm>
            <a:off x="3429000" y="6437289"/>
            <a:ext cx="5334000" cy="92333"/>
          </a:xfrm>
          <a:prstGeom prst="rect">
            <a:avLst/>
          </a:prstGeom>
          <a:noFill/>
        </p:spPr>
        <p:txBody>
          <a:bodyPr wrap="square" lIns="0" tIns="0" rIns="0" bIns="0" rtlCol="0">
            <a:spAutoFit/>
          </a:bodyPr>
          <a:lstStyle/>
          <a:p>
            <a:pPr marL="0" marR="0" lvl="0" indent="0" algn="ctr" defTabSz="926372" rtl="0" eaLnBrk="1" fontAlgn="auto" latinLnBrk="0" hangingPunct="1">
              <a:lnSpc>
                <a:spcPct val="100000"/>
              </a:lnSpc>
              <a:spcBef>
                <a:spcPts val="0"/>
              </a:spcBef>
              <a:spcAft>
                <a:spcPts val="0"/>
              </a:spcAft>
              <a:buClrTx/>
              <a:buSzTx/>
              <a:buFontTx/>
              <a:buNone/>
              <a:tabLst/>
              <a:defRPr/>
            </a:pPr>
            <a:r>
              <a:rPr lang="en-US" sz="600" kern="1200">
                <a:solidFill>
                  <a:schemeClr val="bg1"/>
                </a:solidFill>
                <a:latin typeface="+mn-lt"/>
                <a:ea typeface="+mn-ea"/>
                <a:cs typeface="+mn-cs"/>
              </a:rPr>
              <a:t>© 2026 Cisco and/or its affiliates. All rights reserved. Cisco Confidential</a:t>
            </a:r>
          </a:p>
        </p:txBody>
      </p:sp>
      <p:sp>
        <p:nvSpPr>
          <p:cNvPr id="5" name="Title Placeholder 1">
            <a:extLst>
              <a:ext uri="{FF2B5EF4-FFF2-40B4-BE49-F238E27FC236}">
                <a16:creationId xmlns:a16="http://schemas.microsoft.com/office/drawing/2014/main" id="{10EFCBAB-6317-42C6-9C42-C9D698542A6D}"/>
              </a:ext>
            </a:extLst>
          </p:cNvPr>
          <p:cNvSpPr>
            <a:spLocks noGrp="1"/>
          </p:cNvSpPr>
          <p:nvPr>
            <p:ph type="title"/>
          </p:nvPr>
        </p:nvSpPr>
        <p:spPr>
          <a:xfrm>
            <a:off x="571500" y="609600"/>
            <a:ext cx="11049000" cy="553998"/>
          </a:xfrm>
          <a:prstGeom prst="rect">
            <a:avLst/>
          </a:prstGeom>
        </p:spPr>
        <p:txBody>
          <a:bodyPr vert="horz" lIns="0" tIns="0" rIns="0" bIns="0" rtlCol="0" anchor="t" anchorCtr="0">
            <a:spAutoFit/>
          </a:bodyPr>
          <a:lstStyle>
            <a:lvl1pPr>
              <a:defRPr lang="en-US" sz="4000" dirty="0"/>
            </a:lvl1pPr>
          </a:lstStyle>
          <a:p>
            <a:pPr lvl="0"/>
            <a:r>
              <a:rPr lang="en-US"/>
              <a:t>Click to edit Master title style</a:t>
            </a:r>
          </a:p>
        </p:txBody>
      </p:sp>
      <p:sp>
        <p:nvSpPr>
          <p:cNvPr id="6" name="Slide Number Placeholder 5">
            <a:extLst>
              <a:ext uri="{FF2B5EF4-FFF2-40B4-BE49-F238E27FC236}">
                <a16:creationId xmlns:a16="http://schemas.microsoft.com/office/drawing/2014/main" id="{7058B3AC-6BA3-467C-9B06-DC6E5AA25EC7}"/>
              </a:ext>
            </a:extLst>
          </p:cNvPr>
          <p:cNvSpPr txBox="1">
            <a:spLocks/>
          </p:cNvSpPr>
          <p:nvPr userDrawn="1"/>
        </p:nvSpPr>
        <p:spPr>
          <a:xfrm>
            <a:off x="10020300" y="6401748"/>
            <a:ext cx="1586484" cy="123111"/>
          </a:xfrm>
          <a:prstGeom prst="rect">
            <a:avLst/>
          </a:prstGeom>
        </p:spPr>
        <p:txBody>
          <a:bodyPr vert="horz" wrap="square" lIns="0" tIns="0" rIns="0" bIns="0" rtlCol="0" anchor="t" anchorCtr="0">
            <a:spAutoFit/>
          </a:bodyPr>
          <a:lstStyle>
            <a:defPPr>
              <a:defRPr lang="en-US"/>
            </a:defPPr>
            <a:lvl1pPr marL="0" algn="r" defTabSz="926372" rtl="0" eaLnBrk="1" latinLnBrk="0" hangingPunct="1">
              <a:defRPr sz="800" kern="1200">
                <a:solidFill>
                  <a:schemeClr val="tx1"/>
                </a:solidFill>
                <a:latin typeface="+mn-lt"/>
                <a:ea typeface="+mn-ea"/>
                <a:cs typeface="+mn-cs"/>
              </a:defRPr>
            </a:lvl1pPr>
            <a:lvl2pPr marL="463186" algn="l" defTabSz="926372" rtl="0" eaLnBrk="1" latinLnBrk="0" hangingPunct="1">
              <a:defRPr sz="1824" kern="1200">
                <a:solidFill>
                  <a:schemeClr val="tx1"/>
                </a:solidFill>
                <a:latin typeface="+mn-lt"/>
                <a:ea typeface="+mn-ea"/>
                <a:cs typeface="+mn-cs"/>
              </a:defRPr>
            </a:lvl2pPr>
            <a:lvl3pPr marL="926372" algn="l" defTabSz="926372" rtl="0" eaLnBrk="1" latinLnBrk="0" hangingPunct="1">
              <a:defRPr sz="1824" kern="1200">
                <a:solidFill>
                  <a:schemeClr val="tx1"/>
                </a:solidFill>
                <a:latin typeface="+mn-lt"/>
                <a:ea typeface="+mn-ea"/>
                <a:cs typeface="+mn-cs"/>
              </a:defRPr>
            </a:lvl3pPr>
            <a:lvl4pPr marL="1389557" algn="l" defTabSz="926372" rtl="0" eaLnBrk="1" latinLnBrk="0" hangingPunct="1">
              <a:defRPr sz="1824" kern="1200">
                <a:solidFill>
                  <a:schemeClr val="tx1"/>
                </a:solidFill>
                <a:latin typeface="+mn-lt"/>
                <a:ea typeface="+mn-ea"/>
                <a:cs typeface="+mn-cs"/>
              </a:defRPr>
            </a:lvl4pPr>
            <a:lvl5pPr marL="1852743" algn="l" defTabSz="926372" rtl="0" eaLnBrk="1" latinLnBrk="0" hangingPunct="1">
              <a:defRPr sz="1824" kern="1200">
                <a:solidFill>
                  <a:schemeClr val="tx1"/>
                </a:solidFill>
                <a:latin typeface="+mn-lt"/>
                <a:ea typeface="+mn-ea"/>
                <a:cs typeface="+mn-cs"/>
              </a:defRPr>
            </a:lvl5pPr>
            <a:lvl6pPr marL="2315929" algn="l" defTabSz="926372" rtl="0" eaLnBrk="1" latinLnBrk="0" hangingPunct="1">
              <a:defRPr sz="1824" kern="1200">
                <a:solidFill>
                  <a:schemeClr val="tx1"/>
                </a:solidFill>
                <a:latin typeface="+mn-lt"/>
                <a:ea typeface="+mn-ea"/>
                <a:cs typeface="+mn-cs"/>
              </a:defRPr>
            </a:lvl6pPr>
            <a:lvl7pPr marL="2779113" algn="l" defTabSz="926372" rtl="0" eaLnBrk="1" latinLnBrk="0" hangingPunct="1">
              <a:defRPr sz="1824" kern="1200">
                <a:solidFill>
                  <a:schemeClr val="tx1"/>
                </a:solidFill>
                <a:latin typeface="+mn-lt"/>
                <a:ea typeface="+mn-ea"/>
                <a:cs typeface="+mn-cs"/>
              </a:defRPr>
            </a:lvl7pPr>
            <a:lvl8pPr marL="3242299" algn="l" defTabSz="926372" rtl="0" eaLnBrk="1" latinLnBrk="0" hangingPunct="1">
              <a:defRPr sz="1824" kern="1200">
                <a:solidFill>
                  <a:schemeClr val="tx1"/>
                </a:solidFill>
                <a:latin typeface="+mn-lt"/>
                <a:ea typeface="+mn-ea"/>
                <a:cs typeface="+mn-cs"/>
              </a:defRPr>
            </a:lvl8pPr>
            <a:lvl9pPr marL="3705486" algn="l" defTabSz="926372" rtl="0" eaLnBrk="1" latinLnBrk="0" hangingPunct="1">
              <a:defRPr sz="1824" kern="1200">
                <a:solidFill>
                  <a:schemeClr val="tx1"/>
                </a:solidFill>
                <a:latin typeface="+mn-lt"/>
                <a:ea typeface="+mn-ea"/>
                <a:cs typeface="+mn-cs"/>
              </a:defRPr>
            </a:lvl9pPr>
          </a:lstStyle>
          <a:p>
            <a:fld id="{A7D7A393-7AAB-4C35-B2E9-5B44BBD349B3}"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56550073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with Subhea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572B255-D144-453C-90FA-BB07F680CF0A}"/>
              </a:ext>
            </a:extLst>
          </p:cNvPr>
          <p:cNvSpPr txBox="1"/>
          <p:nvPr userDrawn="1"/>
        </p:nvSpPr>
        <p:spPr>
          <a:xfrm>
            <a:off x="3429000" y="6437289"/>
            <a:ext cx="5334000" cy="92333"/>
          </a:xfrm>
          <a:prstGeom prst="rect">
            <a:avLst/>
          </a:prstGeom>
          <a:noFill/>
        </p:spPr>
        <p:txBody>
          <a:bodyPr wrap="square" lIns="0" tIns="0" rIns="0" bIns="0" rtlCol="0">
            <a:spAutoFit/>
          </a:bodyPr>
          <a:lstStyle/>
          <a:p>
            <a:pPr marL="0" marR="0" lvl="0" indent="0" algn="ctr" defTabSz="926372" rtl="0" eaLnBrk="1" fontAlgn="auto" latinLnBrk="0" hangingPunct="1">
              <a:lnSpc>
                <a:spcPct val="100000"/>
              </a:lnSpc>
              <a:spcBef>
                <a:spcPts val="0"/>
              </a:spcBef>
              <a:spcAft>
                <a:spcPts val="0"/>
              </a:spcAft>
              <a:buClrTx/>
              <a:buSzTx/>
              <a:buFontTx/>
              <a:buNone/>
              <a:tabLst/>
              <a:defRPr/>
            </a:pPr>
            <a:r>
              <a:rPr lang="en-US" sz="600" kern="1200">
                <a:solidFill>
                  <a:schemeClr val="bg1"/>
                </a:solidFill>
                <a:latin typeface="+mn-lt"/>
                <a:ea typeface="+mn-ea"/>
                <a:cs typeface="+mn-cs"/>
              </a:rPr>
              <a:t>© 2026 Cisco and/or its affiliates. All rights reserved. Cisco Confidential</a:t>
            </a:r>
          </a:p>
        </p:txBody>
      </p:sp>
      <p:sp>
        <p:nvSpPr>
          <p:cNvPr id="7" name="Text Placeholder 5">
            <a:extLst>
              <a:ext uri="{FF2B5EF4-FFF2-40B4-BE49-F238E27FC236}">
                <a16:creationId xmlns:a16="http://schemas.microsoft.com/office/drawing/2014/main" id="{64242C2F-4397-477B-B612-89681BD9BC5D}"/>
              </a:ext>
            </a:extLst>
          </p:cNvPr>
          <p:cNvSpPr>
            <a:spLocks noGrp="1"/>
          </p:cNvSpPr>
          <p:nvPr>
            <p:ph type="body" sz="quarter" idx="45"/>
          </p:nvPr>
        </p:nvSpPr>
        <p:spPr>
          <a:xfrm>
            <a:off x="571500" y="1222129"/>
            <a:ext cx="11043376" cy="307777"/>
          </a:xfrm>
        </p:spPr>
        <p:txBody>
          <a:bodyPr>
            <a:spAutoFit/>
          </a:bodyPr>
          <a:lstStyle>
            <a:lvl1pPr marL="0" indent="0">
              <a:buFont typeface="Arial" panose="020B0604020202020204" pitchFamily="34" charset="0"/>
              <a:buNone/>
              <a:defRPr sz="2000">
                <a:latin typeface="+mj-lt"/>
              </a:defRPr>
            </a:lvl1pPr>
            <a:lvl2pPr marL="0" indent="0">
              <a:buNone/>
              <a:defRPr/>
            </a:lvl2pPr>
            <a:lvl3pPr marL="228600" indent="0">
              <a:buNone/>
              <a:defRPr/>
            </a:lvl3pPr>
            <a:lvl4pPr marL="406400" indent="0">
              <a:buNone/>
              <a:defRPr/>
            </a:lvl4pPr>
            <a:lvl5pPr marL="571500" indent="0">
              <a:buNone/>
              <a:defRPr/>
            </a:lvl5pPr>
          </a:lstStyle>
          <a:p>
            <a:pPr lvl="0"/>
            <a:r>
              <a:rPr lang="en-US"/>
              <a:t>Click to edit Master text styles</a:t>
            </a:r>
          </a:p>
        </p:txBody>
      </p:sp>
      <p:sp>
        <p:nvSpPr>
          <p:cNvPr id="8" name="Title Placeholder 1">
            <a:extLst>
              <a:ext uri="{FF2B5EF4-FFF2-40B4-BE49-F238E27FC236}">
                <a16:creationId xmlns:a16="http://schemas.microsoft.com/office/drawing/2014/main" id="{D256931C-234B-420E-B7E1-1952F50CDDAF}"/>
              </a:ext>
            </a:extLst>
          </p:cNvPr>
          <p:cNvSpPr>
            <a:spLocks noGrp="1"/>
          </p:cNvSpPr>
          <p:nvPr>
            <p:ph type="title"/>
          </p:nvPr>
        </p:nvSpPr>
        <p:spPr>
          <a:xfrm>
            <a:off x="571500" y="609600"/>
            <a:ext cx="11049000" cy="553998"/>
          </a:xfrm>
          <a:prstGeom prst="rect">
            <a:avLst/>
          </a:prstGeom>
        </p:spPr>
        <p:txBody>
          <a:bodyPr vert="horz" lIns="0" tIns="0" rIns="0" bIns="0" rtlCol="0" anchor="t" anchorCtr="0">
            <a:spAutoFit/>
          </a:bodyPr>
          <a:lstStyle>
            <a:lvl1pPr>
              <a:defRPr lang="en-US" sz="4000" dirty="0"/>
            </a:lvl1pPr>
          </a:lstStyle>
          <a:p>
            <a:pPr lvl="0"/>
            <a:r>
              <a:rPr lang="en-US"/>
              <a:t>Click to edit Master title style</a:t>
            </a:r>
          </a:p>
        </p:txBody>
      </p:sp>
      <p:sp>
        <p:nvSpPr>
          <p:cNvPr id="9" name="Slide Number Placeholder 5">
            <a:extLst>
              <a:ext uri="{FF2B5EF4-FFF2-40B4-BE49-F238E27FC236}">
                <a16:creationId xmlns:a16="http://schemas.microsoft.com/office/drawing/2014/main" id="{B975C6E7-47C4-4D7B-9D20-7BB3E0942E8E}"/>
              </a:ext>
            </a:extLst>
          </p:cNvPr>
          <p:cNvSpPr txBox="1">
            <a:spLocks/>
          </p:cNvSpPr>
          <p:nvPr userDrawn="1"/>
        </p:nvSpPr>
        <p:spPr>
          <a:xfrm>
            <a:off x="10020300" y="6401748"/>
            <a:ext cx="1586484" cy="123111"/>
          </a:xfrm>
          <a:prstGeom prst="rect">
            <a:avLst/>
          </a:prstGeom>
        </p:spPr>
        <p:txBody>
          <a:bodyPr vert="horz" wrap="square" lIns="0" tIns="0" rIns="0" bIns="0" rtlCol="0" anchor="t" anchorCtr="0">
            <a:spAutoFit/>
          </a:bodyPr>
          <a:lstStyle>
            <a:defPPr>
              <a:defRPr lang="en-US"/>
            </a:defPPr>
            <a:lvl1pPr marL="0" algn="r" defTabSz="926372" rtl="0" eaLnBrk="1" latinLnBrk="0" hangingPunct="1">
              <a:defRPr sz="800" kern="1200">
                <a:solidFill>
                  <a:schemeClr val="tx1"/>
                </a:solidFill>
                <a:latin typeface="+mn-lt"/>
                <a:ea typeface="+mn-ea"/>
                <a:cs typeface="+mn-cs"/>
              </a:defRPr>
            </a:lvl1pPr>
            <a:lvl2pPr marL="463186" algn="l" defTabSz="926372" rtl="0" eaLnBrk="1" latinLnBrk="0" hangingPunct="1">
              <a:defRPr sz="1824" kern="1200">
                <a:solidFill>
                  <a:schemeClr val="tx1"/>
                </a:solidFill>
                <a:latin typeface="+mn-lt"/>
                <a:ea typeface="+mn-ea"/>
                <a:cs typeface="+mn-cs"/>
              </a:defRPr>
            </a:lvl2pPr>
            <a:lvl3pPr marL="926372" algn="l" defTabSz="926372" rtl="0" eaLnBrk="1" latinLnBrk="0" hangingPunct="1">
              <a:defRPr sz="1824" kern="1200">
                <a:solidFill>
                  <a:schemeClr val="tx1"/>
                </a:solidFill>
                <a:latin typeface="+mn-lt"/>
                <a:ea typeface="+mn-ea"/>
                <a:cs typeface="+mn-cs"/>
              </a:defRPr>
            </a:lvl3pPr>
            <a:lvl4pPr marL="1389557" algn="l" defTabSz="926372" rtl="0" eaLnBrk="1" latinLnBrk="0" hangingPunct="1">
              <a:defRPr sz="1824" kern="1200">
                <a:solidFill>
                  <a:schemeClr val="tx1"/>
                </a:solidFill>
                <a:latin typeface="+mn-lt"/>
                <a:ea typeface="+mn-ea"/>
                <a:cs typeface="+mn-cs"/>
              </a:defRPr>
            </a:lvl4pPr>
            <a:lvl5pPr marL="1852743" algn="l" defTabSz="926372" rtl="0" eaLnBrk="1" latinLnBrk="0" hangingPunct="1">
              <a:defRPr sz="1824" kern="1200">
                <a:solidFill>
                  <a:schemeClr val="tx1"/>
                </a:solidFill>
                <a:latin typeface="+mn-lt"/>
                <a:ea typeface="+mn-ea"/>
                <a:cs typeface="+mn-cs"/>
              </a:defRPr>
            </a:lvl5pPr>
            <a:lvl6pPr marL="2315929" algn="l" defTabSz="926372" rtl="0" eaLnBrk="1" latinLnBrk="0" hangingPunct="1">
              <a:defRPr sz="1824" kern="1200">
                <a:solidFill>
                  <a:schemeClr val="tx1"/>
                </a:solidFill>
                <a:latin typeface="+mn-lt"/>
                <a:ea typeface="+mn-ea"/>
                <a:cs typeface="+mn-cs"/>
              </a:defRPr>
            </a:lvl6pPr>
            <a:lvl7pPr marL="2779113" algn="l" defTabSz="926372" rtl="0" eaLnBrk="1" latinLnBrk="0" hangingPunct="1">
              <a:defRPr sz="1824" kern="1200">
                <a:solidFill>
                  <a:schemeClr val="tx1"/>
                </a:solidFill>
                <a:latin typeface="+mn-lt"/>
                <a:ea typeface="+mn-ea"/>
                <a:cs typeface="+mn-cs"/>
              </a:defRPr>
            </a:lvl7pPr>
            <a:lvl8pPr marL="3242299" algn="l" defTabSz="926372" rtl="0" eaLnBrk="1" latinLnBrk="0" hangingPunct="1">
              <a:defRPr sz="1824" kern="1200">
                <a:solidFill>
                  <a:schemeClr val="tx1"/>
                </a:solidFill>
                <a:latin typeface="+mn-lt"/>
                <a:ea typeface="+mn-ea"/>
                <a:cs typeface="+mn-cs"/>
              </a:defRPr>
            </a:lvl8pPr>
            <a:lvl9pPr marL="3705486" algn="l" defTabSz="926372" rtl="0" eaLnBrk="1" latinLnBrk="0" hangingPunct="1">
              <a:defRPr sz="1824" kern="1200">
                <a:solidFill>
                  <a:schemeClr val="tx1"/>
                </a:solidFill>
                <a:latin typeface="+mn-lt"/>
                <a:ea typeface="+mn-ea"/>
                <a:cs typeface="+mn-cs"/>
              </a:defRPr>
            </a:lvl9pPr>
          </a:lstStyle>
          <a:p>
            <a:fld id="{A7D7A393-7AAB-4C35-B2E9-5B44BBD349B3}"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38928061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63BE238-C084-4FBF-86DF-59C91AF8317F}"/>
              </a:ext>
            </a:extLst>
          </p:cNvPr>
          <p:cNvSpPr txBox="1"/>
          <p:nvPr userDrawn="1"/>
        </p:nvSpPr>
        <p:spPr>
          <a:xfrm>
            <a:off x="3429000" y="6437289"/>
            <a:ext cx="5334000" cy="92333"/>
          </a:xfrm>
          <a:prstGeom prst="rect">
            <a:avLst/>
          </a:prstGeom>
          <a:noFill/>
        </p:spPr>
        <p:txBody>
          <a:bodyPr wrap="square" lIns="0" tIns="0" rIns="0" bIns="0" rtlCol="0">
            <a:spAutoFit/>
          </a:bodyPr>
          <a:lstStyle/>
          <a:p>
            <a:pPr marL="0" marR="0" lvl="0" indent="0" algn="ctr" defTabSz="926372" rtl="0" eaLnBrk="1" fontAlgn="auto" latinLnBrk="0" hangingPunct="1">
              <a:lnSpc>
                <a:spcPct val="100000"/>
              </a:lnSpc>
              <a:spcBef>
                <a:spcPts val="0"/>
              </a:spcBef>
              <a:spcAft>
                <a:spcPts val="0"/>
              </a:spcAft>
              <a:buClrTx/>
              <a:buSzTx/>
              <a:buFontTx/>
              <a:buNone/>
              <a:tabLst/>
              <a:defRPr/>
            </a:pPr>
            <a:r>
              <a:rPr lang="en-US" sz="600" kern="1200">
                <a:solidFill>
                  <a:schemeClr val="bg1"/>
                </a:solidFill>
                <a:latin typeface="+mn-lt"/>
                <a:ea typeface="+mn-ea"/>
                <a:cs typeface="+mn-cs"/>
              </a:rPr>
              <a:t>© 2026 Cisco and/or its affiliates. All rights reserved. Cisco Confidential</a:t>
            </a:r>
          </a:p>
        </p:txBody>
      </p:sp>
      <p:sp>
        <p:nvSpPr>
          <p:cNvPr id="11" name="Title Placeholder 1">
            <a:extLst>
              <a:ext uri="{FF2B5EF4-FFF2-40B4-BE49-F238E27FC236}">
                <a16:creationId xmlns:a16="http://schemas.microsoft.com/office/drawing/2014/main" id="{0704F681-49B6-47B0-A3F5-B84E2F9F4A1C}"/>
              </a:ext>
            </a:extLst>
          </p:cNvPr>
          <p:cNvSpPr>
            <a:spLocks noGrp="1"/>
          </p:cNvSpPr>
          <p:nvPr>
            <p:ph type="title"/>
          </p:nvPr>
        </p:nvSpPr>
        <p:spPr>
          <a:xfrm>
            <a:off x="571500" y="609600"/>
            <a:ext cx="11049000" cy="553998"/>
          </a:xfrm>
          <a:prstGeom prst="rect">
            <a:avLst/>
          </a:prstGeom>
        </p:spPr>
        <p:txBody>
          <a:bodyPr vert="horz" lIns="0" tIns="0" rIns="0" bIns="0" rtlCol="0" anchor="t" anchorCtr="0">
            <a:spAutoFit/>
          </a:bodyPr>
          <a:lstStyle>
            <a:lvl1pPr>
              <a:defRPr lang="en-US" sz="4000" dirty="0"/>
            </a:lvl1pPr>
          </a:lstStyle>
          <a:p>
            <a:pPr lvl="0"/>
            <a:r>
              <a:rPr lang="en-US"/>
              <a:t>Click to edit Master title style</a:t>
            </a:r>
          </a:p>
        </p:txBody>
      </p:sp>
      <p:sp>
        <p:nvSpPr>
          <p:cNvPr id="6" name="Text Placeholder 2">
            <a:extLst>
              <a:ext uri="{FF2B5EF4-FFF2-40B4-BE49-F238E27FC236}">
                <a16:creationId xmlns:a16="http://schemas.microsoft.com/office/drawing/2014/main" id="{D8638606-C8D7-440A-B48E-CAE6A412E317}"/>
              </a:ext>
            </a:extLst>
          </p:cNvPr>
          <p:cNvSpPr>
            <a:spLocks noGrp="1"/>
          </p:cNvSpPr>
          <p:nvPr>
            <p:ph idx="1"/>
          </p:nvPr>
        </p:nvSpPr>
        <p:spPr>
          <a:xfrm>
            <a:off x="571500" y="1905000"/>
            <a:ext cx="11045952" cy="4305301"/>
          </a:xfrm>
          <a:prstGeom prst="rect">
            <a:avLst/>
          </a:prstGeom>
        </p:spPr>
        <p:txBody>
          <a:bodyPr vert="horz" lIns="0" tIns="0" rIns="0" bIns="0" rtlCol="0">
            <a:noAutofit/>
          </a:bodyPr>
          <a:lstStyle>
            <a:lvl1pPr>
              <a:defRPr sz="1600"/>
            </a:lvl1pPr>
            <a:lvl2pPr marL="0" indent="0">
              <a:buNone/>
              <a:defRPr sz="1400"/>
            </a:lvl2pPr>
            <a:lvl3pPr marL="228600" indent="0">
              <a:buNone/>
              <a:defRPr sz="1200"/>
            </a:lvl3pPr>
            <a:lvl4pPr marL="406400" indent="0">
              <a:buNone/>
              <a:defRPr sz="1000"/>
            </a:lvl4pPr>
            <a:lvl5pPr>
              <a:defRPr sz="533"/>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Slide Number Placeholder 5">
            <a:extLst>
              <a:ext uri="{FF2B5EF4-FFF2-40B4-BE49-F238E27FC236}">
                <a16:creationId xmlns:a16="http://schemas.microsoft.com/office/drawing/2014/main" id="{FEBBEBD3-DA2A-413E-A1C2-D3175E44FF7A}"/>
              </a:ext>
            </a:extLst>
          </p:cNvPr>
          <p:cNvSpPr txBox="1">
            <a:spLocks/>
          </p:cNvSpPr>
          <p:nvPr userDrawn="1"/>
        </p:nvSpPr>
        <p:spPr>
          <a:xfrm>
            <a:off x="10020300" y="6401748"/>
            <a:ext cx="1586484" cy="123111"/>
          </a:xfrm>
          <a:prstGeom prst="rect">
            <a:avLst/>
          </a:prstGeom>
        </p:spPr>
        <p:txBody>
          <a:bodyPr vert="horz" wrap="square" lIns="0" tIns="0" rIns="0" bIns="0" rtlCol="0" anchor="t" anchorCtr="0">
            <a:spAutoFit/>
          </a:bodyPr>
          <a:lstStyle>
            <a:defPPr>
              <a:defRPr lang="en-US"/>
            </a:defPPr>
            <a:lvl1pPr marL="0" algn="r" defTabSz="926372" rtl="0" eaLnBrk="1" latinLnBrk="0" hangingPunct="1">
              <a:defRPr sz="800" kern="1200">
                <a:solidFill>
                  <a:schemeClr val="tx1"/>
                </a:solidFill>
                <a:latin typeface="+mn-lt"/>
                <a:ea typeface="+mn-ea"/>
                <a:cs typeface="+mn-cs"/>
              </a:defRPr>
            </a:lvl1pPr>
            <a:lvl2pPr marL="463186" algn="l" defTabSz="926372" rtl="0" eaLnBrk="1" latinLnBrk="0" hangingPunct="1">
              <a:defRPr sz="1824" kern="1200">
                <a:solidFill>
                  <a:schemeClr val="tx1"/>
                </a:solidFill>
                <a:latin typeface="+mn-lt"/>
                <a:ea typeface="+mn-ea"/>
                <a:cs typeface="+mn-cs"/>
              </a:defRPr>
            </a:lvl2pPr>
            <a:lvl3pPr marL="926372" algn="l" defTabSz="926372" rtl="0" eaLnBrk="1" latinLnBrk="0" hangingPunct="1">
              <a:defRPr sz="1824" kern="1200">
                <a:solidFill>
                  <a:schemeClr val="tx1"/>
                </a:solidFill>
                <a:latin typeface="+mn-lt"/>
                <a:ea typeface="+mn-ea"/>
                <a:cs typeface="+mn-cs"/>
              </a:defRPr>
            </a:lvl3pPr>
            <a:lvl4pPr marL="1389557" algn="l" defTabSz="926372" rtl="0" eaLnBrk="1" latinLnBrk="0" hangingPunct="1">
              <a:defRPr sz="1824" kern="1200">
                <a:solidFill>
                  <a:schemeClr val="tx1"/>
                </a:solidFill>
                <a:latin typeface="+mn-lt"/>
                <a:ea typeface="+mn-ea"/>
                <a:cs typeface="+mn-cs"/>
              </a:defRPr>
            </a:lvl4pPr>
            <a:lvl5pPr marL="1852743" algn="l" defTabSz="926372" rtl="0" eaLnBrk="1" latinLnBrk="0" hangingPunct="1">
              <a:defRPr sz="1824" kern="1200">
                <a:solidFill>
                  <a:schemeClr val="tx1"/>
                </a:solidFill>
                <a:latin typeface="+mn-lt"/>
                <a:ea typeface="+mn-ea"/>
                <a:cs typeface="+mn-cs"/>
              </a:defRPr>
            </a:lvl5pPr>
            <a:lvl6pPr marL="2315929" algn="l" defTabSz="926372" rtl="0" eaLnBrk="1" latinLnBrk="0" hangingPunct="1">
              <a:defRPr sz="1824" kern="1200">
                <a:solidFill>
                  <a:schemeClr val="tx1"/>
                </a:solidFill>
                <a:latin typeface="+mn-lt"/>
                <a:ea typeface="+mn-ea"/>
                <a:cs typeface="+mn-cs"/>
              </a:defRPr>
            </a:lvl6pPr>
            <a:lvl7pPr marL="2779113" algn="l" defTabSz="926372" rtl="0" eaLnBrk="1" latinLnBrk="0" hangingPunct="1">
              <a:defRPr sz="1824" kern="1200">
                <a:solidFill>
                  <a:schemeClr val="tx1"/>
                </a:solidFill>
                <a:latin typeface="+mn-lt"/>
                <a:ea typeface="+mn-ea"/>
                <a:cs typeface="+mn-cs"/>
              </a:defRPr>
            </a:lvl7pPr>
            <a:lvl8pPr marL="3242299" algn="l" defTabSz="926372" rtl="0" eaLnBrk="1" latinLnBrk="0" hangingPunct="1">
              <a:defRPr sz="1824" kern="1200">
                <a:solidFill>
                  <a:schemeClr val="tx1"/>
                </a:solidFill>
                <a:latin typeface="+mn-lt"/>
                <a:ea typeface="+mn-ea"/>
                <a:cs typeface="+mn-cs"/>
              </a:defRPr>
            </a:lvl8pPr>
            <a:lvl9pPr marL="3705486" algn="l" defTabSz="926372" rtl="0" eaLnBrk="1" latinLnBrk="0" hangingPunct="1">
              <a:defRPr sz="1824" kern="1200">
                <a:solidFill>
                  <a:schemeClr val="tx1"/>
                </a:solidFill>
                <a:latin typeface="+mn-lt"/>
                <a:ea typeface="+mn-ea"/>
                <a:cs typeface="+mn-cs"/>
              </a:defRPr>
            </a:lvl9pPr>
          </a:lstStyle>
          <a:p>
            <a:fld id="{A7D7A393-7AAB-4C35-B2E9-5B44BBD349B3}"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284643165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Subhead &amp; Bulleted Text">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C7D94ED-0F39-4B30-8B40-B8D535783A5C}"/>
              </a:ext>
            </a:extLst>
          </p:cNvPr>
          <p:cNvSpPr txBox="1"/>
          <p:nvPr userDrawn="1"/>
        </p:nvSpPr>
        <p:spPr>
          <a:xfrm>
            <a:off x="3429000" y="6437289"/>
            <a:ext cx="5334000" cy="92333"/>
          </a:xfrm>
          <a:prstGeom prst="rect">
            <a:avLst/>
          </a:prstGeom>
          <a:noFill/>
        </p:spPr>
        <p:txBody>
          <a:bodyPr wrap="square" lIns="0" tIns="0" rIns="0" bIns="0" rtlCol="0">
            <a:spAutoFit/>
          </a:bodyPr>
          <a:lstStyle/>
          <a:p>
            <a:pPr marL="0" marR="0" lvl="0" indent="0" algn="ctr" defTabSz="926372" rtl="0" eaLnBrk="1" fontAlgn="auto" latinLnBrk="0" hangingPunct="1">
              <a:lnSpc>
                <a:spcPct val="100000"/>
              </a:lnSpc>
              <a:spcBef>
                <a:spcPts val="0"/>
              </a:spcBef>
              <a:spcAft>
                <a:spcPts val="0"/>
              </a:spcAft>
              <a:buClrTx/>
              <a:buSzTx/>
              <a:buFontTx/>
              <a:buNone/>
              <a:tabLst/>
              <a:defRPr/>
            </a:pPr>
            <a:r>
              <a:rPr lang="en-US" sz="600" kern="1200">
                <a:solidFill>
                  <a:schemeClr val="bg1"/>
                </a:solidFill>
                <a:latin typeface="+mn-lt"/>
                <a:ea typeface="+mn-ea"/>
                <a:cs typeface="+mn-cs"/>
              </a:rPr>
              <a:t>© 2026 Cisco and/or its affiliates. All rights reserved. Cisco Confidential</a:t>
            </a:r>
          </a:p>
        </p:txBody>
      </p:sp>
      <p:sp>
        <p:nvSpPr>
          <p:cNvPr id="9" name="Text Placeholder 5">
            <a:extLst>
              <a:ext uri="{FF2B5EF4-FFF2-40B4-BE49-F238E27FC236}">
                <a16:creationId xmlns:a16="http://schemas.microsoft.com/office/drawing/2014/main" id="{993044A8-C875-45AE-B255-FBB705C192D4}"/>
              </a:ext>
            </a:extLst>
          </p:cNvPr>
          <p:cNvSpPr>
            <a:spLocks noGrp="1"/>
          </p:cNvSpPr>
          <p:nvPr>
            <p:ph type="body" sz="quarter" idx="45"/>
          </p:nvPr>
        </p:nvSpPr>
        <p:spPr>
          <a:xfrm>
            <a:off x="571500" y="1222129"/>
            <a:ext cx="11043376" cy="307777"/>
          </a:xfrm>
        </p:spPr>
        <p:txBody>
          <a:bodyPr>
            <a:spAutoFit/>
          </a:bodyPr>
          <a:lstStyle>
            <a:lvl1pPr marL="0" indent="0">
              <a:buFont typeface="Arial" panose="020B0604020202020204" pitchFamily="34" charset="0"/>
              <a:buNone/>
              <a:defRPr sz="2000">
                <a:latin typeface="+mj-lt"/>
              </a:defRPr>
            </a:lvl1pPr>
            <a:lvl2pPr marL="0" indent="0">
              <a:buNone/>
              <a:defRPr/>
            </a:lvl2pPr>
            <a:lvl3pPr marL="228600" indent="0">
              <a:buNone/>
              <a:defRPr/>
            </a:lvl3pPr>
            <a:lvl4pPr marL="406400" indent="0">
              <a:buNone/>
              <a:defRPr/>
            </a:lvl4pPr>
            <a:lvl5pPr marL="571500" indent="0">
              <a:buNone/>
              <a:defRPr/>
            </a:lvl5pPr>
          </a:lstStyle>
          <a:p>
            <a:pPr lvl="0"/>
            <a:r>
              <a:rPr lang="en-US"/>
              <a:t>Click to edit Master text styles</a:t>
            </a:r>
          </a:p>
        </p:txBody>
      </p:sp>
      <p:sp>
        <p:nvSpPr>
          <p:cNvPr id="11" name="Title Placeholder 1">
            <a:extLst>
              <a:ext uri="{FF2B5EF4-FFF2-40B4-BE49-F238E27FC236}">
                <a16:creationId xmlns:a16="http://schemas.microsoft.com/office/drawing/2014/main" id="{3D91A235-16B2-4D2E-8529-1372DD154929}"/>
              </a:ext>
            </a:extLst>
          </p:cNvPr>
          <p:cNvSpPr>
            <a:spLocks noGrp="1"/>
          </p:cNvSpPr>
          <p:nvPr>
            <p:ph type="title"/>
          </p:nvPr>
        </p:nvSpPr>
        <p:spPr>
          <a:xfrm>
            <a:off x="571500" y="609600"/>
            <a:ext cx="11049000" cy="553998"/>
          </a:xfrm>
          <a:prstGeom prst="rect">
            <a:avLst/>
          </a:prstGeom>
        </p:spPr>
        <p:txBody>
          <a:bodyPr vert="horz" lIns="0" tIns="0" rIns="0" bIns="0" rtlCol="0" anchor="t" anchorCtr="0">
            <a:spAutoFit/>
          </a:bodyPr>
          <a:lstStyle>
            <a:lvl1pPr>
              <a:defRPr lang="en-US" sz="4000" dirty="0"/>
            </a:lvl1pPr>
          </a:lstStyle>
          <a:p>
            <a:pPr lvl="0"/>
            <a:r>
              <a:rPr lang="en-US"/>
              <a:t>Click to edit Master title style</a:t>
            </a:r>
          </a:p>
        </p:txBody>
      </p:sp>
      <p:sp>
        <p:nvSpPr>
          <p:cNvPr id="8" name="Text Placeholder 2">
            <a:extLst>
              <a:ext uri="{FF2B5EF4-FFF2-40B4-BE49-F238E27FC236}">
                <a16:creationId xmlns:a16="http://schemas.microsoft.com/office/drawing/2014/main" id="{8BDD90E4-A6B8-4174-BC58-1FA12995F49E}"/>
              </a:ext>
            </a:extLst>
          </p:cNvPr>
          <p:cNvSpPr>
            <a:spLocks noGrp="1"/>
          </p:cNvSpPr>
          <p:nvPr>
            <p:ph idx="1"/>
          </p:nvPr>
        </p:nvSpPr>
        <p:spPr>
          <a:xfrm>
            <a:off x="571500" y="1905000"/>
            <a:ext cx="11045952" cy="4305301"/>
          </a:xfrm>
          <a:prstGeom prst="rect">
            <a:avLst/>
          </a:prstGeom>
        </p:spPr>
        <p:txBody>
          <a:bodyPr vert="horz" lIns="0" tIns="0" rIns="0" bIns="0" rtlCol="0">
            <a:noAutofit/>
          </a:bodyPr>
          <a:lstStyle>
            <a:lvl1pPr>
              <a:defRPr sz="1600"/>
            </a:lvl1pPr>
            <a:lvl2pPr marL="174625" indent="-174625">
              <a:defRPr sz="1400"/>
            </a:lvl2pPr>
            <a:lvl3pPr marL="346075" indent="-171450">
              <a:defRPr sz="1200"/>
            </a:lvl3pPr>
            <a:lvl4pPr>
              <a:defRPr sz="1000"/>
            </a:lvl4pPr>
            <a:lvl5pPr>
              <a:defRPr sz="533"/>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Slide Number Placeholder 5">
            <a:extLst>
              <a:ext uri="{FF2B5EF4-FFF2-40B4-BE49-F238E27FC236}">
                <a16:creationId xmlns:a16="http://schemas.microsoft.com/office/drawing/2014/main" id="{DE0C343C-8C0C-4732-83DA-DFD21B256E75}"/>
              </a:ext>
            </a:extLst>
          </p:cNvPr>
          <p:cNvSpPr txBox="1">
            <a:spLocks/>
          </p:cNvSpPr>
          <p:nvPr userDrawn="1"/>
        </p:nvSpPr>
        <p:spPr>
          <a:xfrm>
            <a:off x="10020300" y="6401748"/>
            <a:ext cx="1586484" cy="123111"/>
          </a:xfrm>
          <a:prstGeom prst="rect">
            <a:avLst/>
          </a:prstGeom>
        </p:spPr>
        <p:txBody>
          <a:bodyPr vert="horz" wrap="square" lIns="0" tIns="0" rIns="0" bIns="0" rtlCol="0" anchor="t" anchorCtr="0">
            <a:spAutoFit/>
          </a:bodyPr>
          <a:lstStyle>
            <a:defPPr>
              <a:defRPr lang="en-US"/>
            </a:defPPr>
            <a:lvl1pPr marL="0" algn="r" defTabSz="926372" rtl="0" eaLnBrk="1" latinLnBrk="0" hangingPunct="1">
              <a:defRPr sz="800" kern="1200">
                <a:solidFill>
                  <a:schemeClr val="tx1"/>
                </a:solidFill>
                <a:latin typeface="+mn-lt"/>
                <a:ea typeface="+mn-ea"/>
                <a:cs typeface="+mn-cs"/>
              </a:defRPr>
            </a:lvl1pPr>
            <a:lvl2pPr marL="463186" algn="l" defTabSz="926372" rtl="0" eaLnBrk="1" latinLnBrk="0" hangingPunct="1">
              <a:defRPr sz="1824" kern="1200">
                <a:solidFill>
                  <a:schemeClr val="tx1"/>
                </a:solidFill>
                <a:latin typeface="+mn-lt"/>
                <a:ea typeface="+mn-ea"/>
                <a:cs typeface="+mn-cs"/>
              </a:defRPr>
            </a:lvl2pPr>
            <a:lvl3pPr marL="926372" algn="l" defTabSz="926372" rtl="0" eaLnBrk="1" latinLnBrk="0" hangingPunct="1">
              <a:defRPr sz="1824" kern="1200">
                <a:solidFill>
                  <a:schemeClr val="tx1"/>
                </a:solidFill>
                <a:latin typeface="+mn-lt"/>
                <a:ea typeface="+mn-ea"/>
                <a:cs typeface="+mn-cs"/>
              </a:defRPr>
            </a:lvl3pPr>
            <a:lvl4pPr marL="1389557" algn="l" defTabSz="926372" rtl="0" eaLnBrk="1" latinLnBrk="0" hangingPunct="1">
              <a:defRPr sz="1824" kern="1200">
                <a:solidFill>
                  <a:schemeClr val="tx1"/>
                </a:solidFill>
                <a:latin typeface="+mn-lt"/>
                <a:ea typeface="+mn-ea"/>
                <a:cs typeface="+mn-cs"/>
              </a:defRPr>
            </a:lvl4pPr>
            <a:lvl5pPr marL="1852743" algn="l" defTabSz="926372" rtl="0" eaLnBrk="1" latinLnBrk="0" hangingPunct="1">
              <a:defRPr sz="1824" kern="1200">
                <a:solidFill>
                  <a:schemeClr val="tx1"/>
                </a:solidFill>
                <a:latin typeface="+mn-lt"/>
                <a:ea typeface="+mn-ea"/>
                <a:cs typeface="+mn-cs"/>
              </a:defRPr>
            </a:lvl5pPr>
            <a:lvl6pPr marL="2315929" algn="l" defTabSz="926372" rtl="0" eaLnBrk="1" latinLnBrk="0" hangingPunct="1">
              <a:defRPr sz="1824" kern="1200">
                <a:solidFill>
                  <a:schemeClr val="tx1"/>
                </a:solidFill>
                <a:latin typeface="+mn-lt"/>
                <a:ea typeface="+mn-ea"/>
                <a:cs typeface="+mn-cs"/>
              </a:defRPr>
            </a:lvl6pPr>
            <a:lvl7pPr marL="2779113" algn="l" defTabSz="926372" rtl="0" eaLnBrk="1" latinLnBrk="0" hangingPunct="1">
              <a:defRPr sz="1824" kern="1200">
                <a:solidFill>
                  <a:schemeClr val="tx1"/>
                </a:solidFill>
                <a:latin typeface="+mn-lt"/>
                <a:ea typeface="+mn-ea"/>
                <a:cs typeface="+mn-cs"/>
              </a:defRPr>
            </a:lvl7pPr>
            <a:lvl8pPr marL="3242299" algn="l" defTabSz="926372" rtl="0" eaLnBrk="1" latinLnBrk="0" hangingPunct="1">
              <a:defRPr sz="1824" kern="1200">
                <a:solidFill>
                  <a:schemeClr val="tx1"/>
                </a:solidFill>
                <a:latin typeface="+mn-lt"/>
                <a:ea typeface="+mn-ea"/>
                <a:cs typeface="+mn-cs"/>
              </a:defRPr>
            </a:lvl8pPr>
            <a:lvl9pPr marL="3705486" algn="l" defTabSz="926372" rtl="0" eaLnBrk="1" latinLnBrk="0" hangingPunct="1">
              <a:defRPr sz="1824" kern="1200">
                <a:solidFill>
                  <a:schemeClr val="tx1"/>
                </a:solidFill>
                <a:latin typeface="+mn-lt"/>
                <a:ea typeface="+mn-ea"/>
                <a:cs typeface="+mn-cs"/>
              </a:defRPr>
            </a:lvl9pPr>
          </a:lstStyle>
          <a:p>
            <a:fld id="{A7D7A393-7AAB-4C35-B2E9-5B44BBD349B3}"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361454111"/>
      </p:ext>
    </p:extLst>
  </p:cSld>
  <p:clrMapOvr>
    <a:masterClrMapping/>
  </p:clrMapOvr>
  <p:extLst>
    <p:ext uri="{DCECCB84-F9BA-43D5-87BE-67443E8EF086}">
      <p15:sldGuideLst xmlns:p15="http://schemas.microsoft.com/office/powerpoint/2012/main">
        <p15:guide id="1" orient="horz" pos="1392">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Subhead &amp; Non-bulleted Text">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9195570-1534-4F74-B303-B06313C227F6}"/>
              </a:ext>
            </a:extLst>
          </p:cNvPr>
          <p:cNvSpPr txBox="1"/>
          <p:nvPr userDrawn="1"/>
        </p:nvSpPr>
        <p:spPr>
          <a:xfrm>
            <a:off x="3429000" y="6437289"/>
            <a:ext cx="5334000" cy="92333"/>
          </a:xfrm>
          <a:prstGeom prst="rect">
            <a:avLst/>
          </a:prstGeom>
          <a:noFill/>
        </p:spPr>
        <p:txBody>
          <a:bodyPr wrap="square" lIns="0" tIns="0" rIns="0" bIns="0" rtlCol="0">
            <a:spAutoFit/>
          </a:bodyPr>
          <a:lstStyle/>
          <a:p>
            <a:pPr marL="0" marR="0" lvl="0" indent="0" algn="ctr" defTabSz="926372" rtl="0" eaLnBrk="1" fontAlgn="auto" latinLnBrk="0" hangingPunct="1">
              <a:lnSpc>
                <a:spcPct val="100000"/>
              </a:lnSpc>
              <a:spcBef>
                <a:spcPts val="0"/>
              </a:spcBef>
              <a:spcAft>
                <a:spcPts val="0"/>
              </a:spcAft>
              <a:buClrTx/>
              <a:buSzTx/>
              <a:buFontTx/>
              <a:buNone/>
              <a:tabLst/>
              <a:defRPr/>
            </a:pPr>
            <a:r>
              <a:rPr lang="en-US" sz="600" kern="1200">
                <a:solidFill>
                  <a:schemeClr val="bg1"/>
                </a:solidFill>
                <a:latin typeface="+mn-lt"/>
                <a:ea typeface="+mn-ea"/>
                <a:cs typeface="+mn-cs"/>
              </a:rPr>
              <a:t>© 2026 Cisco and/or its affiliates. All rights reserved. Cisco Confidential</a:t>
            </a:r>
          </a:p>
        </p:txBody>
      </p:sp>
      <p:sp>
        <p:nvSpPr>
          <p:cNvPr id="10" name="Text Placeholder 5">
            <a:extLst>
              <a:ext uri="{FF2B5EF4-FFF2-40B4-BE49-F238E27FC236}">
                <a16:creationId xmlns:a16="http://schemas.microsoft.com/office/drawing/2014/main" id="{3C8EDC28-B88F-4E97-807E-4667BBE90DFD}"/>
              </a:ext>
            </a:extLst>
          </p:cNvPr>
          <p:cNvSpPr>
            <a:spLocks noGrp="1"/>
          </p:cNvSpPr>
          <p:nvPr>
            <p:ph type="body" sz="quarter" idx="45"/>
          </p:nvPr>
        </p:nvSpPr>
        <p:spPr>
          <a:xfrm>
            <a:off x="571500" y="1222129"/>
            <a:ext cx="11043376" cy="304800"/>
          </a:xfrm>
        </p:spPr>
        <p:txBody>
          <a:bodyPr>
            <a:noAutofit/>
          </a:bodyPr>
          <a:lstStyle>
            <a:lvl1pPr marL="0" indent="0">
              <a:buFont typeface="Arial" panose="020B0604020202020204" pitchFamily="34" charset="0"/>
              <a:buNone/>
              <a:defRPr sz="2000">
                <a:latin typeface="+mj-lt"/>
              </a:defRPr>
            </a:lvl1pPr>
            <a:lvl2pPr marL="0" indent="0">
              <a:buNone/>
              <a:defRPr/>
            </a:lvl2pPr>
            <a:lvl3pPr marL="228600" indent="0">
              <a:buNone/>
              <a:defRPr/>
            </a:lvl3pPr>
            <a:lvl4pPr marL="406400" indent="0">
              <a:buNone/>
              <a:defRPr/>
            </a:lvl4pPr>
            <a:lvl5pPr marL="571500" indent="0">
              <a:buNone/>
              <a:defRPr/>
            </a:lvl5pPr>
          </a:lstStyle>
          <a:p>
            <a:pPr lvl="0"/>
            <a:r>
              <a:rPr lang="en-US"/>
              <a:t>Click to edit Master text styles</a:t>
            </a:r>
          </a:p>
        </p:txBody>
      </p:sp>
      <p:sp>
        <p:nvSpPr>
          <p:cNvPr id="11" name="Title Placeholder 1">
            <a:extLst>
              <a:ext uri="{FF2B5EF4-FFF2-40B4-BE49-F238E27FC236}">
                <a16:creationId xmlns:a16="http://schemas.microsoft.com/office/drawing/2014/main" id="{990E622C-BD58-4FCC-9ED8-29DC053F69DF}"/>
              </a:ext>
            </a:extLst>
          </p:cNvPr>
          <p:cNvSpPr>
            <a:spLocks noGrp="1"/>
          </p:cNvSpPr>
          <p:nvPr>
            <p:ph type="title"/>
          </p:nvPr>
        </p:nvSpPr>
        <p:spPr>
          <a:xfrm>
            <a:off x="571500" y="609600"/>
            <a:ext cx="11049000" cy="553998"/>
          </a:xfrm>
          <a:prstGeom prst="rect">
            <a:avLst/>
          </a:prstGeom>
        </p:spPr>
        <p:txBody>
          <a:bodyPr vert="horz" lIns="0" tIns="0" rIns="0" bIns="0" rtlCol="0" anchor="t" anchorCtr="0">
            <a:spAutoFit/>
          </a:bodyPr>
          <a:lstStyle>
            <a:lvl1pPr>
              <a:defRPr lang="en-US" sz="4000" dirty="0"/>
            </a:lvl1pPr>
          </a:lstStyle>
          <a:p>
            <a:pPr lvl="0"/>
            <a:r>
              <a:rPr lang="en-US"/>
              <a:t>Click to edit Master title style</a:t>
            </a:r>
          </a:p>
        </p:txBody>
      </p:sp>
      <p:sp>
        <p:nvSpPr>
          <p:cNvPr id="8" name="Text Placeholder 2">
            <a:extLst>
              <a:ext uri="{FF2B5EF4-FFF2-40B4-BE49-F238E27FC236}">
                <a16:creationId xmlns:a16="http://schemas.microsoft.com/office/drawing/2014/main" id="{01BF3AD7-6CEB-4160-941F-78B24FA286EC}"/>
              </a:ext>
            </a:extLst>
          </p:cNvPr>
          <p:cNvSpPr>
            <a:spLocks noGrp="1"/>
          </p:cNvSpPr>
          <p:nvPr>
            <p:ph idx="1"/>
          </p:nvPr>
        </p:nvSpPr>
        <p:spPr>
          <a:xfrm>
            <a:off x="571500" y="1905000"/>
            <a:ext cx="11045952" cy="4305301"/>
          </a:xfrm>
          <a:prstGeom prst="rect">
            <a:avLst/>
          </a:prstGeom>
        </p:spPr>
        <p:txBody>
          <a:bodyPr vert="horz" lIns="0" tIns="0" rIns="0" bIns="0" rtlCol="0">
            <a:noAutofit/>
          </a:bodyPr>
          <a:lstStyle>
            <a:lvl1pPr>
              <a:buFontTx/>
              <a:buNone/>
              <a:defRPr sz="1600"/>
            </a:lvl1pPr>
            <a:lvl2pPr marL="0" indent="0">
              <a:buFontTx/>
              <a:buNone/>
              <a:defRPr sz="1400"/>
            </a:lvl2pPr>
            <a:lvl3pPr marL="228600" indent="0">
              <a:buFontTx/>
              <a:buNone/>
              <a:defRPr sz="1200"/>
            </a:lvl3pPr>
            <a:lvl4pPr marL="406400" indent="0">
              <a:buFontTx/>
              <a:buNone/>
              <a:defRPr sz="1000"/>
            </a:lvl4pPr>
            <a:lvl5pPr>
              <a:defRPr sz="533"/>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Slide Number Placeholder 5">
            <a:extLst>
              <a:ext uri="{FF2B5EF4-FFF2-40B4-BE49-F238E27FC236}">
                <a16:creationId xmlns:a16="http://schemas.microsoft.com/office/drawing/2014/main" id="{3433A8E6-7DF8-48D1-A89B-FB2F4E218011}"/>
              </a:ext>
            </a:extLst>
          </p:cNvPr>
          <p:cNvSpPr txBox="1">
            <a:spLocks/>
          </p:cNvSpPr>
          <p:nvPr userDrawn="1"/>
        </p:nvSpPr>
        <p:spPr>
          <a:xfrm>
            <a:off x="10020300" y="6401748"/>
            <a:ext cx="1586484" cy="123111"/>
          </a:xfrm>
          <a:prstGeom prst="rect">
            <a:avLst/>
          </a:prstGeom>
        </p:spPr>
        <p:txBody>
          <a:bodyPr vert="horz" wrap="square" lIns="0" tIns="0" rIns="0" bIns="0" rtlCol="0" anchor="t" anchorCtr="0">
            <a:spAutoFit/>
          </a:bodyPr>
          <a:lstStyle>
            <a:defPPr>
              <a:defRPr lang="en-US"/>
            </a:defPPr>
            <a:lvl1pPr marL="0" algn="r" defTabSz="926372" rtl="0" eaLnBrk="1" latinLnBrk="0" hangingPunct="1">
              <a:defRPr sz="800" kern="1200">
                <a:solidFill>
                  <a:schemeClr val="tx1"/>
                </a:solidFill>
                <a:latin typeface="+mn-lt"/>
                <a:ea typeface="+mn-ea"/>
                <a:cs typeface="+mn-cs"/>
              </a:defRPr>
            </a:lvl1pPr>
            <a:lvl2pPr marL="463186" algn="l" defTabSz="926372" rtl="0" eaLnBrk="1" latinLnBrk="0" hangingPunct="1">
              <a:defRPr sz="1824" kern="1200">
                <a:solidFill>
                  <a:schemeClr val="tx1"/>
                </a:solidFill>
                <a:latin typeface="+mn-lt"/>
                <a:ea typeface="+mn-ea"/>
                <a:cs typeface="+mn-cs"/>
              </a:defRPr>
            </a:lvl2pPr>
            <a:lvl3pPr marL="926372" algn="l" defTabSz="926372" rtl="0" eaLnBrk="1" latinLnBrk="0" hangingPunct="1">
              <a:defRPr sz="1824" kern="1200">
                <a:solidFill>
                  <a:schemeClr val="tx1"/>
                </a:solidFill>
                <a:latin typeface="+mn-lt"/>
                <a:ea typeface="+mn-ea"/>
                <a:cs typeface="+mn-cs"/>
              </a:defRPr>
            </a:lvl3pPr>
            <a:lvl4pPr marL="1389557" algn="l" defTabSz="926372" rtl="0" eaLnBrk="1" latinLnBrk="0" hangingPunct="1">
              <a:defRPr sz="1824" kern="1200">
                <a:solidFill>
                  <a:schemeClr val="tx1"/>
                </a:solidFill>
                <a:latin typeface="+mn-lt"/>
                <a:ea typeface="+mn-ea"/>
                <a:cs typeface="+mn-cs"/>
              </a:defRPr>
            </a:lvl4pPr>
            <a:lvl5pPr marL="1852743" algn="l" defTabSz="926372" rtl="0" eaLnBrk="1" latinLnBrk="0" hangingPunct="1">
              <a:defRPr sz="1824" kern="1200">
                <a:solidFill>
                  <a:schemeClr val="tx1"/>
                </a:solidFill>
                <a:latin typeface="+mn-lt"/>
                <a:ea typeface="+mn-ea"/>
                <a:cs typeface="+mn-cs"/>
              </a:defRPr>
            </a:lvl5pPr>
            <a:lvl6pPr marL="2315929" algn="l" defTabSz="926372" rtl="0" eaLnBrk="1" latinLnBrk="0" hangingPunct="1">
              <a:defRPr sz="1824" kern="1200">
                <a:solidFill>
                  <a:schemeClr val="tx1"/>
                </a:solidFill>
                <a:latin typeface="+mn-lt"/>
                <a:ea typeface="+mn-ea"/>
                <a:cs typeface="+mn-cs"/>
              </a:defRPr>
            </a:lvl6pPr>
            <a:lvl7pPr marL="2779113" algn="l" defTabSz="926372" rtl="0" eaLnBrk="1" latinLnBrk="0" hangingPunct="1">
              <a:defRPr sz="1824" kern="1200">
                <a:solidFill>
                  <a:schemeClr val="tx1"/>
                </a:solidFill>
                <a:latin typeface="+mn-lt"/>
                <a:ea typeface="+mn-ea"/>
                <a:cs typeface="+mn-cs"/>
              </a:defRPr>
            </a:lvl7pPr>
            <a:lvl8pPr marL="3242299" algn="l" defTabSz="926372" rtl="0" eaLnBrk="1" latinLnBrk="0" hangingPunct="1">
              <a:defRPr sz="1824" kern="1200">
                <a:solidFill>
                  <a:schemeClr val="tx1"/>
                </a:solidFill>
                <a:latin typeface="+mn-lt"/>
                <a:ea typeface="+mn-ea"/>
                <a:cs typeface="+mn-cs"/>
              </a:defRPr>
            </a:lvl8pPr>
            <a:lvl9pPr marL="3705486" algn="l" defTabSz="926372" rtl="0" eaLnBrk="1" latinLnBrk="0" hangingPunct="1">
              <a:defRPr sz="1824" kern="1200">
                <a:solidFill>
                  <a:schemeClr val="tx1"/>
                </a:solidFill>
                <a:latin typeface="+mn-lt"/>
                <a:ea typeface="+mn-ea"/>
                <a:cs typeface="+mn-cs"/>
              </a:defRPr>
            </a:lvl9pPr>
          </a:lstStyle>
          <a:p>
            <a:fld id="{A7D7A393-7AAB-4C35-B2E9-5B44BBD349B3}"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4490584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1DAB2D8-1539-4822-9614-2E04B2120F55}"/>
              </a:ext>
            </a:extLst>
          </p:cNvPr>
          <p:cNvSpPr txBox="1"/>
          <p:nvPr userDrawn="1"/>
        </p:nvSpPr>
        <p:spPr>
          <a:xfrm>
            <a:off x="3429000" y="6437289"/>
            <a:ext cx="5334000" cy="92333"/>
          </a:xfrm>
          <a:prstGeom prst="rect">
            <a:avLst/>
          </a:prstGeom>
          <a:noFill/>
        </p:spPr>
        <p:txBody>
          <a:bodyPr wrap="square" lIns="0" tIns="0" rIns="0" bIns="0" rtlCol="0">
            <a:spAutoFit/>
          </a:bodyPr>
          <a:lstStyle/>
          <a:p>
            <a:pPr marL="0" marR="0" lvl="0" indent="0" algn="ctr" defTabSz="926372" rtl="0" eaLnBrk="1" fontAlgn="auto" latinLnBrk="0" hangingPunct="1">
              <a:lnSpc>
                <a:spcPct val="100000"/>
              </a:lnSpc>
              <a:spcBef>
                <a:spcPts val="0"/>
              </a:spcBef>
              <a:spcAft>
                <a:spcPts val="0"/>
              </a:spcAft>
              <a:buClrTx/>
              <a:buSzTx/>
              <a:buFontTx/>
              <a:buNone/>
              <a:tabLst/>
              <a:defRPr/>
            </a:pPr>
            <a:r>
              <a:rPr lang="en-US" sz="600" kern="1200">
                <a:solidFill>
                  <a:schemeClr val="bg1"/>
                </a:solidFill>
                <a:latin typeface="+mn-lt"/>
                <a:ea typeface="+mn-ea"/>
                <a:cs typeface="+mn-cs"/>
              </a:rPr>
              <a:t>© 2026 Cisco and/or its affiliates. All rights reserved. Cisco Confidential</a:t>
            </a:r>
          </a:p>
        </p:txBody>
      </p:sp>
      <p:sp>
        <p:nvSpPr>
          <p:cNvPr id="12" name="Title Placeholder 1">
            <a:extLst>
              <a:ext uri="{FF2B5EF4-FFF2-40B4-BE49-F238E27FC236}">
                <a16:creationId xmlns:a16="http://schemas.microsoft.com/office/drawing/2014/main" id="{F11488C6-0956-41A8-8DD9-9AE162DD8798}"/>
              </a:ext>
            </a:extLst>
          </p:cNvPr>
          <p:cNvSpPr>
            <a:spLocks noGrp="1"/>
          </p:cNvSpPr>
          <p:nvPr>
            <p:ph type="title"/>
          </p:nvPr>
        </p:nvSpPr>
        <p:spPr>
          <a:xfrm>
            <a:off x="571500" y="609600"/>
            <a:ext cx="11049000" cy="553998"/>
          </a:xfrm>
          <a:prstGeom prst="rect">
            <a:avLst/>
          </a:prstGeom>
        </p:spPr>
        <p:txBody>
          <a:bodyPr vert="horz" lIns="0" tIns="0" rIns="0" bIns="0" rtlCol="0" anchor="t" anchorCtr="0">
            <a:spAutoFit/>
          </a:bodyPr>
          <a:lstStyle>
            <a:lvl1pPr>
              <a:defRPr lang="en-US" sz="4000" dirty="0"/>
            </a:lvl1pPr>
          </a:lstStyle>
          <a:p>
            <a:pPr lvl="0"/>
            <a:r>
              <a:rPr lang="en-US"/>
              <a:t>Click to edit Master title style</a:t>
            </a:r>
          </a:p>
        </p:txBody>
      </p:sp>
      <p:sp>
        <p:nvSpPr>
          <p:cNvPr id="7" name="Content Placeholder 2">
            <a:extLst>
              <a:ext uri="{FF2B5EF4-FFF2-40B4-BE49-F238E27FC236}">
                <a16:creationId xmlns:a16="http://schemas.microsoft.com/office/drawing/2014/main" id="{E4D3BCA6-6F35-4C86-AF32-23220662794C}"/>
              </a:ext>
            </a:extLst>
          </p:cNvPr>
          <p:cNvSpPr>
            <a:spLocks noGrp="1"/>
          </p:cNvSpPr>
          <p:nvPr>
            <p:ph sz="half" idx="1"/>
          </p:nvPr>
        </p:nvSpPr>
        <p:spPr>
          <a:xfrm>
            <a:off x="571500" y="1905000"/>
            <a:ext cx="5372100" cy="4305301"/>
          </a:xfrm>
        </p:spPr>
        <p:txBody>
          <a:bodyPr>
            <a:noAutofit/>
          </a:bodyPr>
          <a:lstStyle>
            <a:lvl1pPr>
              <a:defRPr sz="1600"/>
            </a:lvl1pPr>
            <a:lvl2pPr>
              <a:defRPr sz="1400"/>
            </a:lvl2pPr>
            <a:lvl3pPr>
              <a:defRPr sz="1200"/>
            </a:lvl3pPr>
            <a:lvl4pPr>
              <a:defRPr sz="1000"/>
            </a:lvl4pPr>
            <a:lvl5pPr>
              <a:defRPr sz="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Content Placeholder 3">
            <a:extLst>
              <a:ext uri="{FF2B5EF4-FFF2-40B4-BE49-F238E27FC236}">
                <a16:creationId xmlns:a16="http://schemas.microsoft.com/office/drawing/2014/main" id="{0905EBCB-C5FA-4C42-8B11-D631C831C8D2}"/>
              </a:ext>
            </a:extLst>
          </p:cNvPr>
          <p:cNvSpPr>
            <a:spLocks noGrp="1"/>
          </p:cNvSpPr>
          <p:nvPr>
            <p:ph sz="half" idx="2"/>
          </p:nvPr>
        </p:nvSpPr>
        <p:spPr>
          <a:xfrm>
            <a:off x="6249563" y="1905000"/>
            <a:ext cx="5372100" cy="4305302"/>
          </a:xfrm>
        </p:spPr>
        <p:txBody>
          <a:bodyPr>
            <a:noAutofit/>
          </a:bodyPr>
          <a:lstStyle>
            <a:lvl1pPr>
              <a:defRPr sz="1600"/>
            </a:lvl1pPr>
            <a:lvl2pPr>
              <a:defRPr sz="1400"/>
            </a:lvl2pPr>
            <a:lvl3pPr>
              <a:defRPr sz="1200"/>
            </a:lvl3pPr>
            <a:lvl4pPr marL="512763" indent="-169863">
              <a:defRPr lang="en-US" sz="1000" b="0" i="0" kern="0" spc="0" baseline="0" dirty="0" smtClean="0">
                <a:solidFill>
                  <a:schemeClr val="tx1"/>
                </a:solidFill>
                <a:latin typeface="+mn-lt"/>
                <a:ea typeface="+mn-ea"/>
                <a:cs typeface="CiscoSansTT" panose="020B0503020201020303" pitchFamily="34" charset="0"/>
              </a:defRPr>
            </a:lvl4pPr>
            <a:lvl5pPr marL="746125" indent="-174625">
              <a:defRPr lang="en-US" sz="600" b="0" i="0" kern="1200" spc="0" baseline="0" dirty="0">
                <a:solidFill>
                  <a:schemeClr val="tx1"/>
                </a:solidFill>
                <a:latin typeface="CiscoSansTT Light" panose="020B0503020201020303" pitchFamily="34" charset="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Slide Number Placeholder 5">
            <a:extLst>
              <a:ext uri="{FF2B5EF4-FFF2-40B4-BE49-F238E27FC236}">
                <a16:creationId xmlns:a16="http://schemas.microsoft.com/office/drawing/2014/main" id="{551D6121-211E-4CAD-BA67-42395632DC13}"/>
              </a:ext>
            </a:extLst>
          </p:cNvPr>
          <p:cNvSpPr txBox="1">
            <a:spLocks/>
          </p:cNvSpPr>
          <p:nvPr userDrawn="1"/>
        </p:nvSpPr>
        <p:spPr>
          <a:xfrm>
            <a:off x="10020300" y="6401748"/>
            <a:ext cx="1586484" cy="123111"/>
          </a:xfrm>
          <a:prstGeom prst="rect">
            <a:avLst/>
          </a:prstGeom>
        </p:spPr>
        <p:txBody>
          <a:bodyPr vert="horz" wrap="square" lIns="0" tIns="0" rIns="0" bIns="0" rtlCol="0" anchor="t" anchorCtr="0">
            <a:spAutoFit/>
          </a:bodyPr>
          <a:lstStyle>
            <a:defPPr>
              <a:defRPr lang="en-US"/>
            </a:defPPr>
            <a:lvl1pPr marL="0" algn="r" defTabSz="926372" rtl="0" eaLnBrk="1" latinLnBrk="0" hangingPunct="1">
              <a:defRPr sz="800" kern="1200">
                <a:solidFill>
                  <a:schemeClr val="tx1"/>
                </a:solidFill>
                <a:latin typeface="+mn-lt"/>
                <a:ea typeface="+mn-ea"/>
                <a:cs typeface="+mn-cs"/>
              </a:defRPr>
            </a:lvl1pPr>
            <a:lvl2pPr marL="463186" algn="l" defTabSz="926372" rtl="0" eaLnBrk="1" latinLnBrk="0" hangingPunct="1">
              <a:defRPr sz="1824" kern="1200">
                <a:solidFill>
                  <a:schemeClr val="tx1"/>
                </a:solidFill>
                <a:latin typeface="+mn-lt"/>
                <a:ea typeface="+mn-ea"/>
                <a:cs typeface="+mn-cs"/>
              </a:defRPr>
            </a:lvl2pPr>
            <a:lvl3pPr marL="926372" algn="l" defTabSz="926372" rtl="0" eaLnBrk="1" latinLnBrk="0" hangingPunct="1">
              <a:defRPr sz="1824" kern="1200">
                <a:solidFill>
                  <a:schemeClr val="tx1"/>
                </a:solidFill>
                <a:latin typeface="+mn-lt"/>
                <a:ea typeface="+mn-ea"/>
                <a:cs typeface="+mn-cs"/>
              </a:defRPr>
            </a:lvl3pPr>
            <a:lvl4pPr marL="1389557" algn="l" defTabSz="926372" rtl="0" eaLnBrk="1" latinLnBrk="0" hangingPunct="1">
              <a:defRPr sz="1824" kern="1200">
                <a:solidFill>
                  <a:schemeClr val="tx1"/>
                </a:solidFill>
                <a:latin typeface="+mn-lt"/>
                <a:ea typeface="+mn-ea"/>
                <a:cs typeface="+mn-cs"/>
              </a:defRPr>
            </a:lvl4pPr>
            <a:lvl5pPr marL="1852743" algn="l" defTabSz="926372" rtl="0" eaLnBrk="1" latinLnBrk="0" hangingPunct="1">
              <a:defRPr sz="1824" kern="1200">
                <a:solidFill>
                  <a:schemeClr val="tx1"/>
                </a:solidFill>
                <a:latin typeface="+mn-lt"/>
                <a:ea typeface="+mn-ea"/>
                <a:cs typeface="+mn-cs"/>
              </a:defRPr>
            </a:lvl5pPr>
            <a:lvl6pPr marL="2315929" algn="l" defTabSz="926372" rtl="0" eaLnBrk="1" latinLnBrk="0" hangingPunct="1">
              <a:defRPr sz="1824" kern="1200">
                <a:solidFill>
                  <a:schemeClr val="tx1"/>
                </a:solidFill>
                <a:latin typeface="+mn-lt"/>
                <a:ea typeface="+mn-ea"/>
                <a:cs typeface="+mn-cs"/>
              </a:defRPr>
            </a:lvl6pPr>
            <a:lvl7pPr marL="2779113" algn="l" defTabSz="926372" rtl="0" eaLnBrk="1" latinLnBrk="0" hangingPunct="1">
              <a:defRPr sz="1824" kern="1200">
                <a:solidFill>
                  <a:schemeClr val="tx1"/>
                </a:solidFill>
                <a:latin typeface="+mn-lt"/>
                <a:ea typeface="+mn-ea"/>
                <a:cs typeface="+mn-cs"/>
              </a:defRPr>
            </a:lvl7pPr>
            <a:lvl8pPr marL="3242299" algn="l" defTabSz="926372" rtl="0" eaLnBrk="1" latinLnBrk="0" hangingPunct="1">
              <a:defRPr sz="1824" kern="1200">
                <a:solidFill>
                  <a:schemeClr val="tx1"/>
                </a:solidFill>
                <a:latin typeface="+mn-lt"/>
                <a:ea typeface="+mn-ea"/>
                <a:cs typeface="+mn-cs"/>
              </a:defRPr>
            </a:lvl8pPr>
            <a:lvl9pPr marL="3705486" algn="l" defTabSz="926372" rtl="0" eaLnBrk="1" latinLnBrk="0" hangingPunct="1">
              <a:defRPr sz="1824" kern="1200">
                <a:solidFill>
                  <a:schemeClr val="tx1"/>
                </a:solidFill>
                <a:latin typeface="+mn-lt"/>
                <a:ea typeface="+mn-ea"/>
                <a:cs typeface="+mn-cs"/>
              </a:defRPr>
            </a:lvl9pPr>
          </a:lstStyle>
          <a:p>
            <a:fld id="{A7D7A393-7AAB-4C35-B2E9-5B44BBD349B3}"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249852868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Column, Title &amp; Bullet Text">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0C254480-49EA-44F8-91E6-0FCF9F498DC6}"/>
              </a:ext>
            </a:extLst>
          </p:cNvPr>
          <p:cNvSpPr txBox="1"/>
          <p:nvPr userDrawn="1"/>
        </p:nvSpPr>
        <p:spPr>
          <a:xfrm>
            <a:off x="3429000" y="6437289"/>
            <a:ext cx="5334000" cy="92333"/>
          </a:xfrm>
          <a:prstGeom prst="rect">
            <a:avLst/>
          </a:prstGeom>
          <a:noFill/>
        </p:spPr>
        <p:txBody>
          <a:bodyPr wrap="square" lIns="0" tIns="0" rIns="0" bIns="0" rtlCol="0">
            <a:spAutoFit/>
          </a:bodyPr>
          <a:lstStyle/>
          <a:p>
            <a:pPr marL="0" marR="0" lvl="0" indent="0" algn="ctr" defTabSz="926372" rtl="0" eaLnBrk="1" fontAlgn="auto" latinLnBrk="0" hangingPunct="1">
              <a:lnSpc>
                <a:spcPct val="100000"/>
              </a:lnSpc>
              <a:spcBef>
                <a:spcPts val="0"/>
              </a:spcBef>
              <a:spcAft>
                <a:spcPts val="0"/>
              </a:spcAft>
              <a:buClrTx/>
              <a:buSzTx/>
              <a:buFontTx/>
              <a:buNone/>
              <a:tabLst/>
              <a:defRPr/>
            </a:pPr>
            <a:r>
              <a:rPr lang="en-US" sz="600" kern="1200">
                <a:solidFill>
                  <a:schemeClr val="bg1"/>
                </a:solidFill>
                <a:latin typeface="+mn-lt"/>
                <a:ea typeface="+mn-ea"/>
                <a:cs typeface="+mn-cs"/>
              </a:rPr>
              <a:t>© 2026 Cisco and/or its affiliates. All rights reserved. Cisco Confidential</a:t>
            </a:r>
          </a:p>
        </p:txBody>
      </p:sp>
      <p:sp>
        <p:nvSpPr>
          <p:cNvPr id="18" name="Title Placeholder 1">
            <a:extLst>
              <a:ext uri="{FF2B5EF4-FFF2-40B4-BE49-F238E27FC236}">
                <a16:creationId xmlns:a16="http://schemas.microsoft.com/office/drawing/2014/main" id="{54F0C851-2273-49FA-AF49-08B0CAFE3D36}"/>
              </a:ext>
            </a:extLst>
          </p:cNvPr>
          <p:cNvSpPr>
            <a:spLocks noGrp="1"/>
          </p:cNvSpPr>
          <p:nvPr>
            <p:ph type="title"/>
          </p:nvPr>
        </p:nvSpPr>
        <p:spPr>
          <a:xfrm>
            <a:off x="571500" y="609600"/>
            <a:ext cx="11049000" cy="553998"/>
          </a:xfrm>
          <a:prstGeom prst="rect">
            <a:avLst/>
          </a:prstGeom>
        </p:spPr>
        <p:txBody>
          <a:bodyPr vert="horz" lIns="0" tIns="0" rIns="0" bIns="0" rtlCol="0" anchor="t" anchorCtr="0">
            <a:spAutoFit/>
          </a:bodyPr>
          <a:lstStyle>
            <a:lvl1pPr>
              <a:defRPr lang="en-US" sz="4000" dirty="0"/>
            </a:lvl1pPr>
          </a:lstStyle>
          <a:p>
            <a:pPr lvl="0"/>
            <a:r>
              <a:rPr lang="en-US"/>
              <a:t>Click to edit Master title style</a:t>
            </a:r>
          </a:p>
        </p:txBody>
      </p:sp>
      <p:sp>
        <p:nvSpPr>
          <p:cNvPr id="9" name="Text Placeholder 2">
            <a:extLst>
              <a:ext uri="{FF2B5EF4-FFF2-40B4-BE49-F238E27FC236}">
                <a16:creationId xmlns:a16="http://schemas.microsoft.com/office/drawing/2014/main" id="{668CA8F0-3D92-4809-B446-0BC0D0F17D7F}"/>
              </a:ext>
            </a:extLst>
          </p:cNvPr>
          <p:cNvSpPr>
            <a:spLocks noGrp="1"/>
          </p:cNvSpPr>
          <p:nvPr>
            <p:ph type="body" idx="1"/>
          </p:nvPr>
        </p:nvSpPr>
        <p:spPr>
          <a:xfrm>
            <a:off x="572663" y="1905000"/>
            <a:ext cx="5372100" cy="307777"/>
          </a:xfrm>
        </p:spPr>
        <p:txBody>
          <a:bodyPr vert="horz" wrap="square" lIns="0" tIns="0" rIns="0" bIns="0" rtlCol="0" anchor="t" anchorCtr="0">
            <a:spAutoFit/>
          </a:bodyPr>
          <a:lstStyle>
            <a:lvl1pPr>
              <a:defRPr lang="en-US" sz="2000" dirty="0">
                <a:latin typeface="+mj-lt"/>
                <a:cs typeface="CiscoSansTT" panose="020B0503020201020303" pitchFamily="34" charset="0"/>
              </a:defRPr>
            </a:lvl1pPr>
          </a:lstStyle>
          <a:p>
            <a:pPr lvl="0">
              <a:spcAft>
                <a:spcPts val="0"/>
              </a:spcAft>
              <a:buNone/>
            </a:pPr>
            <a:r>
              <a:rPr lang="en-US"/>
              <a:t>Click to edit Master text styles</a:t>
            </a:r>
          </a:p>
        </p:txBody>
      </p:sp>
      <p:sp>
        <p:nvSpPr>
          <p:cNvPr id="10" name="Text Placeholder 2">
            <a:extLst>
              <a:ext uri="{FF2B5EF4-FFF2-40B4-BE49-F238E27FC236}">
                <a16:creationId xmlns:a16="http://schemas.microsoft.com/office/drawing/2014/main" id="{17084EDD-5E93-4468-948A-D28E3D72CCC7}"/>
              </a:ext>
            </a:extLst>
          </p:cNvPr>
          <p:cNvSpPr>
            <a:spLocks noGrp="1"/>
          </p:cNvSpPr>
          <p:nvPr>
            <p:ph type="body" idx="57"/>
          </p:nvPr>
        </p:nvSpPr>
        <p:spPr>
          <a:xfrm>
            <a:off x="6249563" y="1905000"/>
            <a:ext cx="5372100" cy="307777"/>
          </a:xfrm>
        </p:spPr>
        <p:txBody>
          <a:bodyPr vert="horz" wrap="square" lIns="0" tIns="0" rIns="0" bIns="0" rtlCol="0" anchor="t" anchorCtr="0">
            <a:noAutofit/>
          </a:bodyPr>
          <a:lstStyle>
            <a:lvl1pPr>
              <a:defRPr lang="en-US" sz="2000" dirty="0">
                <a:latin typeface="+mj-lt"/>
                <a:cs typeface="CiscoSansTT" panose="020B0503020201020303" pitchFamily="34" charset="0"/>
              </a:defRPr>
            </a:lvl1pPr>
          </a:lstStyle>
          <a:p>
            <a:pPr lvl="0">
              <a:spcAft>
                <a:spcPts val="0"/>
              </a:spcAft>
              <a:buNone/>
            </a:pPr>
            <a:r>
              <a:rPr lang="en-US"/>
              <a:t>Click to edit Master text styles</a:t>
            </a:r>
          </a:p>
        </p:txBody>
      </p:sp>
      <p:sp>
        <p:nvSpPr>
          <p:cNvPr id="11" name="Content Placeholder 2">
            <a:extLst>
              <a:ext uri="{FF2B5EF4-FFF2-40B4-BE49-F238E27FC236}">
                <a16:creationId xmlns:a16="http://schemas.microsoft.com/office/drawing/2014/main" id="{8040ADBA-F001-4B01-B016-F6984F54EB7A}"/>
              </a:ext>
            </a:extLst>
          </p:cNvPr>
          <p:cNvSpPr>
            <a:spLocks noGrp="1"/>
          </p:cNvSpPr>
          <p:nvPr>
            <p:ph sz="half" idx="58"/>
          </p:nvPr>
        </p:nvSpPr>
        <p:spPr>
          <a:xfrm>
            <a:off x="571500" y="2369053"/>
            <a:ext cx="5372100" cy="3841249"/>
          </a:xfrm>
        </p:spPr>
        <p:txBody>
          <a:bodyPr>
            <a:noAutofit/>
          </a:bodyPr>
          <a:lstStyle>
            <a:lvl1pPr>
              <a:defRPr sz="1600"/>
            </a:lvl1pPr>
            <a:lvl2pPr>
              <a:defRPr sz="1400"/>
            </a:lvl2pPr>
            <a:lvl3pPr>
              <a:defRPr sz="1200"/>
            </a:lvl3pPr>
            <a:lvl4pPr>
              <a:defRPr sz="1000"/>
            </a:lvl4pPr>
            <a:lvl5pPr>
              <a:defRPr sz="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9" name="Content Placeholder 3">
            <a:extLst>
              <a:ext uri="{FF2B5EF4-FFF2-40B4-BE49-F238E27FC236}">
                <a16:creationId xmlns:a16="http://schemas.microsoft.com/office/drawing/2014/main" id="{6E9422B5-639D-4958-A2E4-5B4C7C197BD7}"/>
              </a:ext>
            </a:extLst>
          </p:cNvPr>
          <p:cNvSpPr>
            <a:spLocks noGrp="1"/>
          </p:cNvSpPr>
          <p:nvPr>
            <p:ph sz="half" idx="2"/>
          </p:nvPr>
        </p:nvSpPr>
        <p:spPr>
          <a:xfrm>
            <a:off x="6249563" y="2369052"/>
            <a:ext cx="5372100" cy="3841249"/>
          </a:xfrm>
        </p:spPr>
        <p:txBody>
          <a:bodyPr>
            <a:noAutofit/>
          </a:bodyPr>
          <a:lstStyle>
            <a:lvl1pPr>
              <a:defRPr sz="1600"/>
            </a:lvl1pPr>
            <a:lvl2pPr>
              <a:defRPr sz="1400"/>
            </a:lvl2pPr>
            <a:lvl3pPr>
              <a:defRPr sz="1200"/>
            </a:lvl3pPr>
            <a:lvl4pPr>
              <a:defRPr sz="1000"/>
            </a:lvl4pPr>
            <a:lvl5pPr marL="746125" indent="-174625">
              <a:defRPr lang="en-US" sz="600" b="0" i="0" kern="1200" spc="0" baseline="0" dirty="0">
                <a:solidFill>
                  <a:schemeClr val="tx1"/>
                </a:solidFill>
                <a:latin typeface="CiscoSansTT Light" panose="020B0503020201020303" pitchFamily="34" charset="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0" name="Slide Number Placeholder 5">
            <a:extLst>
              <a:ext uri="{FF2B5EF4-FFF2-40B4-BE49-F238E27FC236}">
                <a16:creationId xmlns:a16="http://schemas.microsoft.com/office/drawing/2014/main" id="{D34F1084-385D-4593-9441-3A722DE02CA2}"/>
              </a:ext>
            </a:extLst>
          </p:cNvPr>
          <p:cNvSpPr txBox="1">
            <a:spLocks/>
          </p:cNvSpPr>
          <p:nvPr userDrawn="1"/>
        </p:nvSpPr>
        <p:spPr>
          <a:xfrm>
            <a:off x="10020300" y="6401748"/>
            <a:ext cx="1586484" cy="123111"/>
          </a:xfrm>
          <a:prstGeom prst="rect">
            <a:avLst/>
          </a:prstGeom>
        </p:spPr>
        <p:txBody>
          <a:bodyPr vert="horz" wrap="square" lIns="0" tIns="0" rIns="0" bIns="0" rtlCol="0" anchor="t" anchorCtr="0">
            <a:spAutoFit/>
          </a:bodyPr>
          <a:lstStyle>
            <a:defPPr>
              <a:defRPr lang="en-US"/>
            </a:defPPr>
            <a:lvl1pPr marL="0" algn="r" defTabSz="926372" rtl="0" eaLnBrk="1" latinLnBrk="0" hangingPunct="1">
              <a:defRPr sz="800" kern="1200">
                <a:solidFill>
                  <a:schemeClr val="tx1"/>
                </a:solidFill>
                <a:latin typeface="+mn-lt"/>
                <a:ea typeface="+mn-ea"/>
                <a:cs typeface="+mn-cs"/>
              </a:defRPr>
            </a:lvl1pPr>
            <a:lvl2pPr marL="463186" algn="l" defTabSz="926372" rtl="0" eaLnBrk="1" latinLnBrk="0" hangingPunct="1">
              <a:defRPr sz="1824" kern="1200">
                <a:solidFill>
                  <a:schemeClr val="tx1"/>
                </a:solidFill>
                <a:latin typeface="+mn-lt"/>
                <a:ea typeface="+mn-ea"/>
                <a:cs typeface="+mn-cs"/>
              </a:defRPr>
            </a:lvl2pPr>
            <a:lvl3pPr marL="926372" algn="l" defTabSz="926372" rtl="0" eaLnBrk="1" latinLnBrk="0" hangingPunct="1">
              <a:defRPr sz="1824" kern="1200">
                <a:solidFill>
                  <a:schemeClr val="tx1"/>
                </a:solidFill>
                <a:latin typeface="+mn-lt"/>
                <a:ea typeface="+mn-ea"/>
                <a:cs typeface="+mn-cs"/>
              </a:defRPr>
            </a:lvl3pPr>
            <a:lvl4pPr marL="1389557" algn="l" defTabSz="926372" rtl="0" eaLnBrk="1" latinLnBrk="0" hangingPunct="1">
              <a:defRPr sz="1824" kern="1200">
                <a:solidFill>
                  <a:schemeClr val="tx1"/>
                </a:solidFill>
                <a:latin typeface="+mn-lt"/>
                <a:ea typeface="+mn-ea"/>
                <a:cs typeface="+mn-cs"/>
              </a:defRPr>
            </a:lvl4pPr>
            <a:lvl5pPr marL="1852743" algn="l" defTabSz="926372" rtl="0" eaLnBrk="1" latinLnBrk="0" hangingPunct="1">
              <a:defRPr sz="1824" kern="1200">
                <a:solidFill>
                  <a:schemeClr val="tx1"/>
                </a:solidFill>
                <a:latin typeface="+mn-lt"/>
                <a:ea typeface="+mn-ea"/>
                <a:cs typeface="+mn-cs"/>
              </a:defRPr>
            </a:lvl5pPr>
            <a:lvl6pPr marL="2315929" algn="l" defTabSz="926372" rtl="0" eaLnBrk="1" latinLnBrk="0" hangingPunct="1">
              <a:defRPr sz="1824" kern="1200">
                <a:solidFill>
                  <a:schemeClr val="tx1"/>
                </a:solidFill>
                <a:latin typeface="+mn-lt"/>
                <a:ea typeface="+mn-ea"/>
                <a:cs typeface="+mn-cs"/>
              </a:defRPr>
            </a:lvl6pPr>
            <a:lvl7pPr marL="2779113" algn="l" defTabSz="926372" rtl="0" eaLnBrk="1" latinLnBrk="0" hangingPunct="1">
              <a:defRPr sz="1824" kern="1200">
                <a:solidFill>
                  <a:schemeClr val="tx1"/>
                </a:solidFill>
                <a:latin typeface="+mn-lt"/>
                <a:ea typeface="+mn-ea"/>
                <a:cs typeface="+mn-cs"/>
              </a:defRPr>
            </a:lvl7pPr>
            <a:lvl8pPr marL="3242299" algn="l" defTabSz="926372" rtl="0" eaLnBrk="1" latinLnBrk="0" hangingPunct="1">
              <a:defRPr sz="1824" kern="1200">
                <a:solidFill>
                  <a:schemeClr val="tx1"/>
                </a:solidFill>
                <a:latin typeface="+mn-lt"/>
                <a:ea typeface="+mn-ea"/>
                <a:cs typeface="+mn-cs"/>
              </a:defRPr>
            </a:lvl8pPr>
            <a:lvl9pPr marL="3705486" algn="l" defTabSz="926372" rtl="0" eaLnBrk="1" latinLnBrk="0" hangingPunct="1">
              <a:defRPr sz="1824" kern="1200">
                <a:solidFill>
                  <a:schemeClr val="tx1"/>
                </a:solidFill>
                <a:latin typeface="+mn-lt"/>
                <a:ea typeface="+mn-ea"/>
                <a:cs typeface="+mn-cs"/>
              </a:defRPr>
            </a:lvl9pPr>
          </a:lstStyle>
          <a:p>
            <a:fld id="{A7D7A393-7AAB-4C35-B2E9-5B44BBD349B3}"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2141231867"/>
      </p:ext>
    </p:extLst>
  </p:cSld>
  <p:clrMapOvr>
    <a:masterClrMapping/>
  </p:clrMapOvr>
  <p:extLst>
    <p:ext uri="{DCECCB84-F9BA-43D5-87BE-67443E8EF086}">
      <p15:sldGuideLst xmlns:p15="http://schemas.microsoft.com/office/powerpoint/2012/main">
        <p15:guide id="1" orient="horz" pos="1680">
          <p15:clr>
            <a:srgbClr val="5ACBF0"/>
          </p15:clr>
        </p15:guide>
        <p15:guide id="2" orient="horz" pos="1776">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3CEFB623-3BE4-41A5-AD7A-7D81E50E12FC}"/>
              </a:ext>
            </a:extLst>
          </p:cNvPr>
          <p:cNvSpPr txBox="1"/>
          <p:nvPr userDrawn="1"/>
        </p:nvSpPr>
        <p:spPr>
          <a:xfrm>
            <a:off x="3429000" y="6437289"/>
            <a:ext cx="5334000" cy="92333"/>
          </a:xfrm>
          <a:prstGeom prst="rect">
            <a:avLst/>
          </a:prstGeom>
          <a:noFill/>
        </p:spPr>
        <p:txBody>
          <a:bodyPr wrap="square" lIns="0" tIns="0" rIns="0" bIns="0" rtlCol="0">
            <a:spAutoFit/>
          </a:bodyPr>
          <a:lstStyle/>
          <a:p>
            <a:pPr marL="0" marR="0" lvl="0" indent="0" algn="ctr" defTabSz="926372" rtl="0" eaLnBrk="1" fontAlgn="auto" latinLnBrk="0" hangingPunct="1">
              <a:lnSpc>
                <a:spcPct val="100000"/>
              </a:lnSpc>
              <a:spcBef>
                <a:spcPts val="0"/>
              </a:spcBef>
              <a:spcAft>
                <a:spcPts val="0"/>
              </a:spcAft>
              <a:buClrTx/>
              <a:buSzTx/>
              <a:buFontTx/>
              <a:buNone/>
              <a:tabLst/>
              <a:defRPr/>
            </a:pPr>
            <a:r>
              <a:rPr lang="en-US" sz="600" kern="1200">
                <a:solidFill>
                  <a:schemeClr val="bg1"/>
                </a:solidFill>
                <a:latin typeface="+mn-lt"/>
                <a:ea typeface="+mn-ea"/>
                <a:cs typeface="+mn-cs"/>
              </a:rPr>
              <a:t>© 2026 Cisco and/or its affiliates. All rights reserved. Cisco Confidential</a:t>
            </a:r>
          </a:p>
        </p:txBody>
      </p:sp>
      <p:sp>
        <p:nvSpPr>
          <p:cNvPr id="9" name="Text Placeholder 9">
            <a:extLst>
              <a:ext uri="{FF2B5EF4-FFF2-40B4-BE49-F238E27FC236}">
                <a16:creationId xmlns:a16="http://schemas.microsoft.com/office/drawing/2014/main" id="{849FE0DD-919A-4FBA-9396-72A8731B3C8E}"/>
              </a:ext>
            </a:extLst>
          </p:cNvPr>
          <p:cNvSpPr>
            <a:spLocks noGrp="1"/>
          </p:cNvSpPr>
          <p:nvPr>
            <p:ph type="body" sz="quarter" idx="13" hasCustomPrompt="1"/>
          </p:nvPr>
        </p:nvSpPr>
        <p:spPr>
          <a:xfrm>
            <a:off x="571500" y="5334000"/>
            <a:ext cx="5372099" cy="876300"/>
          </a:xfrm>
        </p:spPr>
        <p:txBody>
          <a:bodyPr>
            <a:noAutofit/>
          </a:bodyPr>
          <a:lstStyle>
            <a:lvl1pPr marL="0" indent="0">
              <a:buNone/>
              <a:defRPr sz="1600"/>
            </a:lvl1pPr>
          </a:lstStyle>
          <a:p>
            <a:pPr lvl="0"/>
            <a:r>
              <a:rPr lang="en-US"/>
              <a:t>Caption</a:t>
            </a:r>
          </a:p>
        </p:txBody>
      </p:sp>
      <p:sp>
        <p:nvSpPr>
          <p:cNvPr id="16" name="Text Placeholder 9">
            <a:extLst>
              <a:ext uri="{FF2B5EF4-FFF2-40B4-BE49-F238E27FC236}">
                <a16:creationId xmlns:a16="http://schemas.microsoft.com/office/drawing/2014/main" id="{8025BC8E-7C66-4284-8C4E-1DA805191482}"/>
              </a:ext>
            </a:extLst>
          </p:cNvPr>
          <p:cNvSpPr>
            <a:spLocks noGrp="1"/>
          </p:cNvSpPr>
          <p:nvPr>
            <p:ph type="body" sz="quarter" idx="14" hasCustomPrompt="1"/>
          </p:nvPr>
        </p:nvSpPr>
        <p:spPr>
          <a:xfrm>
            <a:off x="6248400" y="5334000"/>
            <a:ext cx="5372099" cy="876300"/>
          </a:xfrm>
        </p:spPr>
        <p:txBody>
          <a:bodyPr>
            <a:noAutofit/>
          </a:bodyPr>
          <a:lstStyle>
            <a:lvl1pPr marL="0" indent="0">
              <a:buNone/>
              <a:defRPr sz="1600"/>
            </a:lvl1pPr>
          </a:lstStyle>
          <a:p>
            <a:pPr lvl="0"/>
            <a:r>
              <a:rPr lang="en-US"/>
              <a:t>Caption</a:t>
            </a:r>
          </a:p>
        </p:txBody>
      </p:sp>
      <p:sp>
        <p:nvSpPr>
          <p:cNvPr id="19" name="Title Placeholder 1">
            <a:extLst>
              <a:ext uri="{FF2B5EF4-FFF2-40B4-BE49-F238E27FC236}">
                <a16:creationId xmlns:a16="http://schemas.microsoft.com/office/drawing/2014/main" id="{77F9684A-159D-4F13-A622-473F357C7A90}"/>
              </a:ext>
            </a:extLst>
          </p:cNvPr>
          <p:cNvSpPr>
            <a:spLocks noGrp="1"/>
          </p:cNvSpPr>
          <p:nvPr>
            <p:ph type="title"/>
          </p:nvPr>
        </p:nvSpPr>
        <p:spPr>
          <a:xfrm>
            <a:off x="571500" y="609600"/>
            <a:ext cx="11049000" cy="553998"/>
          </a:xfrm>
          <a:prstGeom prst="rect">
            <a:avLst/>
          </a:prstGeom>
        </p:spPr>
        <p:txBody>
          <a:bodyPr vert="horz" lIns="0" tIns="0" rIns="0" bIns="0" rtlCol="0" anchor="t" anchorCtr="0">
            <a:spAutoFit/>
          </a:bodyPr>
          <a:lstStyle>
            <a:lvl1pPr>
              <a:defRPr lang="en-US" sz="4000" dirty="0"/>
            </a:lvl1pPr>
          </a:lstStyle>
          <a:p>
            <a:pPr lvl="0"/>
            <a:r>
              <a:rPr lang="en-US"/>
              <a:t>Click to edit Master title style</a:t>
            </a:r>
          </a:p>
        </p:txBody>
      </p:sp>
      <p:sp>
        <p:nvSpPr>
          <p:cNvPr id="13" name="Picture Placeholder 12">
            <a:extLst>
              <a:ext uri="{FF2B5EF4-FFF2-40B4-BE49-F238E27FC236}">
                <a16:creationId xmlns:a16="http://schemas.microsoft.com/office/drawing/2014/main" id="{B249C1D3-7DA4-412B-BE36-7A8C84D6D271}"/>
              </a:ext>
            </a:extLst>
          </p:cNvPr>
          <p:cNvSpPr>
            <a:spLocks noGrp="1"/>
          </p:cNvSpPr>
          <p:nvPr>
            <p:ph type="pic" sz="quarter" idx="17" hasCustomPrompt="1"/>
          </p:nvPr>
        </p:nvSpPr>
        <p:spPr>
          <a:xfrm>
            <a:off x="571500" y="1905000"/>
            <a:ext cx="5372100" cy="3271156"/>
          </a:xfrm>
          <a:solidFill>
            <a:schemeClr val="tx2"/>
          </a:solidFill>
        </p:spPr>
        <p:txBody>
          <a:bodyPr anchor="ctr" anchorCtr="0">
            <a:noAutofit/>
          </a:bodyPr>
          <a:lstStyle>
            <a:lvl1pPr marL="0" indent="0" algn="ctr" defTabSz="882171" rtl="0" eaLnBrk="1" latinLnBrk="0" hangingPunct="1">
              <a:lnSpc>
                <a:spcPct val="100000"/>
              </a:lnSpc>
              <a:spcBef>
                <a:spcPts val="0"/>
              </a:spcBef>
              <a:spcAft>
                <a:spcPts val="1000"/>
              </a:spcAft>
              <a:buFont typeface="Arial" panose="020B0604020202020204" pitchFamily="34" charset="0"/>
              <a:buNone/>
              <a:defRPr lang="en-US" sz="1200" b="0" i="0" kern="1200" spc="0" baseline="0" dirty="0">
                <a:solidFill>
                  <a:schemeClr val="bg1"/>
                </a:solidFill>
                <a:latin typeface="+mj-lt"/>
                <a:ea typeface="+mn-ea"/>
                <a:cs typeface="+mn-cs"/>
              </a:defRPr>
            </a:lvl1pPr>
          </a:lstStyle>
          <a:p>
            <a:r>
              <a:rPr lang="en-US"/>
              <a:t>Drag &amp; drop your photo here </a:t>
            </a:r>
            <a:br>
              <a:rPr lang="en-US"/>
            </a:br>
            <a:r>
              <a:rPr lang="en-US"/>
              <a:t>or click or tap icon </a:t>
            </a:r>
            <a:br>
              <a:rPr lang="en-US"/>
            </a:br>
            <a:r>
              <a:rPr lang="en-US"/>
              <a:t>below to insert</a:t>
            </a:r>
          </a:p>
          <a:p>
            <a:endParaRPr lang="en-US"/>
          </a:p>
          <a:p>
            <a:endParaRPr lang="en-US"/>
          </a:p>
          <a:p>
            <a:endParaRPr lang="en-US"/>
          </a:p>
          <a:p>
            <a:endParaRPr lang="en-US"/>
          </a:p>
        </p:txBody>
      </p:sp>
      <p:sp>
        <p:nvSpPr>
          <p:cNvPr id="14" name="Picture Placeholder 12">
            <a:extLst>
              <a:ext uri="{FF2B5EF4-FFF2-40B4-BE49-F238E27FC236}">
                <a16:creationId xmlns:a16="http://schemas.microsoft.com/office/drawing/2014/main" id="{7DDCD054-0FA0-4B5A-AFD9-6A4B3D1EA531}"/>
              </a:ext>
            </a:extLst>
          </p:cNvPr>
          <p:cNvSpPr>
            <a:spLocks noGrp="1"/>
          </p:cNvSpPr>
          <p:nvPr>
            <p:ph type="pic" sz="quarter" idx="18" hasCustomPrompt="1"/>
          </p:nvPr>
        </p:nvSpPr>
        <p:spPr>
          <a:xfrm>
            <a:off x="6248400" y="1905000"/>
            <a:ext cx="5372100" cy="3271156"/>
          </a:xfrm>
          <a:solidFill>
            <a:schemeClr val="tx2"/>
          </a:solidFill>
        </p:spPr>
        <p:txBody>
          <a:bodyPr anchor="ctr" anchorCtr="0">
            <a:noAutofit/>
          </a:bodyPr>
          <a:lstStyle>
            <a:lvl1pPr marL="0" indent="0" algn="ctr" defTabSz="882171" rtl="0" eaLnBrk="1" latinLnBrk="0" hangingPunct="1">
              <a:lnSpc>
                <a:spcPct val="100000"/>
              </a:lnSpc>
              <a:spcBef>
                <a:spcPts val="0"/>
              </a:spcBef>
              <a:spcAft>
                <a:spcPts val="1000"/>
              </a:spcAft>
              <a:buFont typeface="Arial" panose="020B0604020202020204" pitchFamily="34" charset="0"/>
              <a:buNone/>
              <a:defRPr lang="en-US" sz="1200" b="0" i="0" kern="1200" spc="0" baseline="0" dirty="0">
                <a:solidFill>
                  <a:schemeClr val="bg1"/>
                </a:solidFill>
                <a:latin typeface="+mj-lt"/>
                <a:ea typeface="+mn-ea"/>
                <a:cs typeface="+mn-cs"/>
              </a:defRPr>
            </a:lvl1pPr>
          </a:lstStyle>
          <a:p>
            <a:r>
              <a:rPr lang="en-US"/>
              <a:t>Drag &amp; drop your photo here </a:t>
            </a:r>
            <a:br>
              <a:rPr lang="en-US"/>
            </a:br>
            <a:r>
              <a:rPr lang="en-US"/>
              <a:t>or click or tap icon </a:t>
            </a:r>
            <a:br>
              <a:rPr lang="en-US"/>
            </a:br>
            <a:r>
              <a:rPr lang="en-US"/>
              <a:t>below to insert</a:t>
            </a:r>
          </a:p>
          <a:p>
            <a:endParaRPr lang="en-US"/>
          </a:p>
          <a:p>
            <a:endParaRPr lang="en-US"/>
          </a:p>
          <a:p>
            <a:endParaRPr lang="en-US"/>
          </a:p>
          <a:p>
            <a:endParaRPr lang="en-US"/>
          </a:p>
        </p:txBody>
      </p:sp>
      <p:sp>
        <p:nvSpPr>
          <p:cNvPr id="20" name="Slide Number Placeholder 5">
            <a:extLst>
              <a:ext uri="{FF2B5EF4-FFF2-40B4-BE49-F238E27FC236}">
                <a16:creationId xmlns:a16="http://schemas.microsoft.com/office/drawing/2014/main" id="{A24254F2-3DDB-497C-BB4C-257F5F4C72C4}"/>
              </a:ext>
            </a:extLst>
          </p:cNvPr>
          <p:cNvSpPr txBox="1">
            <a:spLocks/>
          </p:cNvSpPr>
          <p:nvPr userDrawn="1"/>
        </p:nvSpPr>
        <p:spPr>
          <a:xfrm>
            <a:off x="10020300" y="6401748"/>
            <a:ext cx="1586484" cy="123111"/>
          </a:xfrm>
          <a:prstGeom prst="rect">
            <a:avLst/>
          </a:prstGeom>
        </p:spPr>
        <p:txBody>
          <a:bodyPr vert="horz" wrap="square" lIns="0" tIns="0" rIns="0" bIns="0" rtlCol="0" anchor="t" anchorCtr="0">
            <a:spAutoFit/>
          </a:bodyPr>
          <a:lstStyle>
            <a:defPPr>
              <a:defRPr lang="en-US"/>
            </a:defPPr>
            <a:lvl1pPr marL="0" algn="r" defTabSz="926372" rtl="0" eaLnBrk="1" latinLnBrk="0" hangingPunct="1">
              <a:defRPr sz="800" kern="1200">
                <a:solidFill>
                  <a:schemeClr val="tx1"/>
                </a:solidFill>
                <a:latin typeface="+mn-lt"/>
                <a:ea typeface="+mn-ea"/>
                <a:cs typeface="+mn-cs"/>
              </a:defRPr>
            </a:lvl1pPr>
            <a:lvl2pPr marL="463186" algn="l" defTabSz="926372" rtl="0" eaLnBrk="1" latinLnBrk="0" hangingPunct="1">
              <a:defRPr sz="1824" kern="1200">
                <a:solidFill>
                  <a:schemeClr val="tx1"/>
                </a:solidFill>
                <a:latin typeface="+mn-lt"/>
                <a:ea typeface="+mn-ea"/>
                <a:cs typeface="+mn-cs"/>
              </a:defRPr>
            </a:lvl2pPr>
            <a:lvl3pPr marL="926372" algn="l" defTabSz="926372" rtl="0" eaLnBrk="1" latinLnBrk="0" hangingPunct="1">
              <a:defRPr sz="1824" kern="1200">
                <a:solidFill>
                  <a:schemeClr val="tx1"/>
                </a:solidFill>
                <a:latin typeface="+mn-lt"/>
                <a:ea typeface="+mn-ea"/>
                <a:cs typeface="+mn-cs"/>
              </a:defRPr>
            </a:lvl3pPr>
            <a:lvl4pPr marL="1389557" algn="l" defTabSz="926372" rtl="0" eaLnBrk="1" latinLnBrk="0" hangingPunct="1">
              <a:defRPr sz="1824" kern="1200">
                <a:solidFill>
                  <a:schemeClr val="tx1"/>
                </a:solidFill>
                <a:latin typeface="+mn-lt"/>
                <a:ea typeface="+mn-ea"/>
                <a:cs typeface="+mn-cs"/>
              </a:defRPr>
            </a:lvl4pPr>
            <a:lvl5pPr marL="1852743" algn="l" defTabSz="926372" rtl="0" eaLnBrk="1" latinLnBrk="0" hangingPunct="1">
              <a:defRPr sz="1824" kern="1200">
                <a:solidFill>
                  <a:schemeClr val="tx1"/>
                </a:solidFill>
                <a:latin typeface="+mn-lt"/>
                <a:ea typeface="+mn-ea"/>
                <a:cs typeface="+mn-cs"/>
              </a:defRPr>
            </a:lvl5pPr>
            <a:lvl6pPr marL="2315929" algn="l" defTabSz="926372" rtl="0" eaLnBrk="1" latinLnBrk="0" hangingPunct="1">
              <a:defRPr sz="1824" kern="1200">
                <a:solidFill>
                  <a:schemeClr val="tx1"/>
                </a:solidFill>
                <a:latin typeface="+mn-lt"/>
                <a:ea typeface="+mn-ea"/>
                <a:cs typeface="+mn-cs"/>
              </a:defRPr>
            </a:lvl6pPr>
            <a:lvl7pPr marL="2779113" algn="l" defTabSz="926372" rtl="0" eaLnBrk="1" latinLnBrk="0" hangingPunct="1">
              <a:defRPr sz="1824" kern="1200">
                <a:solidFill>
                  <a:schemeClr val="tx1"/>
                </a:solidFill>
                <a:latin typeface="+mn-lt"/>
                <a:ea typeface="+mn-ea"/>
                <a:cs typeface="+mn-cs"/>
              </a:defRPr>
            </a:lvl7pPr>
            <a:lvl8pPr marL="3242299" algn="l" defTabSz="926372" rtl="0" eaLnBrk="1" latinLnBrk="0" hangingPunct="1">
              <a:defRPr sz="1824" kern="1200">
                <a:solidFill>
                  <a:schemeClr val="tx1"/>
                </a:solidFill>
                <a:latin typeface="+mn-lt"/>
                <a:ea typeface="+mn-ea"/>
                <a:cs typeface="+mn-cs"/>
              </a:defRPr>
            </a:lvl8pPr>
            <a:lvl9pPr marL="3705486" algn="l" defTabSz="926372" rtl="0" eaLnBrk="1" latinLnBrk="0" hangingPunct="1">
              <a:defRPr sz="1824" kern="1200">
                <a:solidFill>
                  <a:schemeClr val="tx1"/>
                </a:solidFill>
                <a:latin typeface="+mn-lt"/>
                <a:ea typeface="+mn-ea"/>
                <a:cs typeface="+mn-cs"/>
              </a:defRPr>
            </a:lvl9pPr>
          </a:lstStyle>
          <a:p>
            <a:fld id="{A7D7A393-7AAB-4C35-B2E9-5B44BBD349B3}"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1443289779"/>
      </p:ext>
    </p:extLst>
  </p:cSld>
  <p:clrMapOvr>
    <a:masterClrMapping/>
  </p:clrMapOvr>
  <p:extLst>
    <p:ext uri="{DCECCB84-F9BA-43D5-87BE-67443E8EF086}">
      <p15:sldGuideLst xmlns:p15="http://schemas.microsoft.com/office/powerpoint/2012/main">
        <p15:guide id="1" orient="horz" pos="2904">
          <p15:clr>
            <a:srgbClr val="FBAE40"/>
          </p15:clr>
        </p15:guide>
        <p15:guide id="2" orient="horz" pos="3048">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8C1C862-6F14-47C3-885D-12D6E1A99AA2}"/>
              </a:ext>
            </a:extLst>
          </p:cNvPr>
          <p:cNvSpPr txBox="1"/>
          <p:nvPr userDrawn="1"/>
        </p:nvSpPr>
        <p:spPr>
          <a:xfrm>
            <a:off x="3429000" y="6437289"/>
            <a:ext cx="5334000" cy="92333"/>
          </a:xfrm>
          <a:prstGeom prst="rect">
            <a:avLst/>
          </a:prstGeom>
          <a:noFill/>
        </p:spPr>
        <p:txBody>
          <a:bodyPr wrap="square" lIns="0" tIns="0" rIns="0" bIns="0" rtlCol="0">
            <a:spAutoFit/>
          </a:bodyPr>
          <a:lstStyle/>
          <a:p>
            <a:pPr marL="0" marR="0" lvl="0" indent="0" algn="ctr" defTabSz="926372" rtl="0" eaLnBrk="1" fontAlgn="auto" latinLnBrk="0" hangingPunct="1">
              <a:lnSpc>
                <a:spcPct val="100000"/>
              </a:lnSpc>
              <a:spcBef>
                <a:spcPts val="0"/>
              </a:spcBef>
              <a:spcAft>
                <a:spcPts val="0"/>
              </a:spcAft>
              <a:buClrTx/>
              <a:buSzTx/>
              <a:buFontTx/>
              <a:buNone/>
              <a:tabLst/>
              <a:defRPr/>
            </a:pPr>
            <a:r>
              <a:rPr lang="en-US" sz="600" kern="1200">
                <a:solidFill>
                  <a:schemeClr val="bg1"/>
                </a:solidFill>
                <a:latin typeface="+mn-lt"/>
                <a:ea typeface="+mn-ea"/>
                <a:cs typeface="+mn-cs"/>
              </a:rPr>
              <a:t>© 2026 Cisco and/or its affiliates. All rights reserved. Cisco Confidential</a:t>
            </a:r>
          </a:p>
        </p:txBody>
      </p:sp>
      <p:sp>
        <p:nvSpPr>
          <p:cNvPr id="5" name="Slide Number Placeholder 5">
            <a:extLst>
              <a:ext uri="{FF2B5EF4-FFF2-40B4-BE49-F238E27FC236}">
                <a16:creationId xmlns:a16="http://schemas.microsoft.com/office/drawing/2014/main" id="{234B9F66-A208-4556-8CC5-3834D90EC9B0}"/>
              </a:ext>
            </a:extLst>
          </p:cNvPr>
          <p:cNvSpPr txBox="1">
            <a:spLocks/>
          </p:cNvSpPr>
          <p:nvPr userDrawn="1"/>
        </p:nvSpPr>
        <p:spPr>
          <a:xfrm>
            <a:off x="10020300" y="6401748"/>
            <a:ext cx="1586484" cy="123111"/>
          </a:xfrm>
          <a:prstGeom prst="rect">
            <a:avLst/>
          </a:prstGeom>
        </p:spPr>
        <p:txBody>
          <a:bodyPr vert="horz" wrap="square" lIns="0" tIns="0" rIns="0" bIns="0" rtlCol="0" anchor="t" anchorCtr="0">
            <a:spAutoFit/>
          </a:bodyPr>
          <a:lstStyle>
            <a:defPPr>
              <a:defRPr lang="en-US"/>
            </a:defPPr>
            <a:lvl1pPr marL="0" algn="r" defTabSz="926372" rtl="0" eaLnBrk="1" latinLnBrk="0" hangingPunct="1">
              <a:defRPr sz="800" kern="1200">
                <a:solidFill>
                  <a:schemeClr val="tx1"/>
                </a:solidFill>
                <a:latin typeface="+mn-lt"/>
                <a:ea typeface="+mn-ea"/>
                <a:cs typeface="+mn-cs"/>
              </a:defRPr>
            </a:lvl1pPr>
            <a:lvl2pPr marL="463186" algn="l" defTabSz="926372" rtl="0" eaLnBrk="1" latinLnBrk="0" hangingPunct="1">
              <a:defRPr sz="1824" kern="1200">
                <a:solidFill>
                  <a:schemeClr val="tx1"/>
                </a:solidFill>
                <a:latin typeface="+mn-lt"/>
                <a:ea typeface="+mn-ea"/>
                <a:cs typeface="+mn-cs"/>
              </a:defRPr>
            </a:lvl2pPr>
            <a:lvl3pPr marL="926372" algn="l" defTabSz="926372" rtl="0" eaLnBrk="1" latinLnBrk="0" hangingPunct="1">
              <a:defRPr sz="1824" kern="1200">
                <a:solidFill>
                  <a:schemeClr val="tx1"/>
                </a:solidFill>
                <a:latin typeface="+mn-lt"/>
                <a:ea typeface="+mn-ea"/>
                <a:cs typeface="+mn-cs"/>
              </a:defRPr>
            </a:lvl3pPr>
            <a:lvl4pPr marL="1389557" algn="l" defTabSz="926372" rtl="0" eaLnBrk="1" latinLnBrk="0" hangingPunct="1">
              <a:defRPr sz="1824" kern="1200">
                <a:solidFill>
                  <a:schemeClr val="tx1"/>
                </a:solidFill>
                <a:latin typeface="+mn-lt"/>
                <a:ea typeface="+mn-ea"/>
                <a:cs typeface="+mn-cs"/>
              </a:defRPr>
            </a:lvl4pPr>
            <a:lvl5pPr marL="1852743" algn="l" defTabSz="926372" rtl="0" eaLnBrk="1" latinLnBrk="0" hangingPunct="1">
              <a:defRPr sz="1824" kern="1200">
                <a:solidFill>
                  <a:schemeClr val="tx1"/>
                </a:solidFill>
                <a:latin typeface="+mn-lt"/>
                <a:ea typeface="+mn-ea"/>
                <a:cs typeface="+mn-cs"/>
              </a:defRPr>
            </a:lvl5pPr>
            <a:lvl6pPr marL="2315929" algn="l" defTabSz="926372" rtl="0" eaLnBrk="1" latinLnBrk="0" hangingPunct="1">
              <a:defRPr sz="1824" kern="1200">
                <a:solidFill>
                  <a:schemeClr val="tx1"/>
                </a:solidFill>
                <a:latin typeface="+mn-lt"/>
                <a:ea typeface="+mn-ea"/>
                <a:cs typeface="+mn-cs"/>
              </a:defRPr>
            </a:lvl6pPr>
            <a:lvl7pPr marL="2779113" algn="l" defTabSz="926372" rtl="0" eaLnBrk="1" latinLnBrk="0" hangingPunct="1">
              <a:defRPr sz="1824" kern="1200">
                <a:solidFill>
                  <a:schemeClr val="tx1"/>
                </a:solidFill>
                <a:latin typeface="+mn-lt"/>
                <a:ea typeface="+mn-ea"/>
                <a:cs typeface="+mn-cs"/>
              </a:defRPr>
            </a:lvl7pPr>
            <a:lvl8pPr marL="3242299" algn="l" defTabSz="926372" rtl="0" eaLnBrk="1" latinLnBrk="0" hangingPunct="1">
              <a:defRPr sz="1824" kern="1200">
                <a:solidFill>
                  <a:schemeClr val="tx1"/>
                </a:solidFill>
                <a:latin typeface="+mn-lt"/>
                <a:ea typeface="+mn-ea"/>
                <a:cs typeface="+mn-cs"/>
              </a:defRPr>
            </a:lvl8pPr>
            <a:lvl9pPr marL="3705486" algn="l" defTabSz="926372" rtl="0" eaLnBrk="1" latinLnBrk="0" hangingPunct="1">
              <a:defRPr sz="1824" kern="1200">
                <a:solidFill>
                  <a:schemeClr val="tx1"/>
                </a:solidFill>
                <a:latin typeface="+mn-lt"/>
                <a:ea typeface="+mn-ea"/>
                <a:cs typeface="+mn-cs"/>
              </a:defRPr>
            </a:lvl9pPr>
          </a:lstStyle>
          <a:p>
            <a:fld id="{A7D7A393-7AAB-4C35-B2E9-5B44BBD349B3}"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63778963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Full Bleed Picture with Title">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DEF7496-FB76-482F-B4DC-5B78B30B1B0A}"/>
              </a:ext>
            </a:extLst>
          </p:cNvPr>
          <p:cNvSpPr txBox="1"/>
          <p:nvPr userDrawn="1"/>
        </p:nvSpPr>
        <p:spPr>
          <a:xfrm>
            <a:off x="3429000" y="6437289"/>
            <a:ext cx="5334000" cy="92333"/>
          </a:xfrm>
          <a:prstGeom prst="rect">
            <a:avLst/>
          </a:prstGeom>
          <a:noFill/>
        </p:spPr>
        <p:txBody>
          <a:bodyPr wrap="square" lIns="0" tIns="0" rIns="0" bIns="0" rtlCol="0">
            <a:spAutoFit/>
          </a:bodyPr>
          <a:lstStyle/>
          <a:p>
            <a:pPr marL="0" marR="0" lvl="0" indent="0" algn="ctr" defTabSz="926372" rtl="0" eaLnBrk="1" fontAlgn="auto" latinLnBrk="0" hangingPunct="1">
              <a:lnSpc>
                <a:spcPct val="100000"/>
              </a:lnSpc>
              <a:spcBef>
                <a:spcPts val="0"/>
              </a:spcBef>
              <a:spcAft>
                <a:spcPts val="0"/>
              </a:spcAft>
              <a:buClrTx/>
              <a:buSzTx/>
              <a:buFontTx/>
              <a:buNone/>
              <a:tabLst/>
              <a:defRPr/>
            </a:pPr>
            <a:r>
              <a:rPr lang="en-US" sz="600" kern="1200">
                <a:solidFill>
                  <a:schemeClr val="bg1"/>
                </a:solidFill>
                <a:latin typeface="+mn-lt"/>
                <a:ea typeface="+mn-ea"/>
                <a:cs typeface="+mn-cs"/>
              </a:rPr>
              <a:t>© 2026 Cisco and/or its affiliates. All rights reserved. Cisco Confidential</a:t>
            </a:r>
          </a:p>
        </p:txBody>
      </p:sp>
      <p:sp>
        <p:nvSpPr>
          <p:cNvPr id="4" name="Title Placeholder 1">
            <a:extLst>
              <a:ext uri="{FF2B5EF4-FFF2-40B4-BE49-F238E27FC236}">
                <a16:creationId xmlns:a16="http://schemas.microsoft.com/office/drawing/2014/main" id="{F73476B1-5604-4136-9D0F-58F8AF89BB79}"/>
              </a:ext>
            </a:extLst>
          </p:cNvPr>
          <p:cNvSpPr>
            <a:spLocks noGrp="1"/>
          </p:cNvSpPr>
          <p:nvPr>
            <p:ph type="title"/>
          </p:nvPr>
        </p:nvSpPr>
        <p:spPr>
          <a:xfrm>
            <a:off x="571500" y="609600"/>
            <a:ext cx="11049000" cy="553998"/>
          </a:xfrm>
          <a:prstGeom prst="rect">
            <a:avLst/>
          </a:prstGeom>
        </p:spPr>
        <p:txBody>
          <a:bodyPr vert="horz" lIns="0" tIns="0" rIns="0" bIns="0" rtlCol="0" anchor="t" anchorCtr="0">
            <a:spAutoFit/>
          </a:bodyPr>
          <a:lstStyle>
            <a:lvl1pPr>
              <a:defRPr lang="en-US" sz="4000" dirty="0"/>
            </a:lvl1pPr>
          </a:lstStyle>
          <a:p>
            <a:pPr lvl="0"/>
            <a:r>
              <a:rPr lang="en-US"/>
              <a:t>Click to edit Master title style</a:t>
            </a:r>
          </a:p>
        </p:txBody>
      </p:sp>
      <p:sp>
        <p:nvSpPr>
          <p:cNvPr id="8" name="Picture Placeholder 4">
            <a:extLst>
              <a:ext uri="{FF2B5EF4-FFF2-40B4-BE49-F238E27FC236}">
                <a16:creationId xmlns:a16="http://schemas.microsoft.com/office/drawing/2014/main" id="{65FF10B2-8F15-498C-B412-BA9029101FC6}"/>
              </a:ext>
            </a:extLst>
          </p:cNvPr>
          <p:cNvSpPr>
            <a:spLocks noGrp="1"/>
          </p:cNvSpPr>
          <p:nvPr>
            <p:ph type="pic" sz="quarter" idx="11" hasCustomPrompt="1"/>
          </p:nvPr>
        </p:nvSpPr>
        <p:spPr>
          <a:xfrm>
            <a:off x="0" y="1905000"/>
            <a:ext cx="12192000" cy="4305300"/>
          </a:xfr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chorCtr="0">
            <a:normAutofit/>
          </a:bodyPr>
          <a:lstStyle>
            <a:lvl1pPr algn="ctr">
              <a:defRPr lang="en-US" sz="1600" b="0" i="0" kern="1200" spc="0" baseline="0" dirty="0">
                <a:solidFill>
                  <a:schemeClr val="bg1"/>
                </a:solidFill>
                <a:latin typeface="+mj-lt"/>
                <a:ea typeface="+mn-ea"/>
                <a:cs typeface="+mn-cs"/>
              </a:defRPr>
            </a:lvl1pPr>
          </a:lstStyle>
          <a:p>
            <a:r>
              <a:rPr lang="en-US"/>
              <a:t>Drag &amp; drop your photo here </a:t>
            </a:r>
            <a:br>
              <a:rPr lang="en-US"/>
            </a:br>
            <a:r>
              <a:rPr lang="en-US"/>
              <a:t>or click or tap icon </a:t>
            </a:r>
            <a:br>
              <a:rPr lang="en-US"/>
            </a:br>
            <a:r>
              <a:rPr lang="en-US"/>
              <a:t>below to insert</a:t>
            </a:r>
          </a:p>
          <a:p>
            <a:endParaRPr lang="en-US"/>
          </a:p>
          <a:p>
            <a:endParaRPr lang="en-US"/>
          </a:p>
          <a:p>
            <a:endParaRPr lang="en-US"/>
          </a:p>
          <a:p>
            <a:endParaRPr lang="en-US"/>
          </a:p>
        </p:txBody>
      </p:sp>
      <p:sp>
        <p:nvSpPr>
          <p:cNvPr id="9" name="Slide Number Placeholder 5">
            <a:extLst>
              <a:ext uri="{FF2B5EF4-FFF2-40B4-BE49-F238E27FC236}">
                <a16:creationId xmlns:a16="http://schemas.microsoft.com/office/drawing/2014/main" id="{7A2F90AE-FE0B-4B51-8976-ACBECB7F8979}"/>
              </a:ext>
            </a:extLst>
          </p:cNvPr>
          <p:cNvSpPr txBox="1">
            <a:spLocks/>
          </p:cNvSpPr>
          <p:nvPr userDrawn="1"/>
        </p:nvSpPr>
        <p:spPr>
          <a:xfrm>
            <a:off x="10020300" y="6401748"/>
            <a:ext cx="1586484" cy="123111"/>
          </a:xfrm>
          <a:prstGeom prst="rect">
            <a:avLst/>
          </a:prstGeom>
        </p:spPr>
        <p:txBody>
          <a:bodyPr vert="horz" wrap="square" lIns="0" tIns="0" rIns="0" bIns="0" rtlCol="0" anchor="t" anchorCtr="0">
            <a:spAutoFit/>
          </a:bodyPr>
          <a:lstStyle>
            <a:defPPr>
              <a:defRPr lang="en-US"/>
            </a:defPPr>
            <a:lvl1pPr marL="0" algn="r" defTabSz="926372" rtl="0" eaLnBrk="1" latinLnBrk="0" hangingPunct="1">
              <a:defRPr sz="800" kern="1200">
                <a:solidFill>
                  <a:schemeClr val="tx1"/>
                </a:solidFill>
                <a:latin typeface="+mn-lt"/>
                <a:ea typeface="+mn-ea"/>
                <a:cs typeface="+mn-cs"/>
              </a:defRPr>
            </a:lvl1pPr>
            <a:lvl2pPr marL="463186" algn="l" defTabSz="926372" rtl="0" eaLnBrk="1" latinLnBrk="0" hangingPunct="1">
              <a:defRPr sz="1824" kern="1200">
                <a:solidFill>
                  <a:schemeClr val="tx1"/>
                </a:solidFill>
                <a:latin typeface="+mn-lt"/>
                <a:ea typeface="+mn-ea"/>
                <a:cs typeface="+mn-cs"/>
              </a:defRPr>
            </a:lvl2pPr>
            <a:lvl3pPr marL="926372" algn="l" defTabSz="926372" rtl="0" eaLnBrk="1" latinLnBrk="0" hangingPunct="1">
              <a:defRPr sz="1824" kern="1200">
                <a:solidFill>
                  <a:schemeClr val="tx1"/>
                </a:solidFill>
                <a:latin typeface="+mn-lt"/>
                <a:ea typeface="+mn-ea"/>
                <a:cs typeface="+mn-cs"/>
              </a:defRPr>
            </a:lvl3pPr>
            <a:lvl4pPr marL="1389557" algn="l" defTabSz="926372" rtl="0" eaLnBrk="1" latinLnBrk="0" hangingPunct="1">
              <a:defRPr sz="1824" kern="1200">
                <a:solidFill>
                  <a:schemeClr val="tx1"/>
                </a:solidFill>
                <a:latin typeface="+mn-lt"/>
                <a:ea typeface="+mn-ea"/>
                <a:cs typeface="+mn-cs"/>
              </a:defRPr>
            </a:lvl4pPr>
            <a:lvl5pPr marL="1852743" algn="l" defTabSz="926372" rtl="0" eaLnBrk="1" latinLnBrk="0" hangingPunct="1">
              <a:defRPr sz="1824" kern="1200">
                <a:solidFill>
                  <a:schemeClr val="tx1"/>
                </a:solidFill>
                <a:latin typeface="+mn-lt"/>
                <a:ea typeface="+mn-ea"/>
                <a:cs typeface="+mn-cs"/>
              </a:defRPr>
            </a:lvl5pPr>
            <a:lvl6pPr marL="2315929" algn="l" defTabSz="926372" rtl="0" eaLnBrk="1" latinLnBrk="0" hangingPunct="1">
              <a:defRPr sz="1824" kern="1200">
                <a:solidFill>
                  <a:schemeClr val="tx1"/>
                </a:solidFill>
                <a:latin typeface="+mn-lt"/>
                <a:ea typeface="+mn-ea"/>
                <a:cs typeface="+mn-cs"/>
              </a:defRPr>
            </a:lvl6pPr>
            <a:lvl7pPr marL="2779113" algn="l" defTabSz="926372" rtl="0" eaLnBrk="1" latinLnBrk="0" hangingPunct="1">
              <a:defRPr sz="1824" kern="1200">
                <a:solidFill>
                  <a:schemeClr val="tx1"/>
                </a:solidFill>
                <a:latin typeface="+mn-lt"/>
                <a:ea typeface="+mn-ea"/>
                <a:cs typeface="+mn-cs"/>
              </a:defRPr>
            </a:lvl7pPr>
            <a:lvl8pPr marL="3242299" algn="l" defTabSz="926372" rtl="0" eaLnBrk="1" latinLnBrk="0" hangingPunct="1">
              <a:defRPr sz="1824" kern="1200">
                <a:solidFill>
                  <a:schemeClr val="tx1"/>
                </a:solidFill>
                <a:latin typeface="+mn-lt"/>
                <a:ea typeface="+mn-ea"/>
                <a:cs typeface="+mn-cs"/>
              </a:defRPr>
            </a:lvl8pPr>
            <a:lvl9pPr marL="3705486" algn="l" defTabSz="926372" rtl="0" eaLnBrk="1" latinLnBrk="0" hangingPunct="1">
              <a:defRPr sz="1824" kern="1200">
                <a:solidFill>
                  <a:schemeClr val="tx1"/>
                </a:solidFill>
                <a:latin typeface="+mn-lt"/>
                <a:ea typeface="+mn-ea"/>
                <a:cs typeface="+mn-cs"/>
              </a:defRPr>
            </a:lvl9pPr>
          </a:lstStyle>
          <a:p>
            <a:fld id="{A7D7A393-7AAB-4C35-B2E9-5B44BBD349B3}"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360186826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Full Bleed Pictur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054F9D6-4889-4D51-9ADF-D453DFF1E8E5}"/>
              </a:ext>
            </a:extLst>
          </p:cNvPr>
          <p:cNvSpPr>
            <a:spLocks noGrp="1"/>
          </p:cNvSpPr>
          <p:nvPr>
            <p:ph type="pic" sz="quarter" idx="10" hasCustomPrompt="1"/>
          </p:nvPr>
        </p:nvSpPr>
        <p:spPr>
          <a:xfrm>
            <a:off x="0" y="0"/>
            <a:ext cx="12192000" cy="6858000"/>
          </a:xfrm>
          <a:blipFill dpi="0" rotWithShape="1">
            <a:blip r:embed="rId2">
              <a:alphaModFix amt="3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chorCtr="0">
            <a:normAutofit/>
          </a:bodyPr>
          <a:lstStyle>
            <a:lvl1pPr marL="0" indent="0" algn="ctr" defTabSz="882171" rtl="0" eaLnBrk="1" latinLnBrk="0" hangingPunct="1">
              <a:lnSpc>
                <a:spcPct val="100000"/>
              </a:lnSpc>
              <a:spcBef>
                <a:spcPts val="0"/>
              </a:spcBef>
              <a:spcAft>
                <a:spcPts val="1000"/>
              </a:spcAft>
              <a:buFont typeface="Arial" panose="020B0604020202020204" pitchFamily="34" charset="0"/>
              <a:buNone/>
              <a:defRPr lang="en-US" sz="1600" b="0" i="0" kern="1200" spc="0" baseline="0" dirty="0">
                <a:solidFill>
                  <a:schemeClr val="bg1"/>
                </a:solidFill>
                <a:latin typeface="+mj-lt"/>
                <a:ea typeface="+mn-ea"/>
                <a:cs typeface="+mn-cs"/>
              </a:defRPr>
            </a:lvl1pPr>
          </a:lstStyle>
          <a:p>
            <a:r>
              <a:rPr lang="en-US"/>
              <a:t>Drag &amp; drop your photo here </a:t>
            </a:r>
            <a:br>
              <a:rPr lang="en-US"/>
            </a:br>
            <a:r>
              <a:rPr lang="en-US"/>
              <a:t>or click or tap icon </a:t>
            </a:r>
            <a:br>
              <a:rPr lang="en-US"/>
            </a:br>
            <a:r>
              <a:rPr lang="en-US"/>
              <a:t>below to insert</a:t>
            </a:r>
          </a:p>
          <a:p>
            <a:endParaRPr lang="en-US"/>
          </a:p>
          <a:p>
            <a:endParaRPr lang="en-US"/>
          </a:p>
          <a:p>
            <a:endParaRPr lang="en-US"/>
          </a:p>
          <a:p>
            <a:endParaRPr lang="en-US"/>
          </a:p>
        </p:txBody>
      </p:sp>
      <p:sp>
        <p:nvSpPr>
          <p:cNvPr id="11" name="TextBox 10">
            <a:extLst>
              <a:ext uri="{FF2B5EF4-FFF2-40B4-BE49-F238E27FC236}">
                <a16:creationId xmlns:a16="http://schemas.microsoft.com/office/drawing/2014/main" id="{F4C7E8BB-EA2F-C8D6-3C7E-56D824B03038}"/>
              </a:ext>
            </a:extLst>
          </p:cNvPr>
          <p:cNvSpPr txBox="1"/>
          <p:nvPr userDrawn="1"/>
        </p:nvSpPr>
        <p:spPr>
          <a:xfrm>
            <a:off x="3429000" y="6437289"/>
            <a:ext cx="5334000" cy="92333"/>
          </a:xfrm>
          <a:prstGeom prst="rect">
            <a:avLst/>
          </a:prstGeom>
          <a:noFill/>
        </p:spPr>
        <p:txBody>
          <a:bodyPr wrap="square" lIns="0" tIns="0" rIns="0" bIns="0" rtlCol="0">
            <a:spAutoFit/>
          </a:bodyPr>
          <a:lstStyle/>
          <a:p>
            <a:pPr marL="0" marR="0" lvl="0" indent="0" algn="ctr" defTabSz="926372" rtl="0" eaLnBrk="1" fontAlgn="auto" latinLnBrk="0" hangingPunct="1">
              <a:lnSpc>
                <a:spcPct val="100000"/>
              </a:lnSpc>
              <a:spcBef>
                <a:spcPts val="0"/>
              </a:spcBef>
              <a:spcAft>
                <a:spcPts val="0"/>
              </a:spcAft>
              <a:buClrTx/>
              <a:buSzTx/>
              <a:buFontTx/>
              <a:buNone/>
              <a:tabLst/>
              <a:defRPr/>
            </a:pPr>
            <a:r>
              <a:rPr lang="en-US" sz="600" kern="1200">
                <a:solidFill>
                  <a:schemeClr val="bg1"/>
                </a:solidFill>
                <a:latin typeface="+mn-lt"/>
                <a:ea typeface="+mn-ea"/>
                <a:cs typeface="+mn-cs"/>
              </a:rPr>
              <a:t>© 2026 Cisco and/or its affiliates. All rights reserved. Cisco Confidential</a:t>
            </a:r>
          </a:p>
        </p:txBody>
      </p:sp>
      <p:pic>
        <p:nvPicPr>
          <p:cNvPr id="13" name="Graphic 12">
            <a:extLst>
              <a:ext uri="{FF2B5EF4-FFF2-40B4-BE49-F238E27FC236}">
                <a16:creationId xmlns:a16="http://schemas.microsoft.com/office/drawing/2014/main" id="{81070FD9-17D8-BE1C-FCE8-56D3B74BDA25}"/>
              </a:ext>
            </a:extLst>
          </p:cNvPr>
          <p:cNvPicPr>
            <a:picLocks noChangeAspect="1"/>
          </p:cNvPicPr>
          <p:nvPr userDrawn="1"/>
        </p:nvPicPr>
        <p:blipFill>
          <a:blip>
            <a:lum bright="-100000" contrast="-40000"/>
            <a:extLst>
              <a:ext uri="{96DAC541-7B7A-43D3-8B79-37D633B846F1}">
                <asvg:svgBlip xmlns:asvg="http://schemas.microsoft.com/office/drawing/2016/SVG/main" r:embed="rId3"/>
              </a:ext>
            </a:extLst>
          </a:blip>
          <a:stretch>
            <a:fillRect/>
          </a:stretch>
        </p:blipFill>
        <p:spPr>
          <a:xfrm>
            <a:off x="516807" y="6364637"/>
            <a:ext cx="503671" cy="221124"/>
          </a:xfrm>
          <a:prstGeom prst="rect">
            <a:avLst/>
          </a:prstGeom>
        </p:spPr>
      </p:pic>
      <p:sp>
        <p:nvSpPr>
          <p:cNvPr id="14" name="Slide Number Placeholder 5">
            <a:extLst>
              <a:ext uri="{FF2B5EF4-FFF2-40B4-BE49-F238E27FC236}">
                <a16:creationId xmlns:a16="http://schemas.microsoft.com/office/drawing/2014/main" id="{97128B33-BA9A-7E1B-CA3E-1A096CDFA445}"/>
              </a:ext>
            </a:extLst>
          </p:cNvPr>
          <p:cNvSpPr txBox="1">
            <a:spLocks/>
          </p:cNvSpPr>
          <p:nvPr userDrawn="1"/>
        </p:nvSpPr>
        <p:spPr>
          <a:xfrm>
            <a:off x="10020300" y="6401748"/>
            <a:ext cx="1586484" cy="123111"/>
          </a:xfrm>
          <a:prstGeom prst="rect">
            <a:avLst/>
          </a:prstGeom>
        </p:spPr>
        <p:txBody>
          <a:bodyPr vert="horz" wrap="square" lIns="0" tIns="0" rIns="0" bIns="0" rtlCol="0" anchor="t" anchorCtr="0">
            <a:spAutoFit/>
          </a:bodyPr>
          <a:lstStyle>
            <a:defPPr>
              <a:defRPr lang="en-US"/>
            </a:defPPr>
            <a:lvl1pPr marL="0" algn="r" defTabSz="926372" rtl="0" eaLnBrk="1" latinLnBrk="0" hangingPunct="1">
              <a:defRPr sz="800" kern="1200">
                <a:solidFill>
                  <a:schemeClr val="tx1"/>
                </a:solidFill>
                <a:latin typeface="+mn-lt"/>
                <a:ea typeface="+mn-ea"/>
                <a:cs typeface="+mn-cs"/>
              </a:defRPr>
            </a:lvl1pPr>
            <a:lvl2pPr marL="463186" algn="l" defTabSz="926372" rtl="0" eaLnBrk="1" latinLnBrk="0" hangingPunct="1">
              <a:defRPr sz="1824" kern="1200">
                <a:solidFill>
                  <a:schemeClr val="tx1"/>
                </a:solidFill>
                <a:latin typeface="+mn-lt"/>
                <a:ea typeface="+mn-ea"/>
                <a:cs typeface="+mn-cs"/>
              </a:defRPr>
            </a:lvl2pPr>
            <a:lvl3pPr marL="926372" algn="l" defTabSz="926372" rtl="0" eaLnBrk="1" latinLnBrk="0" hangingPunct="1">
              <a:defRPr sz="1824" kern="1200">
                <a:solidFill>
                  <a:schemeClr val="tx1"/>
                </a:solidFill>
                <a:latin typeface="+mn-lt"/>
                <a:ea typeface="+mn-ea"/>
                <a:cs typeface="+mn-cs"/>
              </a:defRPr>
            </a:lvl3pPr>
            <a:lvl4pPr marL="1389557" algn="l" defTabSz="926372" rtl="0" eaLnBrk="1" latinLnBrk="0" hangingPunct="1">
              <a:defRPr sz="1824" kern="1200">
                <a:solidFill>
                  <a:schemeClr val="tx1"/>
                </a:solidFill>
                <a:latin typeface="+mn-lt"/>
                <a:ea typeface="+mn-ea"/>
                <a:cs typeface="+mn-cs"/>
              </a:defRPr>
            </a:lvl4pPr>
            <a:lvl5pPr marL="1852743" algn="l" defTabSz="926372" rtl="0" eaLnBrk="1" latinLnBrk="0" hangingPunct="1">
              <a:defRPr sz="1824" kern="1200">
                <a:solidFill>
                  <a:schemeClr val="tx1"/>
                </a:solidFill>
                <a:latin typeface="+mn-lt"/>
                <a:ea typeface="+mn-ea"/>
                <a:cs typeface="+mn-cs"/>
              </a:defRPr>
            </a:lvl5pPr>
            <a:lvl6pPr marL="2315929" algn="l" defTabSz="926372" rtl="0" eaLnBrk="1" latinLnBrk="0" hangingPunct="1">
              <a:defRPr sz="1824" kern="1200">
                <a:solidFill>
                  <a:schemeClr val="tx1"/>
                </a:solidFill>
                <a:latin typeface="+mn-lt"/>
                <a:ea typeface="+mn-ea"/>
                <a:cs typeface="+mn-cs"/>
              </a:defRPr>
            </a:lvl6pPr>
            <a:lvl7pPr marL="2779113" algn="l" defTabSz="926372" rtl="0" eaLnBrk="1" latinLnBrk="0" hangingPunct="1">
              <a:defRPr sz="1824" kern="1200">
                <a:solidFill>
                  <a:schemeClr val="tx1"/>
                </a:solidFill>
                <a:latin typeface="+mn-lt"/>
                <a:ea typeface="+mn-ea"/>
                <a:cs typeface="+mn-cs"/>
              </a:defRPr>
            </a:lvl7pPr>
            <a:lvl8pPr marL="3242299" algn="l" defTabSz="926372" rtl="0" eaLnBrk="1" latinLnBrk="0" hangingPunct="1">
              <a:defRPr sz="1824" kern="1200">
                <a:solidFill>
                  <a:schemeClr val="tx1"/>
                </a:solidFill>
                <a:latin typeface="+mn-lt"/>
                <a:ea typeface="+mn-ea"/>
                <a:cs typeface="+mn-cs"/>
              </a:defRPr>
            </a:lvl8pPr>
            <a:lvl9pPr marL="3705486" algn="l" defTabSz="926372" rtl="0" eaLnBrk="1" latinLnBrk="0" hangingPunct="1">
              <a:defRPr sz="1824" kern="1200">
                <a:solidFill>
                  <a:schemeClr val="tx1"/>
                </a:solidFill>
                <a:latin typeface="+mn-lt"/>
                <a:ea typeface="+mn-ea"/>
                <a:cs typeface="+mn-cs"/>
              </a:defRPr>
            </a:lvl9pPr>
          </a:lstStyle>
          <a:p>
            <a:fld id="{A7D7A393-7AAB-4C35-B2E9-5B44BBD349B3}"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271550244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6734A84-A20E-4265-848D-432FAF49C461}"/>
              </a:ext>
            </a:extLst>
          </p:cNvPr>
          <p:cNvSpPr>
            <a:spLocks noGrp="1"/>
          </p:cNvSpPr>
          <p:nvPr>
            <p:ph type="title" hasCustomPrompt="1"/>
          </p:nvPr>
        </p:nvSpPr>
        <p:spPr>
          <a:xfrm>
            <a:off x="571500" y="1435770"/>
            <a:ext cx="7277099" cy="3986463"/>
          </a:xfrm>
          <a:prstGeom prst="rect">
            <a:avLst/>
          </a:prstGeom>
        </p:spPr>
        <p:txBody>
          <a:bodyPr vert="horz" anchor="ctr" anchorCtr="0">
            <a:noAutofit/>
          </a:bodyPr>
          <a:lstStyle>
            <a:lvl1pPr algn="l" defTabSz="882171" rtl="0" eaLnBrk="1" latinLnBrk="0" hangingPunct="1">
              <a:lnSpc>
                <a:spcPct val="90000"/>
              </a:lnSpc>
              <a:spcBef>
                <a:spcPct val="0"/>
              </a:spcBef>
              <a:buNone/>
              <a:defRPr lang="en-US" sz="4400" b="0" i="0" kern="100" spc="-133" baseline="0" dirty="0">
                <a:solidFill>
                  <a:schemeClr val="tx1"/>
                </a:solidFill>
                <a:latin typeface="CiscoSansTT" panose="020B0503020201020303" pitchFamily="34" charset="0"/>
                <a:ea typeface="+mj-ea"/>
                <a:cs typeface="+mj-cs"/>
              </a:defRPr>
            </a:lvl1pPr>
          </a:lstStyle>
          <a:p>
            <a:r>
              <a:rPr lang="en-US"/>
              <a:t>Chapter title</a:t>
            </a:r>
          </a:p>
        </p:txBody>
      </p:sp>
      <p:sp>
        <p:nvSpPr>
          <p:cNvPr id="4" name="TextBox 3">
            <a:extLst>
              <a:ext uri="{FF2B5EF4-FFF2-40B4-BE49-F238E27FC236}">
                <a16:creationId xmlns:a16="http://schemas.microsoft.com/office/drawing/2014/main" id="{62236BEA-8B84-4433-AC6E-DE816054A44B}"/>
              </a:ext>
            </a:extLst>
          </p:cNvPr>
          <p:cNvSpPr txBox="1"/>
          <p:nvPr userDrawn="1"/>
        </p:nvSpPr>
        <p:spPr>
          <a:xfrm>
            <a:off x="3429000" y="6437289"/>
            <a:ext cx="5334000" cy="92333"/>
          </a:xfrm>
          <a:prstGeom prst="rect">
            <a:avLst/>
          </a:prstGeom>
          <a:noFill/>
        </p:spPr>
        <p:txBody>
          <a:bodyPr wrap="square" lIns="0" tIns="0" rIns="0" bIns="0" rtlCol="0">
            <a:spAutoFit/>
          </a:bodyPr>
          <a:lstStyle/>
          <a:p>
            <a:pPr marL="0" marR="0" lvl="0" indent="0" algn="ctr" defTabSz="926372" rtl="0" eaLnBrk="1" fontAlgn="auto" latinLnBrk="0" hangingPunct="1">
              <a:lnSpc>
                <a:spcPct val="100000"/>
              </a:lnSpc>
              <a:spcBef>
                <a:spcPts val="0"/>
              </a:spcBef>
              <a:spcAft>
                <a:spcPts val="0"/>
              </a:spcAft>
              <a:buClrTx/>
              <a:buSzTx/>
              <a:buFontTx/>
              <a:buNone/>
              <a:tabLst/>
              <a:defRPr/>
            </a:pPr>
            <a:r>
              <a:rPr lang="en-US" sz="600" kern="1200">
                <a:solidFill>
                  <a:schemeClr val="tx1"/>
                </a:solidFill>
                <a:latin typeface="+mn-lt"/>
                <a:ea typeface="+mn-ea"/>
                <a:cs typeface="+mn-cs"/>
              </a:rPr>
              <a:t>© 2026 Cisco and/or its affiliates. All rights reserved. Cisco Confidential</a:t>
            </a:r>
          </a:p>
        </p:txBody>
      </p:sp>
      <p:sp useBgFill="1">
        <p:nvSpPr>
          <p:cNvPr id="6" name="Rectangle 5">
            <a:extLst>
              <a:ext uri="{FF2B5EF4-FFF2-40B4-BE49-F238E27FC236}">
                <a16:creationId xmlns:a16="http://schemas.microsoft.com/office/drawing/2014/main" id="{575693B8-B116-4721-8DC5-83BD3F039DA2}"/>
              </a:ext>
            </a:extLst>
          </p:cNvPr>
          <p:cNvSpPr/>
          <p:nvPr userDrawn="1"/>
        </p:nvSpPr>
        <p:spPr>
          <a:xfrm>
            <a:off x="512315" y="6364637"/>
            <a:ext cx="503671" cy="2211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6DBB944D-7E83-4E4B-A6FC-7ABAE00AE440}"/>
              </a:ext>
            </a:extLst>
          </p:cNvPr>
          <p:cNvPicPr>
            <a:picLocks noChangeAspect="1"/>
          </p:cNvPicPr>
          <p:nvPr userDrawn="1"/>
        </p:nvPicPr>
        <p:blipFill>
          <a:blip>
            <a:lum bright="40000" contrast="40000"/>
            <a:extLst>
              <a:ext uri="{96DAC541-7B7A-43D3-8B79-37D633B846F1}">
                <asvg:svgBlip xmlns:asvg="http://schemas.microsoft.com/office/drawing/2016/SVG/main" r:embed="rId3"/>
              </a:ext>
            </a:extLst>
          </a:blip>
          <a:stretch>
            <a:fillRect/>
          </a:stretch>
        </p:blipFill>
        <p:spPr>
          <a:xfrm>
            <a:off x="512315" y="6364637"/>
            <a:ext cx="503671" cy="221124"/>
          </a:xfrm>
          <a:prstGeom prst="rect">
            <a:avLst/>
          </a:prstGeom>
        </p:spPr>
      </p:pic>
      <p:sp>
        <p:nvSpPr>
          <p:cNvPr id="9" name="Slide Number Placeholder 5">
            <a:extLst>
              <a:ext uri="{FF2B5EF4-FFF2-40B4-BE49-F238E27FC236}">
                <a16:creationId xmlns:a16="http://schemas.microsoft.com/office/drawing/2014/main" id="{67C2FE1F-73E1-4254-A5D5-B33CC3E487EF}"/>
              </a:ext>
            </a:extLst>
          </p:cNvPr>
          <p:cNvSpPr txBox="1">
            <a:spLocks/>
          </p:cNvSpPr>
          <p:nvPr userDrawn="1"/>
        </p:nvSpPr>
        <p:spPr>
          <a:xfrm>
            <a:off x="10020300" y="6401748"/>
            <a:ext cx="1586484" cy="123111"/>
          </a:xfrm>
          <a:prstGeom prst="rect">
            <a:avLst/>
          </a:prstGeom>
        </p:spPr>
        <p:txBody>
          <a:bodyPr vert="horz" wrap="square" lIns="0" tIns="0" rIns="0" bIns="0" rtlCol="0" anchor="t" anchorCtr="0">
            <a:spAutoFit/>
          </a:bodyPr>
          <a:lstStyle>
            <a:defPPr>
              <a:defRPr lang="en-US"/>
            </a:defPPr>
            <a:lvl1pPr marL="0" algn="r" defTabSz="926372" rtl="0" eaLnBrk="1" latinLnBrk="0" hangingPunct="1">
              <a:defRPr sz="800" kern="1200">
                <a:solidFill>
                  <a:schemeClr val="tx1"/>
                </a:solidFill>
                <a:latin typeface="+mn-lt"/>
                <a:ea typeface="+mn-ea"/>
                <a:cs typeface="+mn-cs"/>
              </a:defRPr>
            </a:lvl1pPr>
            <a:lvl2pPr marL="463186" algn="l" defTabSz="926372" rtl="0" eaLnBrk="1" latinLnBrk="0" hangingPunct="1">
              <a:defRPr sz="1824" kern="1200">
                <a:solidFill>
                  <a:schemeClr val="tx1"/>
                </a:solidFill>
                <a:latin typeface="+mn-lt"/>
                <a:ea typeface="+mn-ea"/>
                <a:cs typeface="+mn-cs"/>
              </a:defRPr>
            </a:lvl2pPr>
            <a:lvl3pPr marL="926372" algn="l" defTabSz="926372" rtl="0" eaLnBrk="1" latinLnBrk="0" hangingPunct="1">
              <a:defRPr sz="1824" kern="1200">
                <a:solidFill>
                  <a:schemeClr val="tx1"/>
                </a:solidFill>
                <a:latin typeface="+mn-lt"/>
                <a:ea typeface="+mn-ea"/>
                <a:cs typeface="+mn-cs"/>
              </a:defRPr>
            </a:lvl3pPr>
            <a:lvl4pPr marL="1389557" algn="l" defTabSz="926372" rtl="0" eaLnBrk="1" latinLnBrk="0" hangingPunct="1">
              <a:defRPr sz="1824" kern="1200">
                <a:solidFill>
                  <a:schemeClr val="tx1"/>
                </a:solidFill>
                <a:latin typeface="+mn-lt"/>
                <a:ea typeface="+mn-ea"/>
                <a:cs typeface="+mn-cs"/>
              </a:defRPr>
            </a:lvl4pPr>
            <a:lvl5pPr marL="1852743" algn="l" defTabSz="926372" rtl="0" eaLnBrk="1" latinLnBrk="0" hangingPunct="1">
              <a:defRPr sz="1824" kern="1200">
                <a:solidFill>
                  <a:schemeClr val="tx1"/>
                </a:solidFill>
                <a:latin typeface="+mn-lt"/>
                <a:ea typeface="+mn-ea"/>
                <a:cs typeface="+mn-cs"/>
              </a:defRPr>
            </a:lvl5pPr>
            <a:lvl6pPr marL="2315929" algn="l" defTabSz="926372" rtl="0" eaLnBrk="1" latinLnBrk="0" hangingPunct="1">
              <a:defRPr sz="1824" kern="1200">
                <a:solidFill>
                  <a:schemeClr val="tx1"/>
                </a:solidFill>
                <a:latin typeface="+mn-lt"/>
                <a:ea typeface="+mn-ea"/>
                <a:cs typeface="+mn-cs"/>
              </a:defRPr>
            </a:lvl6pPr>
            <a:lvl7pPr marL="2779113" algn="l" defTabSz="926372" rtl="0" eaLnBrk="1" latinLnBrk="0" hangingPunct="1">
              <a:defRPr sz="1824" kern="1200">
                <a:solidFill>
                  <a:schemeClr val="tx1"/>
                </a:solidFill>
                <a:latin typeface="+mn-lt"/>
                <a:ea typeface="+mn-ea"/>
                <a:cs typeface="+mn-cs"/>
              </a:defRPr>
            </a:lvl7pPr>
            <a:lvl8pPr marL="3242299" algn="l" defTabSz="926372" rtl="0" eaLnBrk="1" latinLnBrk="0" hangingPunct="1">
              <a:defRPr sz="1824" kern="1200">
                <a:solidFill>
                  <a:schemeClr val="tx1"/>
                </a:solidFill>
                <a:latin typeface="+mn-lt"/>
                <a:ea typeface="+mn-ea"/>
                <a:cs typeface="+mn-cs"/>
              </a:defRPr>
            </a:lvl8pPr>
            <a:lvl9pPr marL="3705486" algn="l" defTabSz="926372" rtl="0" eaLnBrk="1" latinLnBrk="0" hangingPunct="1">
              <a:defRPr sz="1824" kern="1200">
                <a:solidFill>
                  <a:schemeClr val="tx1"/>
                </a:solidFill>
                <a:latin typeface="+mn-lt"/>
                <a:ea typeface="+mn-ea"/>
                <a:cs typeface="+mn-cs"/>
              </a:defRPr>
            </a:lvl9pPr>
          </a:lstStyle>
          <a:p>
            <a:fld id="{A7D7A393-7AAB-4C35-B2E9-5B44BBD349B3}" type="slidenum">
              <a:rPr lang="en-US" smtClean="0">
                <a:solidFill>
                  <a:schemeClr val="tx1"/>
                </a:solidFill>
              </a:rPr>
              <a:pPr/>
              <a:t>‹#›</a:t>
            </a:fld>
            <a:endParaRPr lang="en-US">
              <a:solidFill>
                <a:schemeClr val="tx1"/>
              </a:solidFill>
            </a:endParaRPr>
          </a:p>
        </p:txBody>
      </p:sp>
    </p:spTree>
    <p:extLst>
      <p:ext uri="{BB962C8B-B14F-4D97-AF65-F5344CB8AC3E}">
        <p14:creationId xmlns:p14="http://schemas.microsoft.com/office/powerpoint/2010/main" val="180294194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4BE6003-571D-4817-A40A-642121412662}"/>
              </a:ext>
            </a:extLst>
          </p:cNvPr>
          <p:cNvSpPr>
            <a:spLocks noGrp="1"/>
          </p:cNvSpPr>
          <p:nvPr>
            <p:ph type="title" hasCustomPrompt="1"/>
          </p:nvPr>
        </p:nvSpPr>
        <p:spPr>
          <a:xfrm>
            <a:off x="571500" y="1435770"/>
            <a:ext cx="7277099" cy="3986463"/>
          </a:xfrm>
          <a:prstGeom prst="rect">
            <a:avLst/>
          </a:prstGeom>
        </p:spPr>
        <p:txBody>
          <a:bodyPr vert="horz" anchor="ctr" anchorCtr="0">
            <a:noAutofit/>
          </a:bodyPr>
          <a:lstStyle>
            <a:lvl1pPr>
              <a:defRPr sz="4400" baseline="0">
                <a:solidFill>
                  <a:schemeClr val="tx1"/>
                </a:solidFill>
              </a:defRPr>
            </a:lvl1pPr>
          </a:lstStyle>
          <a:p>
            <a:r>
              <a:rPr lang="en-US"/>
              <a:t>Chapter title</a:t>
            </a:r>
          </a:p>
        </p:txBody>
      </p:sp>
      <p:sp>
        <p:nvSpPr>
          <p:cNvPr id="5" name="TextBox 4">
            <a:extLst>
              <a:ext uri="{FF2B5EF4-FFF2-40B4-BE49-F238E27FC236}">
                <a16:creationId xmlns:a16="http://schemas.microsoft.com/office/drawing/2014/main" id="{24156D67-C67F-41CF-BA17-0B2BFD535E25}"/>
              </a:ext>
            </a:extLst>
          </p:cNvPr>
          <p:cNvSpPr txBox="1"/>
          <p:nvPr userDrawn="1"/>
        </p:nvSpPr>
        <p:spPr>
          <a:xfrm>
            <a:off x="3429000" y="6437289"/>
            <a:ext cx="5334000" cy="92333"/>
          </a:xfrm>
          <a:prstGeom prst="rect">
            <a:avLst/>
          </a:prstGeom>
          <a:noFill/>
        </p:spPr>
        <p:txBody>
          <a:bodyPr wrap="square" lIns="0" tIns="0" rIns="0" bIns="0" rtlCol="0">
            <a:spAutoFit/>
          </a:bodyPr>
          <a:lstStyle/>
          <a:p>
            <a:pPr marL="0" marR="0" lvl="0" indent="0" algn="ctr" defTabSz="926372" rtl="0" eaLnBrk="1" fontAlgn="auto" latinLnBrk="0" hangingPunct="1">
              <a:lnSpc>
                <a:spcPct val="100000"/>
              </a:lnSpc>
              <a:spcBef>
                <a:spcPts val="0"/>
              </a:spcBef>
              <a:spcAft>
                <a:spcPts val="0"/>
              </a:spcAft>
              <a:buClrTx/>
              <a:buSzTx/>
              <a:buFontTx/>
              <a:buNone/>
              <a:tabLst/>
              <a:defRPr/>
            </a:pPr>
            <a:r>
              <a:rPr lang="en-US" sz="600" kern="1200">
                <a:solidFill>
                  <a:schemeClr val="tx1"/>
                </a:solidFill>
                <a:latin typeface="+mn-lt"/>
                <a:ea typeface="+mn-ea"/>
                <a:cs typeface="+mn-cs"/>
              </a:rPr>
              <a:t>© 2026 Cisco and/or its affiliates. All rights reserved. Cisco Confidential</a:t>
            </a:r>
          </a:p>
        </p:txBody>
      </p:sp>
      <p:sp useBgFill="1">
        <p:nvSpPr>
          <p:cNvPr id="6" name="Rectangle 5">
            <a:extLst>
              <a:ext uri="{FF2B5EF4-FFF2-40B4-BE49-F238E27FC236}">
                <a16:creationId xmlns:a16="http://schemas.microsoft.com/office/drawing/2014/main" id="{8EBEC14B-8CF8-4461-A874-5771189A00D2}"/>
              </a:ext>
            </a:extLst>
          </p:cNvPr>
          <p:cNvSpPr/>
          <p:nvPr userDrawn="1"/>
        </p:nvSpPr>
        <p:spPr>
          <a:xfrm>
            <a:off x="512315" y="6364637"/>
            <a:ext cx="503671" cy="2211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EF8D6262-CE72-4AA0-A088-CB1091B8C83A}"/>
              </a:ext>
            </a:extLst>
          </p:cNvPr>
          <p:cNvPicPr>
            <a:picLocks noChangeAspect="1"/>
          </p:cNvPicPr>
          <p:nvPr userDrawn="1"/>
        </p:nvPicPr>
        <p:blipFill>
          <a:blip>
            <a:lum bright="40000" contrast="40000"/>
            <a:extLst>
              <a:ext uri="{96DAC541-7B7A-43D3-8B79-37D633B846F1}">
                <asvg:svgBlip xmlns:asvg="http://schemas.microsoft.com/office/drawing/2016/SVG/main" r:embed="rId3"/>
              </a:ext>
            </a:extLst>
          </a:blip>
          <a:stretch>
            <a:fillRect/>
          </a:stretch>
        </p:blipFill>
        <p:spPr>
          <a:xfrm>
            <a:off x="512315" y="6364637"/>
            <a:ext cx="503671" cy="221124"/>
          </a:xfrm>
          <a:prstGeom prst="rect">
            <a:avLst/>
          </a:prstGeom>
        </p:spPr>
      </p:pic>
      <p:sp>
        <p:nvSpPr>
          <p:cNvPr id="9" name="Slide Number Placeholder 5">
            <a:extLst>
              <a:ext uri="{FF2B5EF4-FFF2-40B4-BE49-F238E27FC236}">
                <a16:creationId xmlns:a16="http://schemas.microsoft.com/office/drawing/2014/main" id="{EBCAFE03-72FA-4855-A9E2-9FFB2C275C88}"/>
              </a:ext>
            </a:extLst>
          </p:cNvPr>
          <p:cNvSpPr txBox="1">
            <a:spLocks/>
          </p:cNvSpPr>
          <p:nvPr userDrawn="1"/>
        </p:nvSpPr>
        <p:spPr>
          <a:xfrm>
            <a:off x="10020300" y="6401748"/>
            <a:ext cx="1586484" cy="123111"/>
          </a:xfrm>
          <a:prstGeom prst="rect">
            <a:avLst/>
          </a:prstGeom>
        </p:spPr>
        <p:txBody>
          <a:bodyPr vert="horz" wrap="square" lIns="0" tIns="0" rIns="0" bIns="0" rtlCol="0" anchor="t" anchorCtr="0">
            <a:spAutoFit/>
          </a:bodyPr>
          <a:lstStyle>
            <a:defPPr>
              <a:defRPr lang="en-US"/>
            </a:defPPr>
            <a:lvl1pPr marL="0" algn="r" defTabSz="926372" rtl="0" eaLnBrk="1" latinLnBrk="0" hangingPunct="1">
              <a:defRPr sz="800" kern="1200">
                <a:solidFill>
                  <a:schemeClr val="tx1"/>
                </a:solidFill>
                <a:latin typeface="+mn-lt"/>
                <a:ea typeface="+mn-ea"/>
                <a:cs typeface="+mn-cs"/>
              </a:defRPr>
            </a:lvl1pPr>
            <a:lvl2pPr marL="463186" algn="l" defTabSz="926372" rtl="0" eaLnBrk="1" latinLnBrk="0" hangingPunct="1">
              <a:defRPr sz="1824" kern="1200">
                <a:solidFill>
                  <a:schemeClr val="tx1"/>
                </a:solidFill>
                <a:latin typeface="+mn-lt"/>
                <a:ea typeface="+mn-ea"/>
                <a:cs typeface="+mn-cs"/>
              </a:defRPr>
            </a:lvl2pPr>
            <a:lvl3pPr marL="926372" algn="l" defTabSz="926372" rtl="0" eaLnBrk="1" latinLnBrk="0" hangingPunct="1">
              <a:defRPr sz="1824" kern="1200">
                <a:solidFill>
                  <a:schemeClr val="tx1"/>
                </a:solidFill>
                <a:latin typeface="+mn-lt"/>
                <a:ea typeface="+mn-ea"/>
                <a:cs typeface="+mn-cs"/>
              </a:defRPr>
            </a:lvl3pPr>
            <a:lvl4pPr marL="1389557" algn="l" defTabSz="926372" rtl="0" eaLnBrk="1" latinLnBrk="0" hangingPunct="1">
              <a:defRPr sz="1824" kern="1200">
                <a:solidFill>
                  <a:schemeClr val="tx1"/>
                </a:solidFill>
                <a:latin typeface="+mn-lt"/>
                <a:ea typeface="+mn-ea"/>
                <a:cs typeface="+mn-cs"/>
              </a:defRPr>
            </a:lvl4pPr>
            <a:lvl5pPr marL="1852743" algn="l" defTabSz="926372" rtl="0" eaLnBrk="1" latinLnBrk="0" hangingPunct="1">
              <a:defRPr sz="1824" kern="1200">
                <a:solidFill>
                  <a:schemeClr val="tx1"/>
                </a:solidFill>
                <a:latin typeface="+mn-lt"/>
                <a:ea typeface="+mn-ea"/>
                <a:cs typeface="+mn-cs"/>
              </a:defRPr>
            </a:lvl5pPr>
            <a:lvl6pPr marL="2315929" algn="l" defTabSz="926372" rtl="0" eaLnBrk="1" latinLnBrk="0" hangingPunct="1">
              <a:defRPr sz="1824" kern="1200">
                <a:solidFill>
                  <a:schemeClr val="tx1"/>
                </a:solidFill>
                <a:latin typeface="+mn-lt"/>
                <a:ea typeface="+mn-ea"/>
                <a:cs typeface="+mn-cs"/>
              </a:defRPr>
            </a:lvl6pPr>
            <a:lvl7pPr marL="2779113" algn="l" defTabSz="926372" rtl="0" eaLnBrk="1" latinLnBrk="0" hangingPunct="1">
              <a:defRPr sz="1824" kern="1200">
                <a:solidFill>
                  <a:schemeClr val="tx1"/>
                </a:solidFill>
                <a:latin typeface="+mn-lt"/>
                <a:ea typeface="+mn-ea"/>
                <a:cs typeface="+mn-cs"/>
              </a:defRPr>
            </a:lvl7pPr>
            <a:lvl8pPr marL="3242299" algn="l" defTabSz="926372" rtl="0" eaLnBrk="1" latinLnBrk="0" hangingPunct="1">
              <a:defRPr sz="1824" kern="1200">
                <a:solidFill>
                  <a:schemeClr val="tx1"/>
                </a:solidFill>
                <a:latin typeface="+mn-lt"/>
                <a:ea typeface="+mn-ea"/>
                <a:cs typeface="+mn-cs"/>
              </a:defRPr>
            </a:lvl8pPr>
            <a:lvl9pPr marL="3705486" algn="l" defTabSz="926372" rtl="0" eaLnBrk="1" latinLnBrk="0" hangingPunct="1">
              <a:defRPr sz="1824" kern="1200">
                <a:solidFill>
                  <a:schemeClr val="tx1"/>
                </a:solidFill>
                <a:latin typeface="+mn-lt"/>
                <a:ea typeface="+mn-ea"/>
                <a:cs typeface="+mn-cs"/>
              </a:defRPr>
            </a:lvl9pPr>
          </a:lstStyle>
          <a:p>
            <a:fld id="{A7D7A393-7AAB-4C35-B2E9-5B44BBD349B3}" type="slidenum">
              <a:rPr lang="en-US" smtClean="0">
                <a:solidFill>
                  <a:schemeClr val="tx1"/>
                </a:solidFill>
              </a:rPr>
              <a:pPr/>
              <a:t>‹#›</a:t>
            </a:fld>
            <a:endParaRPr lang="en-US">
              <a:solidFill>
                <a:schemeClr val="tx1"/>
              </a:solidFill>
            </a:endParaRPr>
          </a:p>
        </p:txBody>
      </p:sp>
    </p:spTree>
    <p:extLst>
      <p:ext uri="{BB962C8B-B14F-4D97-AF65-F5344CB8AC3E}">
        <p14:creationId xmlns:p14="http://schemas.microsoft.com/office/powerpoint/2010/main" val="17093235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E43F6E-A8D0-4155-BD27-8561034BB2B8}"/>
              </a:ext>
            </a:extLst>
          </p:cNvPr>
          <p:cNvSpPr txBox="1"/>
          <p:nvPr userDrawn="1"/>
        </p:nvSpPr>
        <p:spPr>
          <a:xfrm>
            <a:off x="3429000" y="6437289"/>
            <a:ext cx="5334000" cy="92333"/>
          </a:xfrm>
          <a:prstGeom prst="rect">
            <a:avLst/>
          </a:prstGeom>
          <a:noFill/>
        </p:spPr>
        <p:txBody>
          <a:bodyPr wrap="square" lIns="0" tIns="0" rIns="0" bIns="0" rtlCol="0">
            <a:spAutoFit/>
          </a:bodyPr>
          <a:lstStyle/>
          <a:p>
            <a:pPr marL="0" marR="0" lvl="0" indent="0" algn="ctr" defTabSz="926372" rtl="0" eaLnBrk="1" fontAlgn="auto" latinLnBrk="0" hangingPunct="1">
              <a:lnSpc>
                <a:spcPct val="100000"/>
              </a:lnSpc>
              <a:spcBef>
                <a:spcPts val="0"/>
              </a:spcBef>
              <a:spcAft>
                <a:spcPts val="0"/>
              </a:spcAft>
              <a:buClrTx/>
              <a:buSzTx/>
              <a:buFontTx/>
              <a:buNone/>
              <a:tabLst/>
              <a:defRPr/>
            </a:pPr>
            <a:r>
              <a:rPr lang="en-US" sz="600" kern="1200">
                <a:solidFill>
                  <a:schemeClr val="bg1"/>
                </a:solidFill>
                <a:latin typeface="+mn-lt"/>
                <a:ea typeface="+mn-ea"/>
                <a:cs typeface="+mn-cs"/>
              </a:rPr>
              <a:t>© 2026 Cisco and/or its affiliates. All rights reserved. Cisco Confidential</a:t>
            </a:r>
          </a:p>
        </p:txBody>
      </p:sp>
      <p:sp>
        <p:nvSpPr>
          <p:cNvPr id="5" name="Title Placeholder 1">
            <a:extLst>
              <a:ext uri="{FF2B5EF4-FFF2-40B4-BE49-F238E27FC236}">
                <a16:creationId xmlns:a16="http://schemas.microsoft.com/office/drawing/2014/main" id="{10EFCBAB-6317-42C6-9C42-C9D698542A6D}"/>
              </a:ext>
            </a:extLst>
          </p:cNvPr>
          <p:cNvSpPr>
            <a:spLocks noGrp="1"/>
          </p:cNvSpPr>
          <p:nvPr>
            <p:ph type="title"/>
          </p:nvPr>
        </p:nvSpPr>
        <p:spPr>
          <a:xfrm>
            <a:off x="571500" y="609600"/>
            <a:ext cx="11049000" cy="553998"/>
          </a:xfrm>
          <a:prstGeom prst="rect">
            <a:avLst/>
          </a:prstGeom>
        </p:spPr>
        <p:txBody>
          <a:bodyPr vert="horz" lIns="0" tIns="0" rIns="0" bIns="0" rtlCol="0" anchor="t" anchorCtr="0">
            <a:spAutoFit/>
          </a:bodyPr>
          <a:lstStyle>
            <a:lvl1pPr>
              <a:defRPr lang="en-US" sz="4000" dirty="0"/>
            </a:lvl1pPr>
          </a:lstStyle>
          <a:p>
            <a:pPr lvl="0"/>
            <a:r>
              <a:rPr lang="en-US"/>
              <a:t>Click to edit Master title style</a:t>
            </a:r>
          </a:p>
        </p:txBody>
      </p:sp>
      <p:sp>
        <p:nvSpPr>
          <p:cNvPr id="6" name="Slide Number Placeholder 5">
            <a:extLst>
              <a:ext uri="{FF2B5EF4-FFF2-40B4-BE49-F238E27FC236}">
                <a16:creationId xmlns:a16="http://schemas.microsoft.com/office/drawing/2014/main" id="{7058B3AC-6BA3-467C-9B06-DC6E5AA25EC7}"/>
              </a:ext>
            </a:extLst>
          </p:cNvPr>
          <p:cNvSpPr txBox="1">
            <a:spLocks/>
          </p:cNvSpPr>
          <p:nvPr userDrawn="1"/>
        </p:nvSpPr>
        <p:spPr>
          <a:xfrm>
            <a:off x="10020300" y="6401748"/>
            <a:ext cx="1586484" cy="123111"/>
          </a:xfrm>
          <a:prstGeom prst="rect">
            <a:avLst/>
          </a:prstGeom>
        </p:spPr>
        <p:txBody>
          <a:bodyPr vert="horz" wrap="square" lIns="0" tIns="0" rIns="0" bIns="0" rtlCol="0" anchor="t" anchorCtr="0">
            <a:spAutoFit/>
          </a:bodyPr>
          <a:lstStyle>
            <a:defPPr>
              <a:defRPr lang="en-US"/>
            </a:defPPr>
            <a:lvl1pPr marL="0" algn="r" defTabSz="926372" rtl="0" eaLnBrk="1" latinLnBrk="0" hangingPunct="1">
              <a:defRPr sz="800" kern="1200">
                <a:solidFill>
                  <a:schemeClr val="tx1"/>
                </a:solidFill>
                <a:latin typeface="+mn-lt"/>
                <a:ea typeface="+mn-ea"/>
                <a:cs typeface="+mn-cs"/>
              </a:defRPr>
            </a:lvl1pPr>
            <a:lvl2pPr marL="463186" algn="l" defTabSz="926372" rtl="0" eaLnBrk="1" latinLnBrk="0" hangingPunct="1">
              <a:defRPr sz="1824" kern="1200">
                <a:solidFill>
                  <a:schemeClr val="tx1"/>
                </a:solidFill>
                <a:latin typeface="+mn-lt"/>
                <a:ea typeface="+mn-ea"/>
                <a:cs typeface="+mn-cs"/>
              </a:defRPr>
            </a:lvl2pPr>
            <a:lvl3pPr marL="926372" algn="l" defTabSz="926372" rtl="0" eaLnBrk="1" latinLnBrk="0" hangingPunct="1">
              <a:defRPr sz="1824" kern="1200">
                <a:solidFill>
                  <a:schemeClr val="tx1"/>
                </a:solidFill>
                <a:latin typeface="+mn-lt"/>
                <a:ea typeface="+mn-ea"/>
                <a:cs typeface="+mn-cs"/>
              </a:defRPr>
            </a:lvl3pPr>
            <a:lvl4pPr marL="1389557" algn="l" defTabSz="926372" rtl="0" eaLnBrk="1" latinLnBrk="0" hangingPunct="1">
              <a:defRPr sz="1824" kern="1200">
                <a:solidFill>
                  <a:schemeClr val="tx1"/>
                </a:solidFill>
                <a:latin typeface="+mn-lt"/>
                <a:ea typeface="+mn-ea"/>
                <a:cs typeface="+mn-cs"/>
              </a:defRPr>
            </a:lvl4pPr>
            <a:lvl5pPr marL="1852743" algn="l" defTabSz="926372" rtl="0" eaLnBrk="1" latinLnBrk="0" hangingPunct="1">
              <a:defRPr sz="1824" kern="1200">
                <a:solidFill>
                  <a:schemeClr val="tx1"/>
                </a:solidFill>
                <a:latin typeface="+mn-lt"/>
                <a:ea typeface="+mn-ea"/>
                <a:cs typeface="+mn-cs"/>
              </a:defRPr>
            </a:lvl5pPr>
            <a:lvl6pPr marL="2315929" algn="l" defTabSz="926372" rtl="0" eaLnBrk="1" latinLnBrk="0" hangingPunct="1">
              <a:defRPr sz="1824" kern="1200">
                <a:solidFill>
                  <a:schemeClr val="tx1"/>
                </a:solidFill>
                <a:latin typeface="+mn-lt"/>
                <a:ea typeface="+mn-ea"/>
                <a:cs typeface="+mn-cs"/>
              </a:defRPr>
            </a:lvl6pPr>
            <a:lvl7pPr marL="2779113" algn="l" defTabSz="926372" rtl="0" eaLnBrk="1" latinLnBrk="0" hangingPunct="1">
              <a:defRPr sz="1824" kern="1200">
                <a:solidFill>
                  <a:schemeClr val="tx1"/>
                </a:solidFill>
                <a:latin typeface="+mn-lt"/>
                <a:ea typeface="+mn-ea"/>
                <a:cs typeface="+mn-cs"/>
              </a:defRPr>
            </a:lvl7pPr>
            <a:lvl8pPr marL="3242299" algn="l" defTabSz="926372" rtl="0" eaLnBrk="1" latinLnBrk="0" hangingPunct="1">
              <a:defRPr sz="1824" kern="1200">
                <a:solidFill>
                  <a:schemeClr val="tx1"/>
                </a:solidFill>
                <a:latin typeface="+mn-lt"/>
                <a:ea typeface="+mn-ea"/>
                <a:cs typeface="+mn-cs"/>
              </a:defRPr>
            </a:lvl8pPr>
            <a:lvl9pPr marL="3705486" algn="l" defTabSz="926372" rtl="0" eaLnBrk="1" latinLnBrk="0" hangingPunct="1">
              <a:defRPr sz="1824" kern="1200">
                <a:solidFill>
                  <a:schemeClr val="tx1"/>
                </a:solidFill>
                <a:latin typeface="+mn-lt"/>
                <a:ea typeface="+mn-ea"/>
                <a:cs typeface="+mn-cs"/>
              </a:defRPr>
            </a:lvl9pPr>
          </a:lstStyle>
          <a:p>
            <a:fld id="{A7D7A393-7AAB-4C35-B2E9-5B44BBD349B3}"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240594648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2F81008-3517-4602-906D-87DE974882E8}"/>
              </a:ext>
            </a:extLst>
          </p:cNvPr>
          <p:cNvSpPr>
            <a:spLocks noGrp="1"/>
          </p:cNvSpPr>
          <p:nvPr>
            <p:ph type="title" hasCustomPrompt="1"/>
          </p:nvPr>
        </p:nvSpPr>
        <p:spPr>
          <a:xfrm>
            <a:off x="571500" y="1435770"/>
            <a:ext cx="7277099" cy="3986463"/>
          </a:xfrm>
          <a:prstGeom prst="rect">
            <a:avLst/>
          </a:prstGeom>
        </p:spPr>
        <p:txBody>
          <a:bodyPr vert="horz" anchor="ctr" anchorCtr="0">
            <a:noAutofit/>
          </a:bodyPr>
          <a:lstStyle>
            <a:lvl1pPr algn="l" defTabSz="882171" rtl="0" eaLnBrk="1" latinLnBrk="0" hangingPunct="1">
              <a:lnSpc>
                <a:spcPct val="90000"/>
              </a:lnSpc>
              <a:spcBef>
                <a:spcPct val="0"/>
              </a:spcBef>
              <a:buNone/>
              <a:defRPr lang="en-US" sz="4400" b="0" i="0" kern="100" spc="-133" baseline="0" dirty="0">
                <a:solidFill>
                  <a:schemeClr val="tx1"/>
                </a:solidFill>
                <a:latin typeface="CiscoSansTT" panose="020B0503020201020303" pitchFamily="34" charset="0"/>
                <a:ea typeface="+mj-ea"/>
                <a:cs typeface="+mj-cs"/>
              </a:defRPr>
            </a:lvl1pPr>
          </a:lstStyle>
          <a:p>
            <a:r>
              <a:rPr lang="en-US"/>
              <a:t>Chapter title</a:t>
            </a:r>
          </a:p>
        </p:txBody>
      </p:sp>
      <p:sp>
        <p:nvSpPr>
          <p:cNvPr id="4" name="TextBox 3">
            <a:extLst>
              <a:ext uri="{FF2B5EF4-FFF2-40B4-BE49-F238E27FC236}">
                <a16:creationId xmlns:a16="http://schemas.microsoft.com/office/drawing/2014/main" id="{7910703F-CBA9-4296-B386-BA35019F8F44}"/>
              </a:ext>
            </a:extLst>
          </p:cNvPr>
          <p:cNvSpPr txBox="1"/>
          <p:nvPr userDrawn="1"/>
        </p:nvSpPr>
        <p:spPr>
          <a:xfrm>
            <a:off x="3429000" y="6437289"/>
            <a:ext cx="5334000" cy="92333"/>
          </a:xfrm>
          <a:prstGeom prst="rect">
            <a:avLst/>
          </a:prstGeom>
          <a:noFill/>
        </p:spPr>
        <p:txBody>
          <a:bodyPr wrap="square" lIns="0" tIns="0" rIns="0" bIns="0" rtlCol="0">
            <a:spAutoFit/>
          </a:bodyPr>
          <a:lstStyle/>
          <a:p>
            <a:pPr marL="0" marR="0" lvl="0" indent="0" algn="ctr" defTabSz="926372" rtl="0" eaLnBrk="1" fontAlgn="auto" latinLnBrk="0" hangingPunct="1">
              <a:lnSpc>
                <a:spcPct val="100000"/>
              </a:lnSpc>
              <a:spcBef>
                <a:spcPts val="0"/>
              </a:spcBef>
              <a:spcAft>
                <a:spcPts val="0"/>
              </a:spcAft>
              <a:buClrTx/>
              <a:buSzTx/>
              <a:buFontTx/>
              <a:buNone/>
              <a:tabLst/>
              <a:defRPr/>
            </a:pPr>
            <a:r>
              <a:rPr lang="en-US" sz="600" kern="1200" dirty="0">
                <a:solidFill>
                  <a:schemeClr val="tx1"/>
                </a:solidFill>
                <a:latin typeface="+mn-lt"/>
                <a:ea typeface="+mn-ea"/>
                <a:cs typeface="+mn-cs"/>
              </a:rPr>
              <a:t>© 2026 Cisco and/or its affiliates. All rights reserved.</a:t>
            </a:r>
          </a:p>
        </p:txBody>
      </p:sp>
      <p:sp useBgFill="1">
        <p:nvSpPr>
          <p:cNvPr id="6" name="Rectangle 5">
            <a:extLst>
              <a:ext uri="{FF2B5EF4-FFF2-40B4-BE49-F238E27FC236}">
                <a16:creationId xmlns:a16="http://schemas.microsoft.com/office/drawing/2014/main" id="{CC556FB1-871D-4D6C-B961-1FA9EDBE5450}"/>
              </a:ext>
            </a:extLst>
          </p:cNvPr>
          <p:cNvSpPr/>
          <p:nvPr userDrawn="1"/>
        </p:nvSpPr>
        <p:spPr>
          <a:xfrm>
            <a:off x="512315" y="6364637"/>
            <a:ext cx="503671" cy="2211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BD50B648-C55A-4CFC-8268-9940F5681F6C}"/>
              </a:ext>
            </a:extLst>
          </p:cNvPr>
          <p:cNvPicPr>
            <a:picLocks noChangeAspect="1"/>
          </p:cNvPicPr>
          <p:nvPr userDrawn="1"/>
        </p:nvPicPr>
        <p:blipFill>
          <a:blip>
            <a:lum bright="40000" contrast="40000"/>
            <a:extLst>
              <a:ext uri="{96DAC541-7B7A-43D3-8B79-37D633B846F1}">
                <asvg:svgBlip xmlns:asvg="http://schemas.microsoft.com/office/drawing/2016/SVG/main" r:embed="rId3"/>
              </a:ext>
            </a:extLst>
          </a:blip>
          <a:stretch>
            <a:fillRect/>
          </a:stretch>
        </p:blipFill>
        <p:spPr>
          <a:xfrm>
            <a:off x="512315" y="6364637"/>
            <a:ext cx="503671" cy="221124"/>
          </a:xfrm>
          <a:prstGeom prst="rect">
            <a:avLst/>
          </a:prstGeom>
        </p:spPr>
      </p:pic>
    </p:spTree>
    <p:extLst>
      <p:ext uri="{BB962C8B-B14F-4D97-AF65-F5344CB8AC3E}">
        <p14:creationId xmlns:p14="http://schemas.microsoft.com/office/powerpoint/2010/main" val="207825219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Left Content">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5F48862-22C1-482F-B821-3D8CC682DAB1}"/>
              </a:ext>
            </a:extLst>
          </p:cNvPr>
          <p:cNvSpPr txBox="1"/>
          <p:nvPr userDrawn="1"/>
        </p:nvSpPr>
        <p:spPr>
          <a:xfrm>
            <a:off x="3429000" y="6437289"/>
            <a:ext cx="5334000" cy="92333"/>
          </a:xfrm>
          <a:prstGeom prst="rect">
            <a:avLst/>
          </a:prstGeom>
          <a:noFill/>
        </p:spPr>
        <p:txBody>
          <a:bodyPr wrap="square" lIns="0" tIns="0" rIns="0" bIns="0" rtlCol="0">
            <a:spAutoFit/>
          </a:bodyPr>
          <a:lstStyle/>
          <a:p>
            <a:pPr marL="0" marR="0" lvl="0" indent="0" algn="ctr" defTabSz="926372" rtl="0" eaLnBrk="1" fontAlgn="auto" latinLnBrk="0" hangingPunct="1">
              <a:lnSpc>
                <a:spcPct val="100000"/>
              </a:lnSpc>
              <a:spcBef>
                <a:spcPts val="0"/>
              </a:spcBef>
              <a:spcAft>
                <a:spcPts val="0"/>
              </a:spcAft>
              <a:buClrTx/>
              <a:buSzTx/>
              <a:buFontTx/>
              <a:buNone/>
              <a:tabLst/>
              <a:defRPr/>
            </a:pPr>
            <a:r>
              <a:rPr lang="en-US" sz="600" kern="1200" dirty="0">
                <a:solidFill>
                  <a:schemeClr val="bg1"/>
                </a:solidFill>
                <a:latin typeface="+mn-lt"/>
                <a:ea typeface="+mn-ea"/>
                <a:cs typeface="+mn-cs"/>
              </a:rPr>
              <a:t>© 2026 Cisco and/or its affiliates. All rights reserved.</a:t>
            </a:r>
          </a:p>
        </p:txBody>
      </p:sp>
      <p:sp>
        <p:nvSpPr>
          <p:cNvPr id="7" name="Title Placeholder 1">
            <a:extLst>
              <a:ext uri="{FF2B5EF4-FFF2-40B4-BE49-F238E27FC236}">
                <a16:creationId xmlns:a16="http://schemas.microsoft.com/office/drawing/2014/main" id="{3B2B760D-BB09-4F35-9D29-A0AE4C4355E8}"/>
              </a:ext>
            </a:extLst>
          </p:cNvPr>
          <p:cNvSpPr>
            <a:spLocks noGrp="1"/>
          </p:cNvSpPr>
          <p:nvPr>
            <p:ph type="title"/>
          </p:nvPr>
        </p:nvSpPr>
        <p:spPr>
          <a:xfrm>
            <a:off x="571500" y="609600"/>
            <a:ext cx="5067300" cy="1107996"/>
          </a:xfrm>
          <a:prstGeom prst="rect">
            <a:avLst/>
          </a:prstGeom>
        </p:spPr>
        <p:txBody>
          <a:bodyPr vert="horz" lIns="0" tIns="0" rIns="0" bIns="0" rtlCol="0" anchor="t" anchorCtr="0">
            <a:spAutoFit/>
          </a:bodyPr>
          <a:lstStyle>
            <a:lvl1pPr>
              <a:defRPr lang="en-US" sz="4000" dirty="0"/>
            </a:lvl1pPr>
          </a:lstStyle>
          <a:p>
            <a:pPr lvl="0"/>
            <a:r>
              <a:rPr lang="en-US"/>
              <a:t>Click to edit Master title style</a:t>
            </a:r>
          </a:p>
        </p:txBody>
      </p:sp>
      <p:sp>
        <p:nvSpPr>
          <p:cNvPr id="8" name="Text Placeholder 2">
            <a:extLst>
              <a:ext uri="{FF2B5EF4-FFF2-40B4-BE49-F238E27FC236}">
                <a16:creationId xmlns:a16="http://schemas.microsoft.com/office/drawing/2014/main" id="{C6365DA7-119E-46B2-8D0F-80032AD14611}"/>
              </a:ext>
            </a:extLst>
          </p:cNvPr>
          <p:cNvSpPr>
            <a:spLocks noGrp="1"/>
          </p:cNvSpPr>
          <p:nvPr>
            <p:ph idx="1"/>
          </p:nvPr>
        </p:nvSpPr>
        <p:spPr>
          <a:xfrm>
            <a:off x="571500" y="1905000"/>
            <a:ext cx="5067300" cy="4305301"/>
          </a:xfrm>
          <a:prstGeom prst="rect">
            <a:avLst/>
          </a:prstGeom>
        </p:spPr>
        <p:txBody>
          <a:bodyPr vert="horz" lIns="0" tIns="0" rIns="0" bIns="0" rtlCol="0">
            <a:noAutofit/>
          </a:bodyPr>
          <a:lstStyle>
            <a:lvl1pPr>
              <a:defRPr sz="1600"/>
            </a:lvl1pPr>
            <a:lvl2pPr>
              <a:defRPr sz="1400"/>
            </a:lvl2pPr>
            <a:lvl3pPr>
              <a:defRPr sz="1200"/>
            </a:lvl3pPr>
            <a:lvl4pPr marL="514350" indent="-171450">
              <a:buFont typeface="Arial" panose="020B0604020202020204" pitchFamily="34" charset="0"/>
              <a:buChar char="•"/>
              <a:defRPr sz="1000"/>
            </a:lvl4pPr>
            <a:lvl5pPr>
              <a:defRPr sz="533"/>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994239001"/>
      </p:ext>
    </p:extLst>
  </p:cSld>
  <p:clrMapOvr>
    <a:masterClrMapping/>
  </p:clrMapOvr>
  <p:extLst>
    <p:ext uri="{DCECCB84-F9BA-43D5-87BE-67443E8EF086}">
      <p15:sldGuideLst xmlns:p15="http://schemas.microsoft.com/office/powerpoint/2012/main">
        <p15:guide id="3" pos="3552">
          <p15:clr>
            <a:srgbClr val="A4A3A4"/>
          </p15:clr>
        </p15:guide>
        <p15:guide id="4" pos="4128">
          <p15:clr>
            <a:srgbClr val="A4A3A4"/>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Left Content with Cap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3C8124-BA09-4AFB-BB26-FEFD291E1A72}"/>
              </a:ext>
            </a:extLst>
          </p:cNvPr>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32"/>
          </a:p>
        </p:txBody>
      </p:sp>
      <p:sp>
        <p:nvSpPr>
          <p:cNvPr id="7" name="Content Placeholder 4">
            <a:extLst>
              <a:ext uri="{FF2B5EF4-FFF2-40B4-BE49-F238E27FC236}">
                <a16:creationId xmlns:a16="http://schemas.microsoft.com/office/drawing/2014/main" id="{2A044ABA-5BA7-4A13-B44D-C1A973BD6CB4}"/>
              </a:ext>
            </a:extLst>
          </p:cNvPr>
          <p:cNvSpPr>
            <a:spLocks noGrp="1"/>
          </p:cNvSpPr>
          <p:nvPr>
            <p:ph sz="quarter" idx="21" hasCustomPrompt="1"/>
          </p:nvPr>
        </p:nvSpPr>
        <p:spPr>
          <a:xfrm>
            <a:off x="6553200" y="609601"/>
            <a:ext cx="5067300" cy="5600700"/>
          </a:xfrm>
        </p:spPr>
        <p:txBody>
          <a:bodyPr lIns="182880" tIns="182880" rIns="182880" bIns="182880">
            <a:noAutofit/>
          </a:bodyPr>
          <a:lstStyle>
            <a:lvl1pPr marL="0" indent="0" algn="ctr">
              <a:buNone/>
              <a:defRPr sz="18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chart or graphic</a:t>
            </a:r>
          </a:p>
        </p:txBody>
      </p:sp>
      <p:sp>
        <p:nvSpPr>
          <p:cNvPr id="11" name="Title Placeholder 1">
            <a:extLst>
              <a:ext uri="{FF2B5EF4-FFF2-40B4-BE49-F238E27FC236}">
                <a16:creationId xmlns:a16="http://schemas.microsoft.com/office/drawing/2014/main" id="{0FAD3FE4-7455-4C18-A1E6-0272732EDB15}"/>
              </a:ext>
            </a:extLst>
          </p:cNvPr>
          <p:cNvSpPr>
            <a:spLocks noGrp="1"/>
          </p:cNvSpPr>
          <p:nvPr>
            <p:ph type="title"/>
          </p:nvPr>
        </p:nvSpPr>
        <p:spPr>
          <a:xfrm>
            <a:off x="571500" y="609600"/>
            <a:ext cx="5067300" cy="1107996"/>
          </a:xfrm>
          <a:prstGeom prst="rect">
            <a:avLst/>
          </a:prstGeom>
        </p:spPr>
        <p:txBody>
          <a:bodyPr vert="horz" lIns="0" tIns="0" rIns="0" bIns="0" rtlCol="0" anchor="t" anchorCtr="0">
            <a:spAutoFit/>
          </a:bodyPr>
          <a:lstStyle>
            <a:lvl1pPr>
              <a:defRPr lang="en-US" sz="4000" dirty="0"/>
            </a:lvl1pPr>
          </a:lstStyle>
          <a:p>
            <a:pPr lvl="0"/>
            <a:r>
              <a:rPr lang="en-US"/>
              <a:t>Click to edit Master title style</a:t>
            </a:r>
          </a:p>
        </p:txBody>
      </p:sp>
      <p:sp>
        <p:nvSpPr>
          <p:cNvPr id="9" name="Text Placeholder 2">
            <a:extLst>
              <a:ext uri="{FF2B5EF4-FFF2-40B4-BE49-F238E27FC236}">
                <a16:creationId xmlns:a16="http://schemas.microsoft.com/office/drawing/2014/main" id="{0C72D9D0-3EB8-4CDC-AC23-05F3826BEDC7}"/>
              </a:ext>
            </a:extLst>
          </p:cNvPr>
          <p:cNvSpPr>
            <a:spLocks noGrp="1"/>
          </p:cNvSpPr>
          <p:nvPr>
            <p:ph idx="1"/>
          </p:nvPr>
        </p:nvSpPr>
        <p:spPr>
          <a:xfrm>
            <a:off x="571500" y="1905000"/>
            <a:ext cx="5067300" cy="4305301"/>
          </a:xfrm>
          <a:prstGeom prst="rect">
            <a:avLst/>
          </a:prstGeom>
        </p:spPr>
        <p:txBody>
          <a:bodyPr vert="horz" lIns="0" tIns="0" rIns="0" bIns="0" rtlCol="0">
            <a:noAutofit/>
          </a:bodyPr>
          <a:lstStyle>
            <a:lvl1pPr>
              <a:defRPr sz="1600"/>
            </a:lvl1pPr>
            <a:lvl2pPr>
              <a:defRPr sz="1400"/>
            </a:lvl2pPr>
            <a:lvl3pPr marL="346075" indent="-171450">
              <a:buFont typeface="Arial" panose="020B0604020202020204" pitchFamily="34" charset="0"/>
              <a:buChar char="•"/>
              <a:defRPr sz="1200"/>
            </a:lvl3pPr>
            <a:lvl4pPr marL="514350" indent="-171450">
              <a:buFont typeface="Arial" panose="020B0604020202020204" pitchFamily="34" charset="0"/>
              <a:buChar char="•"/>
              <a:defRPr sz="1000"/>
            </a:lvl4pPr>
            <a:lvl5pPr>
              <a:defRPr sz="533"/>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Slide Number Placeholder 5">
            <a:extLst>
              <a:ext uri="{FF2B5EF4-FFF2-40B4-BE49-F238E27FC236}">
                <a16:creationId xmlns:a16="http://schemas.microsoft.com/office/drawing/2014/main" id="{818AC6EB-F7E9-4F31-9FC7-DDCAF9B321C9}"/>
              </a:ext>
            </a:extLst>
          </p:cNvPr>
          <p:cNvSpPr txBox="1">
            <a:spLocks/>
          </p:cNvSpPr>
          <p:nvPr userDrawn="1"/>
        </p:nvSpPr>
        <p:spPr>
          <a:xfrm>
            <a:off x="10020300" y="6401748"/>
            <a:ext cx="1586484" cy="123111"/>
          </a:xfrm>
          <a:prstGeom prst="rect">
            <a:avLst/>
          </a:prstGeom>
        </p:spPr>
        <p:txBody>
          <a:bodyPr vert="horz" wrap="square" lIns="0" tIns="0" rIns="0" bIns="0" rtlCol="0" anchor="t" anchorCtr="0">
            <a:spAutoFit/>
          </a:bodyPr>
          <a:lstStyle>
            <a:defPPr>
              <a:defRPr lang="en-US"/>
            </a:defPPr>
            <a:lvl1pPr marL="0" algn="r" defTabSz="926372" rtl="0" eaLnBrk="1" latinLnBrk="0" hangingPunct="1">
              <a:defRPr sz="800" kern="1200">
                <a:solidFill>
                  <a:schemeClr val="tx1"/>
                </a:solidFill>
                <a:latin typeface="+mn-lt"/>
                <a:ea typeface="+mn-ea"/>
                <a:cs typeface="+mn-cs"/>
              </a:defRPr>
            </a:lvl1pPr>
            <a:lvl2pPr marL="463186" algn="l" defTabSz="926372" rtl="0" eaLnBrk="1" latinLnBrk="0" hangingPunct="1">
              <a:defRPr sz="1824" kern="1200">
                <a:solidFill>
                  <a:schemeClr val="tx1"/>
                </a:solidFill>
                <a:latin typeface="+mn-lt"/>
                <a:ea typeface="+mn-ea"/>
                <a:cs typeface="+mn-cs"/>
              </a:defRPr>
            </a:lvl2pPr>
            <a:lvl3pPr marL="926372" algn="l" defTabSz="926372" rtl="0" eaLnBrk="1" latinLnBrk="0" hangingPunct="1">
              <a:defRPr sz="1824" kern="1200">
                <a:solidFill>
                  <a:schemeClr val="tx1"/>
                </a:solidFill>
                <a:latin typeface="+mn-lt"/>
                <a:ea typeface="+mn-ea"/>
                <a:cs typeface="+mn-cs"/>
              </a:defRPr>
            </a:lvl3pPr>
            <a:lvl4pPr marL="1389557" algn="l" defTabSz="926372" rtl="0" eaLnBrk="1" latinLnBrk="0" hangingPunct="1">
              <a:defRPr sz="1824" kern="1200">
                <a:solidFill>
                  <a:schemeClr val="tx1"/>
                </a:solidFill>
                <a:latin typeface="+mn-lt"/>
                <a:ea typeface="+mn-ea"/>
                <a:cs typeface="+mn-cs"/>
              </a:defRPr>
            </a:lvl4pPr>
            <a:lvl5pPr marL="1852743" algn="l" defTabSz="926372" rtl="0" eaLnBrk="1" latinLnBrk="0" hangingPunct="1">
              <a:defRPr sz="1824" kern="1200">
                <a:solidFill>
                  <a:schemeClr val="tx1"/>
                </a:solidFill>
                <a:latin typeface="+mn-lt"/>
                <a:ea typeface="+mn-ea"/>
                <a:cs typeface="+mn-cs"/>
              </a:defRPr>
            </a:lvl5pPr>
            <a:lvl6pPr marL="2315929" algn="l" defTabSz="926372" rtl="0" eaLnBrk="1" latinLnBrk="0" hangingPunct="1">
              <a:defRPr sz="1824" kern="1200">
                <a:solidFill>
                  <a:schemeClr val="tx1"/>
                </a:solidFill>
                <a:latin typeface="+mn-lt"/>
                <a:ea typeface="+mn-ea"/>
                <a:cs typeface="+mn-cs"/>
              </a:defRPr>
            </a:lvl6pPr>
            <a:lvl7pPr marL="2779113" algn="l" defTabSz="926372" rtl="0" eaLnBrk="1" latinLnBrk="0" hangingPunct="1">
              <a:defRPr sz="1824" kern="1200">
                <a:solidFill>
                  <a:schemeClr val="tx1"/>
                </a:solidFill>
                <a:latin typeface="+mn-lt"/>
                <a:ea typeface="+mn-ea"/>
                <a:cs typeface="+mn-cs"/>
              </a:defRPr>
            </a:lvl7pPr>
            <a:lvl8pPr marL="3242299" algn="l" defTabSz="926372" rtl="0" eaLnBrk="1" latinLnBrk="0" hangingPunct="1">
              <a:defRPr sz="1824" kern="1200">
                <a:solidFill>
                  <a:schemeClr val="tx1"/>
                </a:solidFill>
                <a:latin typeface="+mn-lt"/>
                <a:ea typeface="+mn-ea"/>
                <a:cs typeface="+mn-cs"/>
              </a:defRPr>
            </a:lvl8pPr>
            <a:lvl9pPr marL="3705486" algn="l" defTabSz="926372" rtl="0" eaLnBrk="1" latinLnBrk="0" hangingPunct="1">
              <a:defRPr sz="1824" kern="1200">
                <a:solidFill>
                  <a:schemeClr val="tx1"/>
                </a:solidFill>
                <a:latin typeface="+mn-lt"/>
                <a:ea typeface="+mn-ea"/>
                <a:cs typeface="+mn-cs"/>
              </a:defRPr>
            </a:lvl9pPr>
          </a:lstStyle>
          <a:p>
            <a:fld id="{A7D7A393-7AAB-4C35-B2E9-5B44BBD349B3}"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411476600"/>
      </p:ext>
    </p:extLst>
  </p:cSld>
  <p:clrMapOvr>
    <a:masterClrMapping/>
  </p:clrMapOvr>
  <p:extLst>
    <p:ext uri="{DCECCB84-F9BA-43D5-87BE-67443E8EF086}">
      <p15:sldGuideLst xmlns:p15="http://schemas.microsoft.com/office/powerpoint/2012/main">
        <p15:guide id="3" pos="3552">
          <p15:clr>
            <a:srgbClr val="A4A3A4"/>
          </p15:clr>
        </p15:guide>
        <p15:guide id="4" pos="4128">
          <p15:clr>
            <a:srgbClr val="A4A3A4"/>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Left Two Content with Caption">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FEF2E81-694A-4A5A-BEDE-DF13285D820B}"/>
              </a:ext>
            </a:extLst>
          </p:cNvPr>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32"/>
          </a:p>
        </p:txBody>
      </p:sp>
      <p:sp>
        <p:nvSpPr>
          <p:cNvPr id="18" name="Content Placeholder 4">
            <a:extLst>
              <a:ext uri="{FF2B5EF4-FFF2-40B4-BE49-F238E27FC236}">
                <a16:creationId xmlns:a16="http://schemas.microsoft.com/office/drawing/2014/main" id="{148A9796-D009-4A3C-A955-24D4992476CC}"/>
              </a:ext>
            </a:extLst>
          </p:cNvPr>
          <p:cNvSpPr>
            <a:spLocks noGrp="1"/>
          </p:cNvSpPr>
          <p:nvPr>
            <p:ph sz="quarter" idx="21" hasCustomPrompt="1"/>
          </p:nvPr>
        </p:nvSpPr>
        <p:spPr>
          <a:xfrm>
            <a:off x="6553200" y="609601"/>
            <a:ext cx="5067300" cy="5600700"/>
          </a:xfrm>
        </p:spPr>
        <p:txBody>
          <a:bodyPr lIns="182880" tIns="182880" rIns="182880" bIns="182880">
            <a:noAutofit/>
          </a:bodyPr>
          <a:lstStyle>
            <a:lvl1pPr marL="0" indent="0" algn="ctr">
              <a:buNone/>
              <a:defRPr sz="18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chart or graphic</a:t>
            </a:r>
          </a:p>
        </p:txBody>
      </p:sp>
      <p:sp>
        <p:nvSpPr>
          <p:cNvPr id="19" name="Title Placeholder 1">
            <a:extLst>
              <a:ext uri="{FF2B5EF4-FFF2-40B4-BE49-F238E27FC236}">
                <a16:creationId xmlns:a16="http://schemas.microsoft.com/office/drawing/2014/main" id="{F1B1A07B-09D9-4473-9F1D-9FD2EA8DFCA9}"/>
              </a:ext>
            </a:extLst>
          </p:cNvPr>
          <p:cNvSpPr>
            <a:spLocks noGrp="1"/>
          </p:cNvSpPr>
          <p:nvPr>
            <p:ph type="title"/>
          </p:nvPr>
        </p:nvSpPr>
        <p:spPr>
          <a:xfrm>
            <a:off x="571500" y="609600"/>
            <a:ext cx="5067300" cy="1107996"/>
          </a:xfrm>
          <a:prstGeom prst="rect">
            <a:avLst/>
          </a:prstGeom>
        </p:spPr>
        <p:txBody>
          <a:bodyPr vert="horz" lIns="0" tIns="0" rIns="0" bIns="0" rtlCol="0" anchor="t" anchorCtr="0">
            <a:spAutoFit/>
          </a:bodyPr>
          <a:lstStyle>
            <a:lvl1pPr>
              <a:defRPr lang="en-US" sz="4000" dirty="0"/>
            </a:lvl1pPr>
          </a:lstStyle>
          <a:p>
            <a:pPr lvl="0"/>
            <a:r>
              <a:rPr lang="en-US"/>
              <a:t>Click to edit Master title style</a:t>
            </a:r>
          </a:p>
        </p:txBody>
      </p:sp>
      <p:sp>
        <p:nvSpPr>
          <p:cNvPr id="11" name="Text Placeholder 5">
            <a:extLst>
              <a:ext uri="{FF2B5EF4-FFF2-40B4-BE49-F238E27FC236}">
                <a16:creationId xmlns:a16="http://schemas.microsoft.com/office/drawing/2014/main" id="{E6CC3591-CF0F-41F7-95C0-DE890558FE79}"/>
              </a:ext>
            </a:extLst>
          </p:cNvPr>
          <p:cNvSpPr>
            <a:spLocks noGrp="1"/>
          </p:cNvSpPr>
          <p:nvPr>
            <p:ph type="body" sz="quarter" idx="61" hasCustomPrompt="1"/>
          </p:nvPr>
        </p:nvSpPr>
        <p:spPr>
          <a:xfrm>
            <a:off x="571499" y="2789966"/>
            <a:ext cx="2448576" cy="3420333"/>
          </a:xfrm>
        </p:spPr>
        <p:txBody>
          <a:bodyPr/>
          <a:lstStyle>
            <a:lvl1pPr>
              <a:defRPr sz="1600"/>
            </a:lvl1pPr>
            <a:lvl2pPr>
              <a:defRPr sz="1400"/>
            </a:lvl2pPr>
            <a:lvl3pPr>
              <a:defRPr sz="1200"/>
            </a:lvl3pPr>
            <a:lvl4pPr marL="342900" indent="0">
              <a:buNone/>
              <a:defRPr sz="1000"/>
            </a:lvl4pPr>
          </a:lstStyle>
          <a:p>
            <a:pPr lvl="0"/>
            <a:r>
              <a:rPr lang="en-US"/>
              <a:t>Click to edit text styles</a:t>
            </a:r>
          </a:p>
          <a:p>
            <a:pPr lvl="1"/>
            <a:r>
              <a:rPr lang="en-US"/>
              <a:t>Second level</a:t>
            </a:r>
          </a:p>
          <a:p>
            <a:pPr lvl="2"/>
            <a:r>
              <a:rPr lang="en-US"/>
              <a:t>Third level</a:t>
            </a:r>
          </a:p>
          <a:p>
            <a:pPr marL="512763" marR="0" lvl="3" indent="-169863" algn="l" defTabSz="882171" rtl="0" eaLnBrk="1" fontAlgn="auto" latinLnBrk="0" hangingPunct="1">
              <a:lnSpc>
                <a:spcPct val="100000"/>
              </a:lnSpc>
              <a:spcBef>
                <a:spcPts val="0"/>
              </a:spcBef>
              <a:spcAft>
                <a:spcPts val="1000"/>
              </a:spcAft>
              <a:buClrTx/>
              <a:buSzTx/>
              <a:buFont typeface="Arial" panose="020B0604020202020204" pitchFamily="34" charset="0"/>
              <a:buChar char="•"/>
              <a:tabLst/>
              <a:defRPr/>
            </a:pPr>
            <a:r>
              <a:rPr lang="en-US"/>
              <a:t>Fourth level</a:t>
            </a:r>
          </a:p>
        </p:txBody>
      </p:sp>
      <p:sp>
        <p:nvSpPr>
          <p:cNvPr id="16" name="Text Placeholder 5">
            <a:extLst>
              <a:ext uri="{FF2B5EF4-FFF2-40B4-BE49-F238E27FC236}">
                <a16:creationId xmlns:a16="http://schemas.microsoft.com/office/drawing/2014/main" id="{B6684825-6E95-40D9-BC21-DC3CC081DF04}"/>
              </a:ext>
            </a:extLst>
          </p:cNvPr>
          <p:cNvSpPr>
            <a:spLocks noGrp="1"/>
          </p:cNvSpPr>
          <p:nvPr>
            <p:ph type="body" sz="quarter" idx="62" hasCustomPrompt="1"/>
          </p:nvPr>
        </p:nvSpPr>
        <p:spPr>
          <a:xfrm>
            <a:off x="3188208" y="2789966"/>
            <a:ext cx="2450592" cy="3420333"/>
          </a:xfrm>
        </p:spPr>
        <p:txBody>
          <a:bodyPr/>
          <a:lstStyle>
            <a:lvl1pPr>
              <a:defRPr sz="1600"/>
            </a:lvl1pPr>
            <a:lvl2pPr>
              <a:defRPr sz="1400"/>
            </a:lvl2pPr>
            <a:lvl3pPr>
              <a:defRPr sz="1200"/>
            </a:lvl3pPr>
            <a:lvl4pPr marL="342900" indent="0">
              <a:buNone/>
              <a:defRPr lang="en-US" sz="1000" b="0" i="0" kern="0" spc="0" baseline="0" dirty="0" smtClean="0">
                <a:solidFill>
                  <a:schemeClr val="tx1"/>
                </a:solidFill>
                <a:latin typeface="+mn-lt"/>
                <a:ea typeface="+mn-ea"/>
                <a:cs typeface="CiscoSansTT" panose="020B0503020201020303" pitchFamily="34" charset="0"/>
              </a:defRPr>
            </a:lvl4pPr>
          </a:lstStyle>
          <a:p>
            <a:pPr lvl="0"/>
            <a:r>
              <a:rPr lang="en-US"/>
              <a:t>Click to edit text styles</a:t>
            </a:r>
          </a:p>
          <a:p>
            <a:pPr lvl="1"/>
            <a:r>
              <a:rPr lang="en-US"/>
              <a:t>Second level</a:t>
            </a:r>
          </a:p>
          <a:p>
            <a:pPr lvl="2"/>
            <a:r>
              <a:rPr lang="en-US"/>
              <a:t>Third level</a:t>
            </a:r>
          </a:p>
          <a:p>
            <a:pPr marL="512763" marR="0" lvl="3" indent="-169863" algn="l" defTabSz="882171" rtl="0" eaLnBrk="1" fontAlgn="auto" latinLnBrk="0" hangingPunct="1">
              <a:lnSpc>
                <a:spcPct val="100000"/>
              </a:lnSpc>
              <a:spcBef>
                <a:spcPts val="0"/>
              </a:spcBef>
              <a:spcAft>
                <a:spcPts val="1000"/>
              </a:spcAft>
              <a:buClrTx/>
              <a:buSzTx/>
              <a:buFont typeface="Arial" panose="020B0604020202020204" pitchFamily="34" charset="0"/>
              <a:buChar char="•"/>
              <a:tabLst/>
              <a:defRPr/>
            </a:pPr>
            <a:r>
              <a:rPr lang="en-US"/>
              <a:t>Fourth level</a:t>
            </a:r>
          </a:p>
        </p:txBody>
      </p:sp>
      <p:sp>
        <p:nvSpPr>
          <p:cNvPr id="20" name="Text Placeholder 2">
            <a:extLst>
              <a:ext uri="{FF2B5EF4-FFF2-40B4-BE49-F238E27FC236}">
                <a16:creationId xmlns:a16="http://schemas.microsoft.com/office/drawing/2014/main" id="{CBF2AFA1-4D20-48BD-A31D-54409514A9A3}"/>
              </a:ext>
            </a:extLst>
          </p:cNvPr>
          <p:cNvSpPr>
            <a:spLocks noGrp="1"/>
          </p:cNvSpPr>
          <p:nvPr>
            <p:ph type="body" sz="quarter" idx="57"/>
          </p:nvPr>
        </p:nvSpPr>
        <p:spPr>
          <a:xfrm>
            <a:off x="571499" y="1905000"/>
            <a:ext cx="2448577" cy="723900"/>
          </a:xfrm>
        </p:spPr>
        <p:txBody>
          <a:bodyPr wrap="square" anchor="t" anchorCtr="0">
            <a:noAutofit/>
          </a:bodyPr>
          <a:lstStyle>
            <a:lvl1pPr>
              <a:defRPr lang="en-US" sz="2000" b="0" i="0" kern="0" spc="0" baseline="0" dirty="0" smtClean="0">
                <a:solidFill>
                  <a:schemeClr val="bg1"/>
                </a:solidFill>
                <a:latin typeface="+mj-lt"/>
                <a:ea typeface="+mn-ea"/>
                <a:cs typeface="+mn-cs"/>
              </a:defRPr>
            </a:lvl1pPr>
            <a:lvl2pPr marL="0" indent="0">
              <a:buNone/>
              <a:defRPr/>
            </a:lvl2pPr>
          </a:lstStyle>
          <a:p>
            <a:pPr marL="0" lvl="0" indent="0" algn="l" defTabSz="882171" rtl="0" eaLnBrk="1" latinLnBrk="0" hangingPunct="1">
              <a:lnSpc>
                <a:spcPct val="120000"/>
              </a:lnSpc>
              <a:spcBef>
                <a:spcPts val="0"/>
              </a:spcBef>
              <a:spcAft>
                <a:spcPts val="800"/>
              </a:spcAft>
              <a:buFont typeface="Arial" panose="020B0604020202020204" pitchFamily="34" charset="0"/>
              <a:buNone/>
            </a:pPr>
            <a:r>
              <a:rPr lang="en-US"/>
              <a:t>Click to edit Master text styles</a:t>
            </a:r>
          </a:p>
        </p:txBody>
      </p:sp>
      <p:sp>
        <p:nvSpPr>
          <p:cNvPr id="21" name="Text Placeholder 2">
            <a:extLst>
              <a:ext uri="{FF2B5EF4-FFF2-40B4-BE49-F238E27FC236}">
                <a16:creationId xmlns:a16="http://schemas.microsoft.com/office/drawing/2014/main" id="{1B039615-EC4E-49C7-8849-CC29E4619C71}"/>
              </a:ext>
            </a:extLst>
          </p:cNvPr>
          <p:cNvSpPr>
            <a:spLocks noGrp="1"/>
          </p:cNvSpPr>
          <p:nvPr>
            <p:ph type="body" sz="quarter" idx="58"/>
          </p:nvPr>
        </p:nvSpPr>
        <p:spPr>
          <a:xfrm>
            <a:off x="3188208" y="1905000"/>
            <a:ext cx="2450592" cy="723900"/>
          </a:xfrm>
        </p:spPr>
        <p:txBody>
          <a:bodyPr wrap="square" anchor="t" anchorCtr="0">
            <a:noAutofit/>
          </a:bodyPr>
          <a:lstStyle>
            <a:lvl1pPr>
              <a:defRPr lang="en-US" sz="2000" b="0" i="0" kern="0" spc="0" baseline="0" dirty="0" smtClean="0">
                <a:solidFill>
                  <a:schemeClr val="bg1"/>
                </a:solidFill>
                <a:latin typeface="+mj-lt"/>
                <a:ea typeface="+mn-ea"/>
                <a:cs typeface="+mn-cs"/>
              </a:defRPr>
            </a:lvl1pPr>
            <a:lvl2pPr marL="0" indent="0">
              <a:buNone/>
              <a:defRPr/>
            </a:lvl2pPr>
          </a:lstStyle>
          <a:p>
            <a:pPr marL="0" lvl="0" indent="0" algn="l" defTabSz="882171" rtl="0" eaLnBrk="1" latinLnBrk="0" hangingPunct="1">
              <a:lnSpc>
                <a:spcPct val="120000"/>
              </a:lnSpc>
              <a:spcBef>
                <a:spcPts val="0"/>
              </a:spcBef>
              <a:spcAft>
                <a:spcPts val="800"/>
              </a:spcAft>
              <a:buFont typeface="Arial" panose="020B0604020202020204" pitchFamily="34" charset="0"/>
              <a:buNone/>
            </a:pPr>
            <a:r>
              <a:rPr lang="en-US"/>
              <a:t>Click to edit Master text styles</a:t>
            </a:r>
          </a:p>
        </p:txBody>
      </p:sp>
      <p:sp>
        <p:nvSpPr>
          <p:cNvPr id="22" name="Slide Number Placeholder 5">
            <a:extLst>
              <a:ext uri="{FF2B5EF4-FFF2-40B4-BE49-F238E27FC236}">
                <a16:creationId xmlns:a16="http://schemas.microsoft.com/office/drawing/2014/main" id="{9EDAD6E0-998F-4580-85DA-649141AA93CE}"/>
              </a:ext>
            </a:extLst>
          </p:cNvPr>
          <p:cNvSpPr txBox="1">
            <a:spLocks/>
          </p:cNvSpPr>
          <p:nvPr userDrawn="1"/>
        </p:nvSpPr>
        <p:spPr>
          <a:xfrm>
            <a:off x="10020300" y="6401748"/>
            <a:ext cx="1586484" cy="123111"/>
          </a:xfrm>
          <a:prstGeom prst="rect">
            <a:avLst/>
          </a:prstGeom>
        </p:spPr>
        <p:txBody>
          <a:bodyPr vert="horz" wrap="square" lIns="0" tIns="0" rIns="0" bIns="0" rtlCol="0" anchor="t" anchorCtr="0">
            <a:spAutoFit/>
          </a:bodyPr>
          <a:lstStyle>
            <a:defPPr>
              <a:defRPr lang="en-US"/>
            </a:defPPr>
            <a:lvl1pPr marL="0" algn="r" defTabSz="926372" rtl="0" eaLnBrk="1" latinLnBrk="0" hangingPunct="1">
              <a:defRPr sz="800" kern="1200">
                <a:solidFill>
                  <a:schemeClr val="tx1"/>
                </a:solidFill>
                <a:latin typeface="+mn-lt"/>
                <a:ea typeface="+mn-ea"/>
                <a:cs typeface="+mn-cs"/>
              </a:defRPr>
            </a:lvl1pPr>
            <a:lvl2pPr marL="463186" algn="l" defTabSz="926372" rtl="0" eaLnBrk="1" latinLnBrk="0" hangingPunct="1">
              <a:defRPr sz="1824" kern="1200">
                <a:solidFill>
                  <a:schemeClr val="tx1"/>
                </a:solidFill>
                <a:latin typeface="+mn-lt"/>
                <a:ea typeface="+mn-ea"/>
                <a:cs typeface="+mn-cs"/>
              </a:defRPr>
            </a:lvl2pPr>
            <a:lvl3pPr marL="926372" algn="l" defTabSz="926372" rtl="0" eaLnBrk="1" latinLnBrk="0" hangingPunct="1">
              <a:defRPr sz="1824" kern="1200">
                <a:solidFill>
                  <a:schemeClr val="tx1"/>
                </a:solidFill>
                <a:latin typeface="+mn-lt"/>
                <a:ea typeface="+mn-ea"/>
                <a:cs typeface="+mn-cs"/>
              </a:defRPr>
            </a:lvl3pPr>
            <a:lvl4pPr marL="1389557" algn="l" defTabSz="926372" rtl="0" eaLnBrk="1" latinLnBrk="0" hangingPunct="1">
              <a:defRPr sz="1824" kern="1200">
                <a:solidFill>
                  <a:schemeClr val="tx1"/>
                </a:solidFill>
                <a:latin typeface="+mn-lt"/>
                <a:ea typeface="+mn-ea"/>
                <a:cs typeface="+mn-cs"/>
              </a:defRPr>
            </a:lvl4pPr>
            <a:lvl5pPr marL="1852743" algn="l" defTabSz="926372" rtl="0" eaLnBrk="1" latinLnBrk="0" hangingPunct="1">
              <a:defRPr sz="1824" kern="1200">
                <a:solidFill>
                  <a:schemeClr val="tx1"/>
                </a:solidFill>
                <a:latin typeface="+mn-lt"/>
                <a:ea typeface="+mn-ea"/>
                <a:cs typeface="+mn-cs"/>
              </a:defRPr>
            </a:lvl5pPr>
            <a:lvl6pPr marL="2315929" algn="l" defTabSz="926372" rtl="0" eaLnBrk="1" latinLnBrk="0" hangingPunct="1">
              <a:defRPr sz="1824" kern="1200">
                <a:solidFill>
                  <a:schemeClr val="tx1"/>
                </a:solidFill>
                <a:latin typeface="+mn-lt"/>
                <a:ea typeface="+mn-ea"/>
                <a:cs typeface="+mn-cs"/>
              </a:defRPr>
            </a:lvl6pPr>
            <a:lvl7pPr marL="2779113" algn="l" defTabSz="926372" rtl="0" eaLnBrk="1" latinLnBrk="0" hangingPunct="1">
              <a:defRPr sz="1824" kern="1200">
                <a:solidFill>
                  <a:schemeClr val="tx1"/>
                </a:solidFill>
                <a:latin typeface="+mn-lt"/>
                <a:ea typeface="+mn-ea"/>
                <a:cs typeface="+mn-cs"/>
              </a:defRPr>
            </a:lvl7pPr>
            <a:lvl8pPr marL="3242299" algn="l" defTabSz="926372" rtl="0" eaLnBrk="1" latinLnBrk="0" hangingPunct="1">
              <a:defRPr sz="1824" kern="1200">
                <a:solidFill>
                  <a:schemeClr val="tx1"/>
                </a:solidFill>
                <a:latin typeface="+mn-lt"/>
                <a:ea typeface="+mn-ea"/>
                <a:cs typeface="+mn-cs"/>
              </a:defRPr>
            </a:lvl8pPr>
            <a:lvl9pPr marL="3705486" algn="l" defTabSz="926372" rtl="0" eaLnBrk="1" latinLnBrk="0" hangingPunct="1">
              <a:defRPr sz="1824" kern="1200">
                <a:solidFill>
                  <a:schemeClr val="tx1"/>
                </a:solidFill>
                <a:latin typeface="+mn-lt"/>
                <a:ea typeface="+mn-ea"/>
                <a:cs typeface="+mn-cs"/>
              </a:defRPr>
            </a:lvl9pPr>
          </a:lstStyle>
          <a:p>
            <a:fld id="{A7D7A393-7AAB-4C35-B2E9-5B44BBD349B3}"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349410504"/>
      </p:ext>
    </p:extLst>
  </p:cSld>
  <p:clrMapOvr>
    <a:masterClrMapping/>
  </p:clrMapOvr>
  <p:extLst>
    <p:ext uri="{DCECCB84-F9BA-43D5-87BE-67443E8EF086}">
      <p15:sldGuideLst xmlns:p15="http://schemas.microsoft.com/office/powerpoint/2012/main">
        <p15:guide id="2" pos="3552">
          <p15:clr>
            <a:srgbClr val="A4A3A4"/>
          </p15:clr>
        </p15:guide>
        <p15:guide id="3" pos="4128">
          <p15:clr>
            <a:srgbClr val="A4A3A4"/>
          </p15:clr>
        </p15:guide>
        <p15:guide id="4" orient="horz" pos="1752">
          <p15:clr>
            <a:srgbClr val="A4A3A4"/>
          </p15:clr>
        </p15:guide>
        <p15:guide id="5" orient="horz" pos="1848">
          <p15:clr>
            <a:srgbClr val="A4A3A4"/>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Left Content with Picture">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D8EA74C3-1DD6-406B-A026-0AB031E9008D}"/>
              </a:ext>
            </a:extLst>
          </p:cNvPr>
          <p:cNvSpPr>
            <a:spLocks noGrp="1"/>
          </p:cNvSpPr>
          <p:nvPr>
            <p:ph type="title"/>
          </p:nvPr>
        </p:nvSpPr>
        <p:spPr>
          <a:xfrm>
            <a:off x="571500" y="609600"/>
            <a:ext cx="5068698" cy="1107996"/>
          </a:xfrm>
          <a:prstGeom prst="rect">
            <a:avLst/>
          </a:prstGeom>
        </p:spPr>
        <p:txBody>
          <a:bodyPr vert="horz" lIns="0" tIns="0" rIns="0" bIns="0" rtlCol="0" anchor="t" anchorCtr="0">
            <a:spAutoFit/>
          </a:bodyPr>
          <a:lstStyle>
            <a:lvl1pPr>
              <a:defRPr lang="en-US" sz="4000" dirty="0"/>
            </a:lvl1pPr>
          </a:lstStyle>
          <a:p>
            <a:pPr lvl="0"/>
            <a:r>
              <a:rPr lang="en-US"/>
              <a:t>Click to edit Master title style</a:t>
            </a:r>
          </a:p>
        </p:txBody>
      </p:sp>
      <p:sp>
        <p:nvSpPr>
          <p:cNvPr id="8" name="Picture Placeholder 2">
            <a:extLst>
              <a:ext uri="{FF2B5EF4-FFF2-40B4-BE49-F238E27FC236}">
                <a16:creationId xmlns:a16="http://schemas.microsoft.com/office/drawing/2014/main" id="{766C109E-A15A-42C8-8FD9-B18790F8E31C}"/>
              </a:ext>
            </a:extLst>
          </p:cNvPr>
          <p:cNvSpPr>
            <a:spLocks noGrp="1"/>
          </p:cNvSpPr>
          <p:nvPr>
            <p:ph type="pic" sz="quarter" idx="22" hasCustomPrompt="1"/>
          </p:nvPr>
        </p:nvSpPr>
        <p:spPr>
          <a:xfrm>
            <a:off x="6096000" y="0"/>
            <a:ext cx="6095999" cy="6858000"/>
          </a:xfr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chorCtr="0">
            <a:normAutofit/>
          </a:bodyPr>
          <a:lstStyle>
            <a:lvl1pPr marL="0" indent="0" algn="ctr" defTabSz="882171" rtl="0" eaLnBrk="1" latinLnBrk="0" hangingPunct="1">
              <a:lnSpc>
                <a:spcPct val="100000"/>
              </a:lnSpc>
              <a:spcBef>
                <a:spcPts val="0"/>
              </a:spcBef>
              <a:spcAft>
                <a:spcPts val="1000"/>
              </a:spcAft>
              <a:buFont typeface="Arial" panose="020B0604020202020204" pitchFamily="34" charset="0"/>
              <a:buNone/>
              <a:defRPr lang="en-US" sz="1600" b="0" i="0" kern="1200" spc="0" baseline="0" dirty="0">
                <a:solidFill>
                  <a:schemeClr val="bg1"/>
                </a:solidFill>
                <a:latin typeface="+mj-lt"/>
                <a:ea typeface="+mn-ea"/>
                <a:cs typeface="+mn-cs"/>
              </a:defRPr>
            </a:lvl1pPr>
          </a:lstStyle>
          <a:p>
            <a:r>
              <a:rPr lang="en-US"/>
              <a:t>Drag &amp; drop your photo here </a:t>
            </a:r>
            <a:br>
              <a:rPr lang="en-US"/>
            </a:br>
            <a:r>
              <a:rPr lang="en-US"/>
              <a:t>or click or tap icon </a:t>
            </a:r>
            <a:br>
              <a:rPr lang="en-US"/>
            </a:br>
            <a:r>
              <a:rPr lang="en-US"/>
              <a:t>below to insert</a:t>
            </a:r>
          </a:p>
          <a:p>
            <a:endParaRPr lang="en-US"/>
          </a:p>
          <a:p>
            <a:endParaRPr lang="en-US"/>
          </a:p>
          <a:p>
            <a:endParaRPr lang="en-US"/>
          </a:p>
          <a:p>
            <a:endParaRPr lang="en-US"/>
          </a:p>
        </p:txBody>
      </p:sp>
      <p:sp>
        <p:nvSpPr>
          <p:cNvPr id="7" name="Text Placeholder 2">
            <a:extLst>
              <a:ext uri="{FF2B5EF4-FFF2-40B4-BE49-F238E27FC236}">
                <a16:creationId xmlns:a16="http://schemas.microsoft.com/office/drawing/2014/main" id="{B55DD344-73B4-4AAE-A8BB-D78B1467E9D6}"/>
              </a:ext>
            </a:extLst>
          </p:cNvPr>
          <p:cNvSpPr>
            <a:spLocks noGrp="1"/>
          </p:cNvSpPr>
          <p:nvPr>
            <p:ph idx="1"/>
          </p:nvPr>
        </p:nvSpPr>
        <p:spPr>
          <a:xfrm>
            <a:off x="571500" y="1905000"/>
            <a:ext cx="5067300" cy="4305301"/>
          </a:xfrm>
          <a:prstGeom prst="rect">
            <a:avLst/>
          </a:prstGeom>
        </p:spPr>
        <p:txBody>
          <a:bodyPr vert="horz" lIns="0" tIns="0" rIns="0" bIns="0" rtlCol="0">
            <a:noAutofit/>
          </a:bodyPr>
          <a:lstStyle>
            <a:lvl1pPr>
              <a:defRPr sz="1600"/>
            </a:lvl1pPr>
            <a:lvl2pPr>
              <a:defRPr sz="1400"/>
            </a:lvl2pPr>
            <a:lvl3pPr>
              <a:defRPr sz="1200"/>
            </a:lvl3pPr>
            <a:lvl4pPr>
              <a:defRPr sz="1000"/>
            </a:lvl4pPr>
            <a:lvl5pPr>
              <a:defRPr sz="533"/>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52272614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Left Two Content with Picture">
    <p:spTree>
      <p:nvGrpSpPr>
        <p:cNvPr id="1" name=""/>
        <p:cNvGrpSpPr/>
        <p:nvPr/>
      </p:nvGrpSpPr>
      <p:grpSpPr>
        <a:xfrm>
          <a:off x="0" y="0"/>
          <a:ext cx="0" cy="0"/>
          <a:chOff x="0" y="0"/>
          <a:chExt cx="0" cy="0"/>
        </a:xfrm>
      </p:grpSpPr>
      <p:sp>
        <p:nvSpPr>
          <p:cNvPr id="16" name="Title Placeholder 1">
            <a:extLst>
              <a:ext uri="{FF2B5EF4-FFF2-40B4-BE49-F238E27FC236}">
                <a16:creationId xmlns:a16="http://schemas.microsoft.com/office/drawing/2014/main" id="{2F466110-A6AD-4F09-AE96-ED8C704660A7}"/>
              </a:ext>
            </a:extLst>
          </p:cNvPr>
          <p:cNvSpPr>
            <a:spLocks noGrp="1"/>
          </p:cNvSpPr>
          <p:nvPr>
            <p:ph type="title"/>
          </p:nvPr>
        </p:nvSpPr>
        <p:spPr>
          <a:xfrm>
            <a:off x="571500" y="609600"/>
            <a:ext cx="5068698" cy="1107996"/>
          </a:xfrm>
          <a:prstGeom prst="rect">
            <a:avLst/>
          </a:prstGeom>
        </p:spPr>
        <p:txBody>
          <a:bodyPr vert="horz" lIns="0" tIns="0" rIns="0" bIns="0" rtlCol="0" anchor="t" anchorCtr="0">
            <a:spAutoFit/>
          </a:bodyPr>
          <a:lstStyle>
            <a:lvl1pPr>
              <a:defRPr lang="en-US" sz="4000" dirty="0"/>
            </a:lvl1pPr>
          </a:lstStyle>
          <a:p>
            <a:pPr lvl="0"/>
            <a:r>
              <a:rPr lang="en-US"/>
              <a:t>Click to edit Master title style</a:t>
            </a:r>
          </a:p>
        </p:txBody>
      </p:sp>
      <p:sp>
        <p:nvSpPr>
          <p:cNvPr id="17" name="Picture Placeholder 2">
            <a:extLst>
              <a:ext uri="{FF2B5EF4-FFF2-40B4-BE49-F238E27FC236}">
                <a16:creationId xmlns:a16="http://schemas.microsoft.com/office/drawing/2014/main" id="{EF4D0C9C-FF23-4183-B7FE-047E784EBED2}"/>
              </a:ext>
            </a:extLst>
          </p:cNvPr>
          <p:cNvSpPr>
            <a:spLocks noGrp="1"/>
          </p:cNvSpPr>
          <p:nvPr>
            <p:ph type="pic" sz="quarter" idx="22" hasCustomPrompt="1"/>
          </p:nvPr>
        </p:nvSpPr>
        <p:spPr>
          <a:xfrm>
            <a:off x="6096000" y="0"/>
            <a:ext cx="6095999" cy="6858000"/>
          </a:xfr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chorCtr="0">
            <a:normAutofit/>
          </a:bodyPr>
          <a:lstStyle>
            <a:lvl1pPr marL="0" indent="0" algn="ctr" defTabSz="882171" rtl="0" eaLnBrk="1" latinLnBrk="0" hangingPunct="1">
              <a:lnSpc>
                <a:spcPct val="100000"/>
              </a:lnSpc>
              <a:spcBef>
                <a:spcPts val="0"/>
              </a:spcBef>
              <a:spcAft>
                <a:spcPts val="1000"/>
              </a:spcAft>
              <a:buFont typeface="Arial" panose="020B0604020202020204" pitchFamily="34" charset="0"/>
              <a:buNone/>
              <a:defRPr lang="en-US" sz="1600" b="0" i="0" kern="1200" spc="0" baseline="0" dirty="0">
                <a:solidFill>
                  <a:schemeClr val="bg1"/>
                </a:solidFill>
                <a:latin typeface="+mj-lt"/>
                <a:ea typeface="+mn-ea"/>
                <a:cs typeface="+mn-cs"/>
              </a:defRPr>
            </a:lvl1pPr>
          </a:lstStyle>
          <a:p>
            <a:r>
              <a:rPr lang="en-US"/>
              <a:t>Drag &amp; drop your photo here </a:t>
            </a:r>
            <a:br>
              <a:rPr lang="en-US"/>
            </a:br>
            <a:r>
              <a:rPr lang="en-US"/>
              <a:t>or click or tap icon </a:t>
            </a:r>
            <a:br>
              <a:rPr lang="en-US"/>
            </a:br>
            <a:r>
              <a:rPr lang="en-US"/>
              <a:t>below to insert</a:t>
            </a:r>
          </a:p>
          <a:p>
            <a:endParaRPr lang="en-US"/>
          </a:p>
          <a:p>
            <a:endParaRPr lang="en-US"/>
          </a:p>
          <a:p>
            <a:endParaRPr lang="en-US"/>
          </a:p>
          <a:p>
            <a:endParaRPr lang="en-US"/>
          </a:p>
        </p:txBody>
      </p:sp>
      <p:sp>
        <p:nvSpPr>
          <p:cNvPr id="9" name="Text Placeholder 2">
            <a:extLst>
              <a:ext uri="{FF2B5EF4-FFF2-40B4-BE49-F238E27FC236}">
                <a16:creationId xmlns:a16="http://schemas.microsoft.com/office/drawing/2014/main" id="{8B73DCB3-D464-477A-AFB7-E5DB47823938}"/>
              </a:ext>
            </a:extLst>
          </p:cNvPr>
          <p:cNvSpPr>
            <a:spLocks noGrp="1"/>
          </p:cNvSpPr>
          <p:nvPr>
            <p:ph type="body" sz="quarter" idx="57"/>
          </p:nvPr>
        </p:nvSpPr>
        <p:spPr>
          <a:xfrm>
            <a:off x="571499" y="1905000"/>
            <a:ext cx="2448577" cy="723900"/>
          </a:xfrm>
        </p:spPr>
        <p:txBody>
          <a:bodyPr wrap="square" anchor="t" anchorCtr="0">
            <a:noAutofit/>
          </a:bodyPr>
          <a:lstStyle>
            <a:lvl1pPr>
              <a:defRPr lang="en-US" sz="2000" b="0" i="0" kern="0" spc="0" baseline="0" dirty="0" smtClean="0">
                <a:solidFill>
                  <a:schemeClr val="bg1"/>
                </a:solidFill>
                <a:latin typeface="+mj-lt"/>
                <a:ea typeface="+mn-ea"/>
                <a:cs typeface="+mn-cs"/>
              </a:defRPr>
            </a:lvl1pPr>
            <a:lvl2pPr marL="0" indent="0">
              <a:buNone/>
              <a:defRPr/>
            </a:lvl2pPr>
          </a:lstStyle>
          <a:p>
            <a:pPr marL="0" lvl="0" indent="0" algn="l" defTabSz="882171" rtl="0" eaLnBrk="1" latinLnBrk="0" hangingPunct="1">
              <a:lnSpc>
                <a:spcPct val="120000"/>
              </a:lnSpc>
              <a:spcBef>
                <a:spcPts val="0"/>
              </a:spcBef>
              <a:spcAft>
                <a:spcPts val="800"/>
              </a:spcAft>
              <a:buFont typeface="Arial" panose="020B0604020202020204" pitchFamily="34" charset="0"/>
              <a:buNone/>
            </a:pPr>
            <a:r>
              <a:rPr lang="en-US"/>
              <a:t>Click to edit Master text styles</a:t>
            </a:r>
          </a:p>
        </p:txBody>
      </p:sp>
      <p:sp>
        <p:nvSpPr>
          <p:cNvPr id="10" name="Text Placeholder 2">
            <a:extLst>
              <a:ext uri="{FF2B5EF4-FFF2-40B4-BE49-F238E27FC236}">
                <a16:creationId xmlns:a16="http://schemas.microsoft.com/office/drawing/2014/main" id="{844437B2-C84A-4290-87CF-3C294D683EB3}"/>
              </a:ext>
            </a:extLst>
          </p:cNvPr>
          <p:cNvSpPr>
            <a:spLocks noGrp="1"/>
          </p:cNvSpPr>
          <p:nvPr>
            <p:ph type="body" sz="quarter" idx="58"/>
          </p:nvPr>
        </p:nvSpPr>
        <p:spPr>
          <a:xfrm>
            <a:off x="3188208" y="1905000"/>
            <a:ext cx="2450592" cy="723900"/>
          </a:xfrm>
        </p:spPr>
        <p:txBody>
          <a:bodyPr wrap="square" anchor="t" anchorCtr="0">
            <a:noAutofit/>
          </a:bodyPr>
          <a:lstStyle>
            <a:lvl1pPr>
              <a:defRPr lang="en-US" sz="2000" b="0" i="0" kern="0" spc="0" baseline="0" dirty="0" smtClean="0">
                <a:solidFill>
                  <a:schemeClr val="bg1"/>
                </a:solidFill>
                <a:latin typeface="+mj-lt"/>
                <a:ea typeface="+mn-ea"/>
                <a:cs typeface="+mn-cs"/>
              </a:defRPr>
            </a:lvl1pPr>
            <a:lvl2pPr marL="0" indent="0">
              <a:buNone/>
              <a:defRPr/>
            </a:lvl2pPr>
          </a:lstStyle>
          <a:p>
            <a:pPr marL="0" lvl="0" indent="0" algn="l" defTabSz="882171" rtl="0" eaLnBrk="1" latinLnBrk="0" hangingPunct="1">
              <a:lnSpc>
                <a:spcPct val="120000"/>
              </a:lnSpc>
              <a:spcBef>
                <a:spcPts val="0"/>
              </a:spcBef>
              <a:spcAft>
                <a:spcPts val="800"/>
              </a:spcAft>
              <a:buFont typeface="Arial" panose="020B0604020202020204" pitchFamily="34" charset="0"/>
              <a:buNone/>
            </a:pPr>
            <a:r>
              <a:rPr lang="en-US"/>
              <a:t>Click to edit Master text styles</a:t>
            </a:r>
          </a:p>
        </p:txBody>
      </p:sp>
      <p:sp>
        <p:nvSpPr>
          <p:cNvPr id="12" name="Text Placeholder 5">
            <a:extLst>
              <a:ext uri="{FF2B5EF4-FFF2-40B4-BE49-F238E27FC236}">
                <a16:creationId xmlns:a16="http://schemas.microsoft.com/office/drawing/2014/main" id="{48DA6B36-39BB-42AB-AF39-110AD1916594}"/>
              </a:ext>
            </a:extLst>
          </p:cNvPr>
          <p:cNvSpPr>
            <a:spLocks noGrp="1"/>
          </p:cNvSpPr>
          <p:nvPr>
            <p:ph type="body" sz="quarter" idx="61" hasCustomPrompt="1"/>
          </p:nvPr>
        </p:nvSpPr>
        <p:spPr>
          <a:xfrm>
            <a:off x="571499" y="2789966"/>
            <a:ext cx="2448576" cy="3420333"/>
          </a:xfrm>
        </p:spPr>
        <p:txBody>
          <a:bodyPr/>
          <a:lstStyle>
            <a:lvl1pPr>
              <a:defRPr sz="1600"/>
            </a:lvl1pPr>
            <a:lvl2pPr>
              <a:defRPr sz="1400"/>
            </a:lvl2pPr>
            <a:lvl3pPr>
              <a:defRPr sz="1200"/>
            </a:lvl3pPr>
            <a:lvl4pPr marL="342900" indent="0">
              <a:buNone/>
              <a:defRPr sz="1000"/>
            </a:lvl4pPr>
          </a:lstStyle>
          <a:p>
            <a:pPr lvl="0"/>
            <a:r>
              <a:rPr lang="en-US"/>
              <a:t>Click to edit text styles</a:t>
            </a:r>
          </a:p>
          <a:p>
            <a:pPr lvl="1"/>
            <a:r>
              <a:rPr lang="en-US"/>
              <a:t>Second level</a:t>
            </a:r>
          </a:p>
          <a:p>
            <a:pPr lvl="2"/>
            <a:r>
              <a:rPr lang="en-US"/>
              <a:t>Third level</a:t>
            </a:r>
          </a:p>
          <a:p>
            <a:pPr marL="512763" marR="0" lvl="3" indent="-169863" algn="l" defTabSz="882171" rtl="0" eaLnBrk="1" fontAlgn="auto" latinLnBrk="0" hangingPunct="1">
              <a:lnSpc>
                <a:spcPct val="100000"/>
              </a:lnSpc>
              <a:spcBef>
                <a:spcPts val="0"/>
              </a:spcBef>
              <a:spcAft>
                <a:spcPts val="1000"/>
              </a:spcAft>
              <a:buClrTx/>
              <a:buSzTx/>
              <a:buFont typeface="Arial" panose="020B0604020202020204" pitchFamily="34" charset="0"/>
              <a:buChar char="•"/>
              <a:tabLst/>
              <a:defRPr/>
            </a:pPr>
            <a:r>
              <a:rPr lang="en-US"/>
              <a:t>Fourth level</a:t>
            </a:r>
          </a:p>
        </p:txBody>
      </p:sp>
      <p:sp>
        <p:nvSpPr>
          <p:cNvPr id="15" name="Text Placeholder 5">
            <a:extLst>
              <a:ext uri="{FF2B5EF4-FFF2-40B4-BE49-F238E27FC236}">
                <a16:creationId xmlns:a16="http://schemas.microsoft.com/office/drawing/2014/main" id="{6A389211-1044-4D2E-8FC0-EFC9D6A333C1}"/>
              </a:ext>
            </a:extLst>
          </p:cNvPr>
          <p:cNvSpPr>
            <a:spLocks noGrp="1"/>
          </p:cNvSpPr>
          <p:nvPr>
            <p:ph type="body" sz="quarter" idx="62" hasCustomPrompt="1"/>
          </p:nvPr>
        </p:nvSpPr>
        <p:spPr>
          <a:xfrm>
            <a:off x="3188208" y="2789966"/>
            <a:ext cx="2450592" cy="3420333"/>
          </a:xfrm>
        </p:spPr>
        <p:txBody>
          <a:bodyPr/>
          <a:lstStyle>
            <a:lvl1pPr>
              <a:defRPr sz="1600"/>
            </a:lvl1pPr>
            <a:lvl2pPr>
              <a:defRPr sz="1400"/>
            </a:lvl2pPr>
            <a:lvl3pPr>
              <a:defRPr sz="1200"/>
            </a:lvl3pPr>
            <a:lvl4pPr marL="342900" indent="0">
              <a:buNone/>
              <a:defRPr lang="en-US" sz="1000" b="0" i="0" kern="0" spc="0" baseline="0" dirty="0" smtClean="0">
                <a:solidFill>
                  <a:schemeClr val="tx1"/>
                </a:solidFill>
                <a:latin typeface="+mn-lt"/>
                <a:ea typeface="+mn-ea"/>
                <a:cs typeface="CiscoSansTT" panose="020B0503020201020303" pitchFamily="34" charset="0"/>
              </a:defRPr>
            </a:lvl4pPr>
          </a:lstStyle>
          <a:p>
            <a:pPr lvl="0"/>
            <a:r>
              <a:rPr lang="en-US"/>
              <a:t>Click to edit text styles</a:t>
            </a:r>
          </a:p>
          <a:p>
            <a:pPr lvl="1"/>
            <a:r>
              <a:rPr lang="en-US"/>
              <a:t>Second level</a:t>
            </a:r>
          </a:p>
          <a:p>
            <a:pPr lvl="2"/>
            <a:r>
              <a:rPr lang="en-US"/>
              <a:t>Third level</a:t>
            </a:r>
          </a:p>
          <a:p>
            <a:pPr marL="512763" marR="0" lvl="3" indent="-169863" algn="l" defTabSz="882171" rtl="0" eaLnBrk="1" fontAlgn="auto" latinLnBrk="0" hangingPunct="1">
              <a:lnSpc>
                <a:spcPct val="100000"/>
              </a:lnSpc>
              <a:spcBef>
                <a:spcPts val="0"/>
              </a:spcBef>
              <a:spcAft>
                <a:spcPts val="1000"/>
              </a:spcAft>
              <a:buClrTx/>
              <a:buSzTx/>
              <a:buFont typeface="Arial" panose="020B0604020202020204" pitchFamily="34" charset="0"/>
              <a:buChar char="•"/>
              <a:tabLst/>
              <a:defRPr/>
            </a:pPr>
            <a:r>
              <a:rPr lang="en-US"/>
              <a:t>Fourth level</a:t>
            </a:r>
          </a:p>
        </p:txBody>
      </p:sp>
    </p:spTree>
    <p:extLst>
      <p:ext uri="{BB962C8B-B14F-4D97-AF65-F5344CB8AC3E}">
        <p14:creationId xmlns:p14="http://schemas.microsoft.com/office/powerpoint/2010/main" val="348471146"/>
      </p:ext>
    </p:extLst>
  </p:cSld>
  <p:clrMapOvr>
    <a:masterClrMapping/>
  </p:clrMapOvr>
  <p:extLst>
    <p:ext uri="{DCECCB84-F9BA-43D5-87BE-67443E8EF086}">
      <p15:sldGuideLst xmlns:p15="http://schemas.microsoft.com/office/powerpoint/2012/main">
        <p15:guide id="1" pos="3552">
          <p15:clr>
            <a:srgbClr val="A4A3A4"/>
          </p15:clr>
        </p15:guide>
        <p15:guide id="2" pos="4152">
          <p15:clr>
            <a:srgbClr val="A4A3A4"/>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Right Conten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613D29C-0961-4A3D-8A56-1E1B5BC7445C}"/>
              </a:ext>
            </a:extLst>
          </p:cNvPr>
          <p:cNvSpPr txBox="1"/>
          <p:nvPr userDrawn="1"/>
        </p:nvSpPr>
        <p:spPr>
          <a:xfrm>
            <a:off x="3429000" y="6437289"/>
            <a:ext cx="5334000" cy="92333"/>
          </a:xfrm>
          <a:prstGeom prst="rect">
            <a:avLst/>
          </a:prstGeom>
          <a:noFill/>
        </p:spPr>
        <p:txBody>
          <a:bodyPr wrap="square" lIns="0" tIns="0" rIns="0" bIns="0" rtlCol="0">
            <a:spAutoFit/>
          </a:bodyPr>
          <a:lstStyle/>
          <a:p>
            <a:pPr marL="0" marR="0" lvl="0" indent="0" algn="ctr" defTabSz="926372" rtl="0" eaLnBrk="1" fontAlgn="auto" latinLnBrk="0" hangingPunct="1">
              <a:lnSpc>
                <a:spcPct val="100000"/>
              </a:lnSpc>
              <a:spcBef>
                <a:spcPts val="0"/>
              </a:spcBef>
              <a:spcAft>
                <a:spcPts val="0"/>
              </a:spcAft>
              <a:buClrTx/>
              <a:buSzTx/>
              <a:buFontTx/>
              <a:buNone/>
              <a:tabLst/>
              <a:defRPr/>
            </a:pPr>
            <a:r>
              <a:rPr lang="en-US" sz="600" kern="1200">
                <a:solidFill>
                  <a:schemeClr val="bg1"/>
                </a:solidFill>
                <a:latin typeface="+mn-lt"/>
                <a:ea typeface="+mn-ea"/>
                <a:cs typeface="+mn-cs"/>
              </a:rPr>
              <a:t>© 2026 Cisco and/or its affiliates. All rights reserved. Cisco Confidential</a:t>
            </a:r>
          </a:p>
        </p:txBody>
      </p:sp>
      <p:sp>
        <p:nvSpPr>
          <p:cNvPr id="9" name="Title Placeholder 1">
            <a:extLst>
              <a:ext uri="{FF2B5EF4-FFF2-40B4-BE49-F238E27FC236}">
                <a16:creationId xmlns:a16="http://schemas.microsoft.com/office/drawing/2014/main" id="{12E2E7A4-B51D-4260-B7D9-B06CC9D2B96E}"/>
              </a:ext>
            </a:extLst>
          </p:cNvPr>
          <p:cNvSpPr>
            <a:spLocks noGrp="1"/>
          </p:cNvSpPr>
          <p:nvPr>
            <p:ph type="title"/>
          </p:nvPr>
        </p:nvSpPr>
        <p:spPr>
          <a:xfrm>
            <a:off x="6553200" y="609600"/>
            <a:ext cx="5068698" cy="1107996"/>
          </a:xfrm>
          <a:prstGeom prst="rect">
            <a:avLst/>
          </a:prstGeom>
        </p:spPr>
        <p:txBody>
          <a:bodyPr vert="horz" lIns="0" tIns="0" rIns="0" bIns="0" rtlCol="0" anchor="t" anchorCtr="0">
            <a:spAutoFit/>
          </a:bodyPr>
          <a:lstStyle>
            <a:lvl1pPr>
              <a:defRPr lang="en-US" sz="4000" dirty="0"/>
            </a:lvl1pPr>
          </a:lstStyle>
          <a:p>
            <a:pPr lvl="0"/>
            <a:r>
              <a:rPr lang="en-US"/>
              <a:t>Click to edit Master title style</a:t>
            </a:r>
          </a:p>
        </p:txBody>
      </p:sp>
      <p:sp>
        <p:nvSpPr>
          <p:cNvPr id="6" name="Text Placeholder 2">
            <a:extLst>
              <a:ext uri="{FF2B5EF4-FFF2-40B4-BE49-F238E27FC236}">
                <a16:creationId xmlns:a16="http://schemas.microsoft.com/office/drawing/2014/main" id="{D28EFDF0-8CD9-4F41-BD31-1CF3FE5636D0}"/>
              </a:ext>
            </a:extLst>
          </p:cNvPr>
          <p:cNvSpPr>
            <a:spLocks noGrp="1"/>
          </p:cNvSpPr>
          <p:nvPr>
            <p:ph idx="1"/>
          </p:nvPr>
        </p:nvSpPr>
        <p:spPr>
          <a:xfrm>
            <a:off x="6553200" y="1905000"/>
            <a:ext cx="5067300" cy="4305301"/>
          </a:xfrm>
          <a:prstGeom prst="rect">
            <a:avLst/>
          </a:prstGeom>
        </p:spPr>
        <p:txBody>
          <a:bodyPr vert="horz" lIns="0" tIns="0" rIns="0" bIns="0" rtlCol="0">
            <a:noAutofit/>
          </a:bodyPr>
          <a:lstStyle>
            <a:lvl1pPr>
              <a:defRPr sz="1600"/>
            </a:lvl1pPr>
            <a:lvl2pPr>
              <a:defRPr sz="1400"/>
            </a:lvl2pPr>
            <a:lvl3pPr marL="346075" indent="-171450">
              <a:buFont typeface="Arial" panose="020B0604020202020204" pitchFamily="34" charset="0"/>
              <a:buChar char="•"/>
              <a:defRPr sz="1200"/>
            </a:lvl3pPr>
            <a:lvl4pPr>
              <a:defRPr sz="1000"/>
            </a:lvl4pPr>
            <a:lvl5pPr>
              <a:defRPr sz="533"/>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Slide Number Placeholder 5">
            <a:extLst>
              <a:ext uri="{FF2B5EF4-FFF2-40B4-BE49-F238E27FC236}">
                <a16:creationId xmlns:a16="http://schemas.microsoft.com/office/drawing/2014/main" id="{AC4FA5AB-5C2C-4552-841B-29C0D1BBAACC}"/>
              </a:ext>
            </a:extLst>
          </p:cNvPr>
          <p:cNvSpPr txBox="1">
            <a:spLocks/>
          </p:cNvSpPr>
          <p:nvPr userDrawn="1"/>
        </p:nvSpPr>
        <p:spPr>
          <a:xfrm>
            <a:off x="10020300" y="6401748"/>
            <a:ext cx="1586484" cy="123111"/>
          </a:xfrm>
          <a:prstGeom prst="rect">
            <a:avLst/>
          </a:prstGeom>
        </p:spPr>
        <p:txBody>
          <a:bodyPr vert="horz" wrap="square" lIns="0" tIns="0" rIns="0" bIns="0" rtlCol="0" anchor="t" anchorCtr="0">
            <a:spAutoFit/>
          </a:bodyPr>
          <a:lstStyle>
            <a:defPPr>
              <a:defRPr lang="en-US"/>
            </a:defPPr>
            <a:lvl1pPr marL="0" algn="r" defTabSz="926372" rtl="0" eaLnBrk="1" latinLnBrk="0" hangingPunct="1">
              <a:defRPr sz="800" kern="1200">
                <a:solidFill>
                  <a:schemeClr val="tx1"/>
                </a:solidFill>
                <a:latin typeface="+mn-lt"/>
                <a:ea typeface="+mn-ea"/>
                <a:cs typeface="+mn-cs"/>
              </a:defRPr>
            </a:lvl1pPr>
            <a:lvl2pPr marL="463186" algn="l" defTabSz="926372" rtl="0" eaLnBrk="1" latinLnBrk="0" hangingPunct="1">
              <a:defRPr sz="1824" kern="1200">
                <a:solidFill>
                  <a:schemeClr val="tx1"/>
                </a:solidFill>
                <a:latin typeface="+mn-lt"/>
                <a:ea typeface="+mn-ea"/>
                <a:cs typeface="+mn-cs"/>
              </a:defRPr>
            </a:lvl2pPr>
            <a:lvl3pPr marL="926372" algn="l" defTabSz="926372" rtl="0" eaLnBrk="1" latinLnBrk="0" hangingPunct="1">
              <a:defRPr sz="1824" kern="1200">
                <a:solidFill>
                  <a:schemeClr val="tx1"/>
                </a:solidFill>
                <a:latin typeface="+mn-lt"/>
                <a:ea typeface="+mn-ea"/>
                <a:cs typeface="+mn-cs"/>
              </a:defRPr>
            </a:lvl3pPr>
            <a:lvl4pPr marL="1389557" algn="l" defTabSz="926372" rtl="0" eaLnBrk="1" latinLnBrk="0" hangingPunct="1">
              <a:defRPr sz="1824" kern="1200">
                <a:solidFill>
                  <a:schemeClr val="tx1"/>
                </a:solidFill>
                <a:latin typeface="+mn-lt"/>
                <a:ea typeface="+mn-ea"/>
                <a:cs typeface="+mn-cs"/>
              </a:defRPr>
            </a:lvl4pPr>
            <a:lvl5pPr marL="1852743" algn="l" defTabSz="926372" rtl="0" eaLnBrk="1" latinLnBrk="0" hangingPunct="1">
              <a:defRPr sz="1824" kern="1200">
                <a:solidFill>
                  <a:schemeClr val="tx1"/>
                </a:solidFill>
                <a:latin typeface="+mn-lt"/>
                <a:ea typeface="+mn-ea"/>
                <a:cs typeface="+mn-cs"/>
              </a:defRPr>
            </a:lvl5pPr>
            <a:lvl6pPr marL="2315929" algn="l" defTabSz="926372" rtl="0" eaLnBrk="1" latinLnBrk="0" hangingPunct="1">
              <a:defRPr sz="1824" kern="1200">
                <a:solidFill>
                  <a:schemeClr val="tx1"/>
                </a:solidFill>
                <a:latin typeface="+mn-lt"/>
                <a:ea typeface="+mn-ea"/>
                <a:cs typeface="+mn-cs"/>
              </a:defRPr>
            </a:lvl6pPr>
            <a:lvl7pPr marL="2779113" algn="l" defTabSz="926372" rtl="0" eaLnBrk="1" latinLnBrk="0" hangingPunct="1">
              <a:defRPr sz="1824" kern="1200">
                <a:solidFill>
                  <a:schemeClr val="tx1"/>
                </a:solidFill>
                <a:latin typeface="+mn-lt"/>
                <a:ea typeface="+mn-ea"/>
                <a:cs typeface="+mn-cs"/>
              </a:defRPr>
            </a:lvl7pPr>
            <a:lvl8pPr marL="3242299" algn="l" defTabSz="926372" rtl="0" eaLnBrk="1" latinLnBrk="0" hangingPunct="1">
              <a:defRPr sz="1824" kern="1200">
                <a:solidFill>
                  <a:schemeClr val="tx1"/>
                </a:solidFill>
                <a:latin typeface="+mn-lt"/>
                <a:ea typeface="+mn-ea"/>
                <a:cs typeface="+mn-cs"/>
              </a:defRPr>
            </a:lvl8pPr>
            <a:lvl9pPr marL="3705486" algn="l" defTabSz="926372" rtl="0" eaLnBrk="1" latinLnBrk="0" hangingPunct="1">
              <a:defRPr sz="1824" kern="1200">
                <a:solidFill>
                  <a:schemeClr val="tx1"/>
                </a:solidFill>
                <a:latin typeface="+mn-lt"/>
                <a:ea typeface="+mn-ea"/>
                <a:cs typeface="+mn-cs"/>
              </a:defRPr>
            </a:lvl9pPr>
          </a:lstStyle>
          <a:p>
            <a:fld id="{A7D7A393-7AAB-4C35-B2E9-5B44BBD349B3}"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2931582839"/>
      </p:ext>
    </p:extLst>
  </p:cSld>
  <p:clrMapOvr>
    <a:masterClrMapping/>
  </p:clrMapOvr>
  <p:extLst>
    <p:ext uri="{DCECCB84-F9BA-43D5-87BE-67443E8EF086}">
      <p15:sldGuideLst xmlns:p15="http://schemas.microsoft.com/office/powerpoint/2012/main">
        <p15:guide id="3" pos="3552">
          <p15:clr>
            <a:srgbClr val="A4A3A4"/>
          </p15:clr>
        </p15:guide>
        <p15:guide id="4" pos="4128">
          <p15:clr>
            <a:srgbClr val="A4A3A4"/>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Right Content with Cap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3C8124-BA09-4AFB-BB26-FEFD291E1A72}"/>
              </a:ext>
            </a:extLst>
          </p:cNvPr>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32">
              <a:solidFill>
                <a:schemeClr val="bg1"/>
              </a:solidFill>
            </a:endParaRPr>
          </a:p>
        </p:txBody>
      </p:sp>
      <p:sp>
        <p:nvSpPr>
          <p:cNvPr id="7" name="Content Placeholder 4">
            <a:extLst>
              <a:ext uri="{FF2B5EF4-FFF2-40B4-BE49-F238E27FC236}">
                <a16:creationId xmlns:a16="http://schemas.microsoft.com/office/drawing/2014/main" id="{C82BCFB0-2C06-4262-9388-B4438F4E9687}"/>
              </a:ext>
            </a:extLst>
          </p:cNvPr>
          <p:cNvSpPr>
            <a:spLocks noGrp="1"/>
          </p:cNvSpPr>
          <p:nvPr>
            <p:ph sz="quarter" idx="21" hasCustomPrompt="1"/>
          </p:nvPr>
        </p:nvSpPr>
        <p:spPr>
          <a:xfrm>
            <a:off x="568778" y="609601"/>
            <a:ext cx="5067300" cy="5600700"/>
          </a:xfrm>
        </p:spPr>
        <p:txBody>
          <a:bodyPr lIns="182880" tIns="182880" rIns="182880" bIns="182880">
            <a:noAutofit/>
          </a:bodyPr>
          <a:lstStyle>
            <a:lvl1pPr marL="0" indent="0" algn="ctr">
              <a:buNone/>
              <a:defRPr sz="18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chart or graphic</a:t>
            </a:r>
          </a:p>
        </p:txBody>
      </p:sp>
      <p:sp>
        <p:nvSpPr>
          <p:cNvPr id="10" name="Title Placeholder 1">
            <a:extLst>
              <a:ext uri="{FF2B5EF4-FFF2-40B4-BE49-F238E27FC236}">
                <a16:creationId xmlns:a16="http://schemas.microsoft.com/office/drawing/2014/main" id="{AFAA7DAA-23C8-42C0-9776-EFCD7C8508D7}"/>
              </a:ext>
            </a:extLst>
          </p:cNvPr>
          <p:cNvSpPr>
            <a:spLocks noGrp="1"/>
          </p:cNvSpPr>
          <p:nvPr>
            <p:ph type="title"/>
          </p:nvPr>
        </p:nvSpPr>
        <p:spPr>
          <a:xfrm>
            <a:off x="6553200" y="609600"/>
            <a:ext cx="5068698" cy="1107996"/>
          </a:xfrm>
          <a:prstGeom prst="rect">
            <a:avLst/>
          </a:prstGeom>
        </p:spPr>
        <p:txBody>
          <a:bodyPr vert="horz" lIns="0" tIns="0" rIns="0" bIns="0" rtlCol="0" anchor="t" anchorCtr="0">
            <a:spAutoFit/>
          </a:bodyPr>
          <a:lstStyle>
            <a:lvl1pPr>
              <a:defRPr lang="en-US" sz="4000" dirty="0"/>
            </a:lvl1pPr>
          </a:lstStyle>
          <a:p>
            <a:pPr lvl="0"/>
            <a:r>
              <a:rPr lang="en-US"/>
              <a:t>Click to edit Master title style</a:t>
            </a:r>
          </a:p>
        </p:txBody>
      </p:sp>
      <p:sp>
        <p:nvSpPr>
          <p:cNvPr id="11" name="Text Placeholder 2">
            <a:extLst>
              <a:ext uri="{FF2B5EF4-FFF2-40B4-BE49-F238E27FC236}">
                <a16:creationId xmlns:a16="http://schemas.microsoft.com/office/drawing/2014/main" id="{59F27693-9827-4C6E-8637-A0DC1363FC2F}"/>
              </a:ext>
            </a:extLst>
          </p:cNvPr>
          <p:cNvSpPr>
            <a:spLocks noGrp="1"/>
          </p:cNvSpPr>
          <p:nvPr>
            <p:ph idx="1"/>
          </p:nvPr>
        </p:nvSpPr>
        <p:spPr>
          <a:xfrm>
            <a:off x="6553200" y="1905000"/>
            <a:ext cx="5067300" cy="4305301"/>
          </a:xfrm>
          <a:prstGeom prst="rect">
            <a:avLst/>
          </a:prstGeom>
        </p:spPr>
        <p:txBody>
          <a:bodyPr vert="horz" lIns="0" tIns="0" rIns="0" bIns="0" rtlCol="0">
            <a:noAutofit/>
          </a:bodyPr>
          <a:lstStyle>
            <a:lvl1pPr>
              <a:defRPr sz="1600"/>
            </a:lvl1pPr>
            <a:lvl2pPr>
              <a:defRPr sz="1400"/>
            </a:lvl2pPr>
            <a:lvl3pPr marL="346075" indent="-171450">
              <a:buFont typeface="Arial" panose="020B0604020202020204" pitchFamily="34" charset="0"/>
              <a:buChar char="•"/>
              <a:defRPr sz="1200"/>
            </a:lvl3pPr>
            <a:lvl4pPr>
              <a:defRPr sz="1000"/>
            </a:lvl4pPr>
            <a:lvl5pPr>
              <a:defRPr sz="533"/>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Slide Number Placeholder 5">
            <a:extLst>
              <a:ext uri="{FF2B5EF4-FFF2-40B4-BE49-F238E27FC236}">
                <a16:creationId xmlns:a16="http://schemas.microsoft.com/office/drawing/2014/main" id="{9F5D6FB0-E667-4689-8A2C-1685A65193BC}"/>
              </a:ext>
            </a:extLst>
          </p:cNvPr>
          <p:cNvSpPr txBox="1">
            <a:spLocks/>
          </p:cNvSpPr>
          <p:nvPr userDrawn="1"/>
        </p:nvSpPr>
        <p:spPr>
          <a:xfrm>
            <a:off x="10020300" y="6401748"/>
            <a:ext cx="1586484" cy="123111"/>
          </a:xfrm>
          <a:prstGeom prst="rect">
            <a:avLst/>
          </a:prstGeom>
        </p:spPr>
        <p:txBody>
          <a:bodyPr vert="horz" wrap="square" lIns="0" tIns="0" rIns="0" bIns="0" rtlCol="0" anchor="t" anchorCtr="0">
            <a:spAutoFit/>
          </a:bodyPr>
          <a:lstStyle>
            <a:defPPr>
              <a:defRPr lang="en-US"/>
            </a:defPPr>
            <a:lvl1pPr marL="0" algn="r" defTabSz="926372" rtl="0" eaLnBrk="1" latinLnBrk="0" hangingPunct="1">
              <a:defRPr sz="800" kern="1200">
                <a:solidFill>
                  <a:schemeClr val="tx1"/>
                </a:solidFill>
                <a:latin typeface="+mn-lt"/>
                <a:ea typeface="+mn-ea"/>
                <a:cs typeface="+mn-cs"/>
              </a:defRPr>
            </a:lvl1pPr>
            <a:lvl2pPr marL="463186" algn="l" defTabSz="926372" rtl="0" eaLnBrk="1" latinLnBrk="0" hangingPunct="1">
              <a:defRPr sz="1824" kern="1200">
                <a:solidFill>
                  <a:schemeClr val="tx1"/>
                </a:solidFill>
                <a:latin typeface="+mn-lt"/>
                <a:ea typeface="+mn-ea"/>
                <a:cs typeface="+mn-cs"/>
              </a:defRPr>
            </a:lvl2pPr>
            <a:lvl3pPr marL="926372" algn="l" defTabSz="926372" rtl="0" eaLnBrk="1" latinLnBrk="0" hangingPunct="1">
              <a:defRPr sz="1824" kern="1200">
                <a:solidFill>
                  <a:schemeClr val="tx1"/>
                </a:solidFill>
                <a:latin typeface="+mn-lt"/>
                <a:ea typeface="+mn-ea"/>
                <a:cs typeface="+mn-cs"/>
              </a:defRPr>
            </a:lvl3pPr>
            <a:lvl4pPr marL="1389557" algn="l" defTabSz="926372" rtl="0" eaLnBrk="1" latinLnBrk="0" hangingPunct="1">
              <a:defRPr sz="1824" kern="1200">
                <a:solidFill>
                  <a:schemeClr val="tx1"/>
                </a:solidFill>
                <a:latin typeface="+mn-lt"/>
                <a:ea typeface="+mn-ea"/>
                <a:cs typeface="+mn-cs"/>
              </a:defRPr>
            </a:lvl4pPr>
            <a:lvl5pPr marL="1852743" algn="l" defTabSz="926372" rtl="0" eaLnBrk="1" latinLnBrk="0" hangingPunct="1">
              <a:defRPr sz="1824" kern="1200">
                <a:solidFill>
                  <a:schemeClr val="tx1"/>
                </a:solidFill>
                <a:latin typeface="+mn-lt"/>
                <a:ea typeface="+mn-ea"/>
                <a:cs typeface="+mn-cs"/>
              </a:defRPr>
            </a:lvl5pPr>
            <a:lvl6pPr marL="2315929" algn="l" defTabSz="926372" rtl="0" eaLnBrk="1" latinLnBrk="0" hangingPunct="1">
              <a:defRPr sz="1824" kern="1200">
                <a:solidFill>
                  <a:schemeClr val="tx1"/>
                </a:solidFill>
                <a:latin typeface="+mn-lt"/>
                <a:ea typeface="+mn-ea"/>
                <a:cs typeface="+mn-cs"/>
              </a:defRPr>
            </a:lvl6pPr>
            <a:lvl7pPr marL="2779113" algn="l" defTabSz="926372" rtl="0" eaLnBrk="1" latinLnBrk="0" hangingPunct="1">
              <a:defRPr sz="1824" kern="1200">
                <a:solidFill>
                  <a:schemeClr val="tx1"/>
                </a:solidFill>
                <a:latin typeface="+mn-lt"/>
                <a:ea typeface="+mn-ea"/>
                <a:cs typeface="+mn-cs"/>
              </a:defRPr>
            </a:lvl7pPr>
            <a:lvl8pPr marL="3242299" algn="l" defTabSz="926372" rtl="0" eaLnBrk="1" latinLnBrk="0" hangingPunct="1">
              <a:defRPr sz="1824" kern="1200">
                <a:solidFill>
                  <a:schemeClr val="tx1"/>
                </a:solidFill>
                <a:latin typeface="+mn-lt"/>
                <a:ea typeface="+mn-ea"/>
                <a:cs typeface="+mn-cs"/>
              </a:defRPr>
            </a:lvl8pPr>
            <a:lvl9pPr marL="3705486" algn="l" defTabSz="926372" rtl="0" eaLnBrk="1" latinLnBrk="0" hangingPunct="1">
              <a:defRPr sz="1824" kern="1200">
                <a:solidFill>
                  <a:schemeClr val="tx1"/>
                </a:solidFill>
                <a:latin typeface="+mn-lt"/>
                <a:ea typeface="+mn-ea"/>
                <a:cs typeface="+mn-cs"/>
              </a:defRPr>
            </a:lvl9pPr>
          </a:lstStyle>
          <a:p>
            <a:fld id="{A7D7A393-7AAB-4C35-B2E9-5B44BBD349B3}"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302026177"/>
      </p:ext>
    </p:extLst>
  </p:cSld>
  <p:clrMapOvr>
    <a:masterClrMapping/>
  </p:clrMapOvr>
  <p:extLst>
    <p:ext uri="{DCECCB84-F9BA-43D5-87BE-67443E8EF086}">
      <p15:sldGuideLst xmlns:p15="http://schemas.microsoft.com/office/powerpoint/2012/main">
        <p15:guide id="3" pos="3552">
          <p15:clr>
            <a:srgbClr val="A4A3A4"/>
          </p15:clr>
        </p15:guide>
        <p15:guide id="4" pos="4128">
          <p15:clr>
            <a:srgbClr val="A4A3A4"/>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Right Two Content with Cap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3C8124-BA09-4AFB-BB26-FEFD291E1A72}"/>
              </a:ext>
            </a:extLst>
          </p:cNvPr>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32"/>
          </a:p>
        </p:txBody>
      </p:sp>
      <p:sp>
        <p:nvSpPr>
          <p:cNvPr id="11" name="Content Placeholder 4">
            <a:extLst>
              <a:ext uri="{FF2B5EF4-FFF2-40B4-BE49-F238E27FC236}">
                <a16:creationId xmlns:a16="http://schemas.microsoft.com/office/drawing/2014/main" id="{E75B90E8-1F8F-44AA-A7C0-383245B1019F}"/>
              </a:ext>
            </a:extLst>
          </p:cNvPr>
          <p:cNvSpPr>
            <a:spLocks noGrp="1"/>
          </p:cNvSpPr>
          <p:nvPr>
            <p:ph sz="quarter" idx="21" hasCustomPrompt="1"/>
          </p:nvPr>
        </p:nvSpPr>
        <p:spPr>
          <a:xfrm>
            <a:off x="568778" y="609601"/>
            <a:ext cx="5067300" cy="5600700"/>
          </a:xfrm>
        </p:spPr>
        <p:txBody>
          <a:bodyPr lIns="182880" tIns="182880" rIns="182880" bIns="182880">
            <a:noAutofit/>
          </a:bodyPr>
          <a:lstStyle>
            <a:lvl1pPr marL="0" indent="0" algn="ctr">
              <a:buNone/>
              <a:defRPr sz="18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chart or graphic</a:t>
            </a:r>
          </a:p>
        </p:txBody>
      </p:sp>
      <p:sp>
        <p:nvSpPr>
          <p:cNvPr id="17" name="Title Placeholder 1">
            <a:extLst>
              <a:ext uri="{FF2B5EF4-FFF2-40B4-BE49-F238E27FC236}">
                <a16:creationId xmlns:a16="http://schemas.microsoft.com/office/drawing/2014/main" id="{43830A3E-3098-48F6-AD39-07C81A83B430}"/>
              </a:ext>
            </a:extLst>
          </p:cNvPr>
          <p:cNvSpPr>
            <a:spLocks noGrp="1"/>
          </p:cNvSpPr>
          <p:nvPr>
            <p:ph type="title"/>
          </p:nvPr>
        </p:nvSpPr>
        <p:spPr>
          <a:xfrm>
            <a:off x="6553200" y="609600"/>
            <a:ext cx="5068698" cy="1107996"/>
          </a:xfrm>
          <a:prstGeom prst="rect">
            <a:avLst/>
          </a:prstGeom>
        </p:spPr>
        <p:txBody>
          <a:bodyPr vert="horz" lIns="0" tIns="0" rIns="0" bIns="0" rtlCol="0" anchor="t" anchorCtr="0">
            <a:spAutoFit/>
          </a:bodyPr>
          <a:lstStyle>
            <a:lvl1pPr>
              <a:defRPr lang="en-US" sz="4000" dirty="0"/>
            </a:lvl1pPr>
          </a:lstStyle>
          <a:p>
            <a:pPr lvl="0"/>
            <a:r>
              <a:rPr lang="en-US"/>
              <a:t>Click to edit Master title style</a:t>
            </a:r>
          </a:p>
        </p:txBody>
      </p:sp>
      <p:sp>
        <p:nvSpPr>
          <p:cNvPr id="10" name="Text Placeholder 2">
            <a:extLst>
              <a:ext uri="{FF2B5EF4-FFF2-40B4-BE49-F238E27FC236}">
                <a16:creationId xmlns:a16="http://schemas.microsoft.com/office/drawing/2014/main" id="{DB834714-EEE7-480D-855C-3EB6BA0D4815}"/>
              </a:ext>
            </a:extLst>
          </p:cNvPr>
          <p:cNvSpPr>
            <a:spLocks noGrp="1"/>
          </p:cNvSpPr>
          <p:nvPr>
            <p:ph type="body" sz="quarter" idx="57"/>
          </p:nvPr>
        </p:nvSpPr>
        <p:spPr>
          <a:xfrm>
            <a:off x="6553199" y="1910149"/>
            <a:ext cx="2448577" cy="723900"/>
          </a:xfrm>
        </p:spPr>
        <p:txBody>
          <a:bodyPr wrap="square" anchor="t" anchorCtr="0">
            <a:noAutofit/>
          </a:bodyPr>
          <a:lstStyle>
            <a:lvl1pPr>
              <a:defRPr lang="en-US" sz="2000" b="0" i="0" kern="0" spc="0" baseline="0" dirty="0" smtClean="0">
                <a:solidFill>
                  <a:schemeClr val="bg1"/>
                </a:solidFill>
                <a:latin typeface="+mj-lt"/>
                <a:ea typeface="+mn-ea"/>
                <a:cs typeface="+mn-cs"/>
              </a:defRPr>
            </a:lvl1pPr>
            <a:lvl2pPr marL="0" indent="0">
              <a:buNone/>
              <a:defRPr/>
            </a:lvl2pPr>
          </a:lstStyle>
          <a:p>
            <a:pPr marL="0" lvl="0" indent="0" algn="l" defTabSz="882171" rtl="0" eaLnBrk="1" latinLnBrk="0" hangingPunct="1">
              <a:lnSpc>
                <a:spcPct val="120000"/>
              </a:lnSpc>
              <a:spcBef>
                <a:spcPts val="0"/>
              </a:spcBef>
              <a:spcAft>
                <a:spcPts val="800"/>
              </a:spcAft>
              <a:buFont typeface="Arial" panose="020B0604020202020204" pitchFamily="34" charset="0"/>
              <a:buNone/>
            </a:pPr>
            <a:r>
              <a:rPr lang="en-US"/>
              <a:t>Click to edit Master text styles</a:t>
            </a:r>
          </a:p>
        </p:txBody>
      </p:sp>
      <p:sp>
        <p:nvSpPr>
          <p:cNvPr id="18" name="Text Placeholder 2">
            <a:extLst>
              <a:ext uri="{FF2B5EF4-FFF2-40B4-BE49-F238E27FC236}">
                <a16:creationId xmlns:a16="http://schemas.microsoft.com/office/drawing/2014/main" id="{363B856B-02E5-48E2-A401-D340E55E1930}"/>
              </a:ext>
            </a:extLst>
          </p:cNvPr>
          <p:cNvSpPr>
            <a:spLocks noGrp="1"/>
          </p:cNvSpPr>
          <p:nvPr>
            <p:ph type="body" sz="quarter" idx="58"/>
          </p:nvPr>
        </p:nvSpPr>
        <p:spPr>
          <a:xfrm>
            <a:off x="9171232" y="1910149"/>
            <a:ext cx="2450592" cy="723900"/>
          </a:xfrm>
        </p:spPr>
        <p:txBody>
          <a:bodyPr wrap="square" anchor="t" anchorCtr="0">
            <a:noAutofit/>
          </a:bodyPr>
          <a:lstStyle>
            <a:lvl1pPr>
              <a:defRPr lang="en-US" sz="2000" b="0" i="0" kern="0" spc="0" baseline="0" dirty="0" smtClean="0">
                <a:solidFill>
                  <a:schemeClr val="bg1"/>
                </a:solidFill>
                <a:latin typeface="+mj-lt"/>
                <a:ea typeface="+mn-ea"/>
                <a:cs typeface="+mn-cs"/>
              </a:defRPr>
            </a:lvl1pPr>
            <a:lvl2pPr marL="0" indent="0">
              <a:buNone/>
              <a:defRPr/>
            </a:lvl2pPr>
          </a:lstStyle>
          <a:p>
            <a:pPr marL="0" lvl="0" indent="0" algn="l" defTabSz="882171" rtl="0" eaLnBrk="1" latinLnBrk="0" hangingPunct="1">
              <a:lnSpc>
                <a:spcPct val="120000"/>
              </a:lnSpc>
              <a:spcBef>
                <a:spcPts val="0"/>
              </a:spcBef>
              <a:spcAft>
                <a:spcPts val="800"/>
              </a:spcAft>
              <a:buFont typeface="Arial" panose="020B0604020202020204" pitchFamily="34" charset="0"/>
              <a:buNone/>
            </a:pPr>
            <a:r>
              <a:rPr lang="en-US"/>
              <a:t>Click to edit Master text styles</a:t>
            </a:r>
          </a:p>
        </p:txBody>
      </p:sp>
      <p:sp>
        <p:nvSpPr>
          <p:cNvPr id="19" name="Text Placeholder 5">
            <a:extLst>
              <a:ext uri="{FF2B5EF4-FFF2-40B4-BE49-F238E27FC236}">
                <a16:creationId xmlns:a16="http://schemas.microsoft.com/office/drawing/2014/main" id="{87F9A93F-BC34-4C4D-8A0B-E818470BA3DE}"/>
              </a:ext>
            </a:extLst>
          </p:cNvPr>
          <p:cNvSpPr>
            <a:spLocks noGrp="1"/>
          </p:cNvSpPr>
          <p:nvPr>
            <p:ph type="body" sz="quarter" idx="61" hasCustomPrompt="1"/>
          </p:nvPr>
        </p:nvSpPr>
        <p:spPr>
          <a:xfrm>
            <a:off x="6553199" y="2789966"/>
            <a:ext cx="2448576" cy="3420333"/>
          </a:xfrm>
        </p:spPr>
        <p:txBody>
          <a:bodyPr/>
          <a:lstStyle>
            <a:lvl1pPr>
              <a:defRPr sz="1600"/>
            </a:lvl1pPr>
            <a:lvl2pPr>
              <a:defRPr sz="1400"/>
            </a:lvl2pPr>
            <a:lvl3pPr>
              <a:defRPr sz="1200"/>
            </a:lvl3pPr>
            <a:lvl4pPr marL="342900" indent="0">
              <a:buNone/>
              <a:defRPr sz="1000"/>
            </a:lvl4pPr>
          </a:lstStyle>
          <a:p>
            <a:pPr lvl="0"/>
            <a:r>
              <a:rPr lang="en-US"/>
              <a:t>Click to edit text styles</a:t>
            </a:r>
          </a:p>
          <a:p>
            <a:pPr lvl="1"/>
            <a:r>
              <a:rPr lang="en-US"/>
              <a:t>Second level</a:t>
            </a:r>
          </a:p>
          <a:p>
            <a:pPr lvl="2"/>
            <a:r>
              <a:rPr lang="en-US"/>
              <a:t>Third level</a:t>
            </a:r>
          </a:p>
          <a:p>
            <a:pPr marL="512763" marR="0" lvl="3" indent="-169863" algn="l" defTabSz="882171" rtl="0" eaLnBrk="1" fontAlgn="auto" latinLnBrk="0" hangingPunct="1">
              <a:lnSpc>
                <a:spcPct val="100000"/>
              </a:lnSpc>
              <a:spcBef>
                <a:spcPts val="0"/>
              </a:spcBef>
              <a:spcAft>
                <a:spcPts val="1000"/>
              </a:spcAft>
              <a:buClrTx/>
              <a:buSzTx/>
              <a:buFont typeface="Arial" panose="020B0604020202020204" pitchFamily="34" charset="0"/>
              <a:buChar char="•"/>
              <a:tabLst/>
              <a:defRPr/>
            </a:pPr>
            <a:r>
              <a:rPr lang="en-US"/>
              <a:t>Fourth level</a:t>
            </a:r>
          </a:p>
        </p:txBody>
      </p:sp>
      <p:sp>
        <p:nvSpPr>
          <p:cNvPr id="20" name="Text Placeholder 5">
            <a:extLst>
              <a:ext uri="{FF2B5EF4-FFF2-40B4-BE49-F238E27FC236}">
                <a16:creationId xmlns:a16="http://schemas.microsoft.com/office/drawing/2014/main" id="{BA6F1719-09C6-435A-8D34-1A85D7C9D2B7}"/>
              </a:ext>
            </a:extLst>
          </p:cNvPr>
          <p:cNvSpPr>
            <a:spLocks noGrp="1"/>
          </p:cNvSpPr>
          <p:nvPr>
            <p:ph type="body" sz="quarter" idx="62" hasCustomPrompt="1"/>
          </p:nvPr>
        </p:nvSpPr>
        <p:spPr>
          <a:xfrm>
            <a:off x="9169908" y="2789966"/>
            <a:ext cx="2450592" cy="3420333"/>
          </a:xfrm>
        </p:spPr>
        <p:txBody>
          <a:bodyPr/>
          <a:lstStyle>
            <a:lvl1pPr>
              <a:defRPr sz="1600"/>
            </a:lvl1pPr>
            <a:lvl2pPr>
              <a:defRPr sz="1400"/>
            </a:lvl2pPr>
            <a:lvl3pPr>
              <a:defRPr sz="1200"/>
            </a:lvl3pPr>
            <a:lvl4pPr marL="342900" indent="0">
              <a:buNone/>
              <a:defRPr lang="en-US" sz="1000" b="0" i="0" kern="0" spc="0" baseline="0" dirty="0" smtClean="0">
                <a:solidFill>
                  <a:schemeClr val="tx1"/>
                </a:solidFill>
                <a:latin typeface="+mn-lt"/>
                <a:ea typeface="+mn-ea"/>
                <a:cs typeface="CiscoSansTT" panose="020B0503020201020303" pitchFamily="34" charset="0"/>
              </a:defRPr>
            </a:lvl4pPr>
          </a:lstStyle>
          <a:p>
            <a:pPr lvl="0"/>
            <a:r>
              <a:rPr lang="en-US"/>
              <a:t>Click to edit text styles</a:t>
            </a:r>
          </a:p>
          <a:p>
            <a:pPr lvl="1"/>
            <a:r>
              <a:rPr lang="en-US"/>
              <a:t>Second level</a:t>
            </a:r>
          </a:p>
          <a:p>
            <a:pPr lvl="2"/>
            <a:r>
              <a:rPr lang="en-US"/>
              <a:t>Third level</a:t>
            </a:r>
          </a:p>
          <a:p>
            <a:pPr marL="512763" marR="0" lvl="3" indent="-169863" algn="l" defTabSz="882171" rtl="0" eaLnBrk="1" fontAlgn="auto" latinLnBrk="0" hangingPunct="1">
              <a:lnSpc>
                <a:spcPct val="100000"/>
              </a:lnSpc>
              <a:spcBef>
                <a:spcPts val="0"/>
              </a:spcBef>
              <a:spcAft>
                <a:spcPts val="1000"/>
              </a:spcAft>
              <a:buClrTx/>
              <a:buSzTx/>
              <a:buFont typeface="Arial" panose="020B0604020202020204" pitchFamily="34" charset="0"/>
              <a:buChar char="•"/>
              <a:tabLst/>
              <a:defRPr/>
            </a:pPr>
            <a:r>
              <a:rPr lang="en-US"/>
              <a:t>Fourth level</a:t>
            </a:r>
          </a:p>
        </p:txBody>
      </p:sp>
      <p:sp>
        <p:nvSpPr>
          <p:cNvPr id="21" name="Slide Number Placeholder 5">
            <a:extLst>
              <a:ext uri="{FF2B5EF4-FFF2-40B4-BE49-F238E27FC236}">
                <a16:creationId xmlns:a16="http://schemas.microsoft.com/office/drawing/2014/main" id="{0CD90D5E-4A03-45A4-8105-645A9E3B9275}"/>
              </a:ext>
            </a:extLst>
          </p:cNvPr>
          <p:cNvSpPr txBox="1">
            <a:spLocks/>
          </p:cNvSpPr>
          <p:nvPr userDrawn="1"/>
        </p:nvSpPr>
        <p:spPr>
          <a:xfrm>
            <a:off x="10020300" y="6401748"/>
            <a:ext cx="1586484" cy="123111"/>
          </a:xfrm>
          <a:prstGeom prst="rect">
            <a:avLst/>
          </a:prstGeom>
        </p:spPr>
        <p:txBody>
          <a:bodyPr vert="horz" wrap="square" lIns="0" tIns="0" rIns="0" bIns="0" rtlCol="0" anchor="t" anchorCtr="0">
            <a:spAutoFit/>
          </a:bodyPr>
          <a:lstStyle>
            <a:defPPr>
              <a:defRPr lang="en-US"/>
            </a:defPPr>
            <a:lvl1pPr marL="0" algn="r" defTabSz="926372" rtl="0" eaLnBrk="1" latinLnBrk="0" hangingPunct="1">
              <a:defRPr sz="800" kern="1200">
                <a:solidFill>
                  <a:schemeClr val="tx1"/>
                </a:solidFill>
                <a:latin typeface="+mn-lt"/>
                <a:ea typeface="+mn-ea"/>
                <a:cs typeface="+mn-cs"/>
              </a:defRPr>
            </a:lvl1pPr>
            <a:lvl2pPr marL="463186" algn="l" defTabSz="926372" rtl="0" eaLnBrk="1" latinLnBrk="0" hangingPunct="1">
              <a:defRPr sz="1824" kern="1200">
                <a:solidFill>
                  <a:schemeClr val="tx1"/>
                </a:solidFill>
                <a:latin typeface="+mn-lt"/>
                <a:ea typeface="+mn-ea"/>
                <a:cs typeface="+mn-cs"/>
              </a:defRPr>
            </a:lvl2pPr>
            <a:lvl3pPr marL="926372" algn="l" defTabSz="926372" rtl="0" eaLnBrk="1" latinLnBrk="0" hangingPunct="1">
              <a:defRPr sz="1824" kern="1200">
                <a:solidFill>
                  <a:schemeClr val="tx1"/>
                </a:solidFill>
                <a:latin typeface="+mn-lt"/>
                <a:ea typeface="+mn-ea"/>
                <a:cs typeface="+mn-cs"/>
              </a:defRPr>
            </a:lvl3pPr>
            <a:lvl4pPr marL="1389557" algn="l" defTabSz="926372" rtl="0" eaLnBrk="1" latinLnBrk="0" hangingPunct="1">
              <a:defRPr sz="1824" kern="1200">
                <a:solidFill>
                  <a:schemeClr val="tx1"/>
                </a:solidFill>
                <a:latin typeface="+mn-lt"/>
                <a:ea typeface="+mn-ea"/>
                <a:cs typeface="+mn-cs"/>
              </a:defRPr>
            </a:lvl4pPr>
            <a:lvl5pPr marL="1852743" algn="l" defTabSz="926372" rtl="0" eaLnBrk="1" latinLnBrk="0" hangingPunct="1">
              <a:defRPr sz="1824" kern="1200">
                <a:solidFill>
                  <a:schemeClr val="tx1"/>
                </a:solidFill>
                <a:latin typeface="+mn-lt"/>
                <a:ea typeface="+mn-ea"/>
                <a:cs typeface="+mn-cs"/>
              </a:defRPr>
            </a:lvl5pPr>
            <a:lvl6pPr marL="2315929" algn="l" defTabSz="926372" rtl="0" eaLnBrk="1" latinLnBrk="0" hangingPunct="1">
              <a:defRPr sz="1824" kern="1200">
                <a:solidFill>
                  <a:schemeClr val="tx1"/>
                </a:solidFill>
                <a:latin typeface="+mn-lt"/>
                <a:ea typeface="+mn-ea"/>
                <a:cs typeface="+mn-cs"/>
              </a:defRPr>
            </a:lvl6pPr>
            <a:lvl7pPr marL="2779113" algn="l" defTabSz="926372" rtl="0" eaLnBrk="1" latinLnBrk="0" hangingPunct="1">
              <a:defRPr sz="1824" kern="1200">
                <a:solidFill>
                  <a:schemeClr val="tx1"/>
                </a:solidFill>
                <a:latin typeface="+mn-lt"/>
                <a:ea typeface="+mn-ea"/>
                <a:cs typeface="+mn-cs"/>
              </a:defRPr>
            </a:lvl7pPr>
            <a:lvl8pPr marL="3242299" algn="l" defTabSz="926372" rtl="0" eaLnBrk="1" latinLnBrk="0" hangingPunct="1">
              <a:defRPr sz="1824" kern="1200">
                <a:solidFill>
                  <a:schemeClr val="tx1"/>
                </a:solidFill>
                <a:latin typeface="+mn-lt"/>
                <a:ea typeface="+mn-ea"/>
                <a:cs typeface="+mn-cs"/>
              </a:defRPr>
            </a:lvl8pPr>
            <a:lvl9pPr marL="3705486" algn="l" defTabSz="926372" rtl="0" eaLnBrk="1" latinLnBrk="0" hangingPunct="1">
              <a:defRPr sz="1824" kern="1200">
                <a:solidFill>
                  <a:schemeClr val="tx1"/>
                </a:solidFill>
                <a:latin typeface="+mn-lt"/>
                <a:ea typeface="+mn-ea"/>
                <a:cs typeface="+mn-cs"/>
              </a:defRPr>
            </a:lvl9pPr>
          </a:lstStyle>
          <a:p>
            <a:fld id="{A7D7A393-7AAB-4C35-B2E9-5B44BBD349B3}"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4239892149"/>
      </p:ext>
    </p:extLst>
  </p:cSld>
  <p:clrMapOvr>
    <a:masterClrMapping/>
  </p:clrMapOvr>
  <p:extLst>
    <p:ext uri="{DCECCB84-F9BA-43D5-87BE-67443E8EF086}">
      <p15:sldGuideLst xmlns:p15="http://schemas.microsoft.com/office/powerpoint/2012/main">
        <p15:guide id="3" pos="3552">
          <p15:clr>
            <a:srgbClr val="A4A3A4"/>
          </p15:clr>
        </p15:guide>
        <p15:guide id="4" pos="4128">
          <p15:clr>
            <a:srgbClr val="A4A3A4"/>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Right Content with Picture">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2F60A532-8EEA-467C-8E7E-39CF1DB485A0}"/>
              </a:ext>
            </a:extLst>
          </p:cNvPr>
          <p:cNvSpPr>
            <a:spLocks noGrp="1"/>
          </p:cNvSpPr>
          <p:nvPr>
            <p:ph type="pic" sz="quarter" idx="22" hasCustomPrompt="1"/>
          </p:nvPr>
        </p:nvSpPr>
        <p:spPr>
          <a:xfrm>
            <a:off x="1" y="0"/>
            <a:ext cx="6095999" cy="6858000"/>
          </a:xfr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chorCtr="0">
            <a:normAutofit/>
          </a:bodyPr>
          <a:lstStyle>
            <a:lvl1pPr marL="0" indent="0" algn="ctr" defTabSz="882171" rtl="0" eaLnBrk="1" latinLnBrk="0" hangingPunct="1">
              <a:lnSpc>
                <a:spcPct val="100000"/>
              </a:lnSpc>
              <a:spcBef>
                <a:spcPts val="0"/>
              </a:spcBef>
              <a:spcAft>
                <a:spcPts val="1000"/>
              </a:spcAft>
              <a:buFont typeface="Arial" panose="020B0604020202020204" pitchFamily="34" charset="0"/>
              <a:buNone/>
              <a:defRPr lang="en-US" sz="1600" b="0" i="0" kern="1200" spc="0" baseline="0" dirty="0">
                <a:solidFill>
                  <a:schemeClr val="bg1"/>
                </a:solidFill>
                <a:latin typeface="+mj-lt"/>
                <a:ea typeface="+mn-ea"/>
                <a:cs typeface="+mn-cs"/>
              </a:defRPr>
            </a:lvl1pPr>
          </a:lstStyle>
          <a:p>
            <a:r>
              <a:rPr lang="en-US"/>
              <a:t>Drag &amp; drop your photo here </a:t>
            </a:r>
            <a:br>
              <a:rPr lang="en-US"/>
            </a:br>
            <a:r>
              <a:rPr lang="en-US"/>
              <a:t>or click or tap icon </a:t>
            </a:r>
            <a:br>
              <a:rPr lang="en-US"/>
            </a:br>
            <a:r>
              <a:rPr lang="en-US"/>
              <a:t>below to insert</a:t>
            </a:r>
          </a:p>
          <a:p>
            <a:endParaRPr lang="en-US"/>
          </a:p>
          <a:p>
            <a:endParaRPr lang="en-US"/>
          </a:p>
          <a:p>
            <a:endParaRPr lang="en-US"/>
          </a:p>
          <a:p>
            <a:endParaRPr lang="en-US"/>
          </a:p>
        </p:txBody>
      </p:sp>
      <p:sp>
        <p:nvSpPr>
          <p:cNvPr id="10" name="Title Placeholder 1">
            <a:extLst>
              <a:ext uri="{FF2B5EF4-FFF2-40B4-BE49-F238E27FC236}">
                <a16:creationId xmlns:a16="http://schemas.microsoft.com/office/drawing/2014/main" id="{66D3B650-5EC2-4F87-A7DF-85C754761347}"/>
              </a:ext>
            </a:extLst>
          </p:cNvPr>
          <p:cNvSpPr>
            <a:spLocks noGrp="1"/>
          </p:cNvSpPr>
          <p:nvPr>
            <p:ph type="title"/>
          </p:nvPr>
        </p:nvSpPr>
        <p:spPr>
          <a:xfrm>
            <a:off x="6553200" y="609600"/>
            <a:ext cx="5068698" cy="1107996"/>
          </a:xfrm>
          <a:prstGeom prst="rect">
            <a:avLst/>
          </a:prstGeom>
        </p:spPr>
        <p:txBody>
          <a:bodyPr vert="horz" lIns="0" tIns="0" rIns="0" bIns="0" rtlCol="0" anchor="t" anchorCtr="0">
            <a:spAutoFit/>
          </a:bodyPr>
          <a:lstStyle>
            <a:lvl1pPr>
              <a:defRPr lang="en-US" sz="4000" dirty="0"/>
            </a:lvl1pPr>
          </a:lstStyle>
          <a:p>
            <a:pPr lvl="0"/>
            <a:r>
              <a:rPr lang="en-US"/>
              <a:t>Click to edit Master title style</a:t>
            </a:r>
          </a:p>
        </p:txBody>
      </p:sp>
      <p:sp>
        <p:nvSpPr>
          <p:cNvPr id="7" name="Text Placeholder 2">
            <a:extLst>
              <a:ext uri="{FF2B5EF4-FFF2-40B4-BE49-F238E27FC236}">
                <a16:creationId xmlns:a16="http://schemas.microsoft.com/office/drawing/2014/main" id="{12B851E8-83DA-4005-AE6D-5C9AC97DE07A}"/>
              </a:ext>
            </a:extLst>
          </p:cNvPr>
          <p:cNvSpPr>
            <a:spLocks noGrp="1"/>
          </p:cNvSpPr>
          <p:nvPr>
            <p:ph idx="1"/>
          </p:nvPr>
        </p:nvSpPr>
        <p:spPr>
          <a:xfrm>
            <a:off x="6553200" y="1905000"/>
            <a:ext cx="5067300" cy="4305301"/>
          </a:xfrm>
          <a:prstGeom prst="rect">
            <a:avLst/>
          </a:prstGeom>
        </p:spPr>
        <p:txBody>
          <a:bodyPr vert="horz" lIns="0" tIns="0" rIns="0" bIns="0" rtlCol="0">
            <a:noAutofit/>
          </a:bodyPr>
          <a:lstStyle>
            <a:lvl1pPr>
              <a:defRPr sz="1600"/>
            </a:lvl1pPr>
            <a:lvl2pPr>
              <a:defRPr sz="1400"/>
            </a:lvl2pPr>
            <a:lvl3pPr marL="346075" indent="-171450">
              <a:buFont typeface="Arial" panose="020B0604020202020204" pitchFamily="34" charset="0"/>
              <a:buChar char="•"/>
              <a:defRPr sz="1200"/>
            </a:lvl3pPr>
            <a:lvl4pPr>
              <a:defRPr sz="1000"/>
            </a:lvl4pPr>
            <a:lvl5pPr>
              <a:defRPr sz="533"/>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Slide Number Placeholder 5">
            <a:extLst>
              <a:ext uri="{FF2B5EF4-FFF2-40B4-BE49-F238E27FC236}">
                <a16:creationId xmlns:a16="http://schemas.microsoft.com/office/drawing/2014/main" id="{017E5EB7-CCD5-4453-83DD-05B72FDDF945}"/>
              </a:ext>
            </a:extLst>
          </p:cNvPr>
          <p:cNvSpPr txBox="1">
            <a:spLocks/>
          </p:cNvSpPr>
          <p:nvPr userDrawn="1"/>
        </p:nvSpPr>
        <p:spPr>
          <a:xfrm>
            <a:off x="10020300" y="6401748"/>
            <a:ext cx="1586484" cy="123111"/>
          </a:xfrm>
          <a:prstGeom prst="rect">
            <a:avLst/>
          </a:prstGeom>
        </p:spPr>
        <p:txBody>
          <a:bodyPr vert="horz" wrap="square" lIns="0" tIns="0" rIns="0" bIns="0" rtlCol="0" anchor="t" anchorCtr="0">
            <a:spAutoFit/>
          </a:bodyPr>
          <a:lstStyle>
            <a:defPPr>
              <a:defRPr lang="en-US"/>
            </a:defPPr>
            <a:lvl1pPr marL="0" algn="r" defTabSz="926372" rtl="0" eaLnBrk="1" latinLnBrk="0" hangingPunct="1">
              <a:defRPr sz="800" kern="1200">
                <a:solidFill>
                  <a:schemeClr val="tx1"/>
                </a:solidFill>
                <a:latin typeface="+mn-lt"/>
                <a:ea typeface="+mn-ea"/>
                <a:cs typeface="+mn-cs"/>
              </a:defRPr>
            </a:lvl1pPr>
            <a:lvl2pPr marL="463186" algn="l" defTabSz="926372" rtl="0" eaLnBrk="1" latinLnBrk="0" hangingPunct="1">
              <a:defRPr sz="1824" kern="1200">
                <a:solidFill>
                  <a:schemeClr val="tx1"/>
                </a:solidFill>
                <a:latin typeface="+mn-lt"/>
                <a:ea typeface="+mn-ea"/>
                <a:cs typeface="+mn-cs"/>
              </a:defRPr>
            </a:lvl2pPr>
            <a:lvl3pPr marL="926372" algn="l" defTabSz="926372" rtl="0" eaLnBrk="1" latinLnBrk="0" hangingPunct="1">
              <a:defRPr sz="1824" kern="1200">
                <a:solidFill>
                  <a:schemeClr val="tx1"/>
                </a:solidFill>
                <a:latin typeface="+mn-lt"/>
                <a:ea typeface="+mn-ea"/>
                <a:cs typeface="+mn-cs"/>
              </a:defRPr>
            </a:lvl3pPr>
            <a:lvl4pPr marL="1389557" algn="l" defTabSz="926372" rtl="0" eaLnBrk="1" latinLnBrk="0" hangingPunct="1">
              <a:defRPr sz="1824" kern="1200">
                <a:solidFill>
                  <a:schemeClr val="tx1"/>
                </a:solidFill>
                <a:latin typeface="+mn-lt"/>
                <a:ea typeface="+mn-ea"/>
                <a:cs typeface="+mn-cs"/>
              </a:defRPr>
            </a:lvl4pPr>
            <a:lvl5pPr marL="1852743" algn="l" defTabSz="926372" rtl="0" eaLnBrk="1" latinLnBrk="0" hangingPunct="1">
              <a:defRPr sz="1824" kern="1200">
                <a:solidFill>
                  <a:schemeClr val="tx1"/>
                </a:solidFill>
                <a:latin typeface="+mn-lt"/>
                <a:ea typeface="+mn-ea"/>
                <a:cs typeface="+mn-cs"/>
              </a:defRPr>
            </a:lvl5pPr>
            <a:lvl6pPr marL="2315929" algn="l" defTabSz="926372" rtl="0" eaLnBrk="1" latinLnBrk="0" hangingPunct="1">
              <a:defRPr sz="1824" kern="1200">
                <a:solidFill>
                  <a:schemeClr val="tx1"/>
                </a:solidFill>
                <a:latin typeface="+mn-lt"/>
                <a:ea typeface="+mn-ea"/>
                <a:cs typeface="+mn-cs"/>
              </a:defRPr>
            </a:lvl6pPr>
            <a:lvl7pPr marL="2779113" algn="l" defTabSz="926372" rtl="0" eaLnBrk="1" latinLnBrk="0" hangingPunct="1">
              <a:defRPr sz="1824" kern="1200">
                <a:solidFill>
                  <a:schemeClr val="tx1"/>
                </a:solidFill>
                <a:latin typeface="+mn-lt"/>
                <a:ea typeface="+mn-ea"/>
                <a:cs typeface="+mn-cs"/>
              </a:defRPr>
            </a:lvl7pPr>
            <a:lvl8pPr marL="3242299" algn="l" defTabSz="926372" rtl="0" eaLnBrk="1" latinLnBrk="0" hangingPunct="1">
              <a:defRPr sz="1824" kern="1200">
                <a:solidFill>
                  <a:schemeClr val="tx1"/>
                </a:solidFill>
                <a:latin typeface="+mn-lt"/>
                <a:ea typeface="+mn-ea"/>
                <a:cs typeface="+mn-cs"/>
              </a:defRPr>
            </a:lvl8pPr>
            <a:lvl9pPr marL="3705486" algn="l" defTabSz="926372" rtl="0" eaLnBrk="1" latinLnBrk="0" hangingPunct="1">
              <a:defRPr sz="1824" kern="1200">
                <a:solidFill>
                  <a:schemeClr val="tx1"/>
                </a:solidFill>
                <a:latin typeface="+mn-lt"/>
                <a:ea typeface="+mn-ea"/>
                <a:cs typeface="+mn-cs"/>
              </a:defRPr>
            </a:lvl9pPr>
          </a:lstStyle>
          <a:p>
            <a:fld id="{A7D7A393-7AAB-4C35-B2E9-5B44BBD349B3}"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1087436852"/>
      </p:ext>
    </p:extLst>
  </p:cSld>
  <p:clrMapOvr>
    <a:masterClrMapping/>
  </p:clrMapOvr>
  <p:extLst>
    <p:ext uri="{DCECCB84-F9BA-43D5-87BE-67443E8EF086}">
      <p15:sldGuideLst xmlns:p15="http://schemas.microsoft.com/office/powerpoint/2012/main">
        <p15:guide id="2" pos="4128">
          <p15:clr>
            <a:srgbClr val="A4A3A4"/>
          </p15:clr>
        </p15:guide>
        <p15:guide id="4" pos="3552">
          <p15:clr>
            <a:srgbClr val="A4A3A4"/>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with Subhea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572B255-D144-453C-90FA-BB07F680CF0A}"/>
              </a:ext>
            </a:extLst>
          </p:cNvPr>
          <p:cNvSpPr txBox="1"/>
          <p:nvPr userDrawn="1"/>
        </p:nvSpPr>
        <p:spPr>
          <a:xfrm>
            <a:off x="3429000" y="6437289"/>
            <a:ext cx="5334000" cy="92333"/>
          </a:xfrm>
          <a:prstGeom prst="rect">
            <a:avLst/>
          </a:prstGeom>
          <a:noFill/>
        </p:spPr>
        <p:txBody>
          <a:bodyPr wrap="square" lIns="0" tIns="0" rIns="0" bIns="0" rtlCol="0">
            <a:spAutoFit/>
          </a:bodyPr>
          <a:lstStyle/>
          <a:p>
            <a:pPr marL="0" marR="0" lvl="0" indent="0" algn="ctr" defTabSz="926372" rtl="0" eaLnBrk="1" fontAlgn="auto" latinLnBrk="0" hangingPunct="1">
              <a:lnSpc>
                <a:spcPct val="100000"/>
              </a:lnSpc>
              <a:spcBef>
                <a:spcPts val="0"/>
              </a:spcBef>
              <a:spcAft>
                <a:spcPts val="0"/>
              </a:spcAft>
              <a:buClrTx/>
              <a:buSzTx/>
              <a:buFontTx/>
              <a:buNone/>
              <a:tabLst/>
              <a:defRPr/>
            </a:pPr>
            <a:r>
              <a:rPr lang="en-US" sz="600" kern="1200">
                <a:solidFill>
                  <a:schemeClr val="bg1"/>
                </a:solidFill>
                <a:latin typeface="+mn-lt"/>
                <a:ea typeface="+mn-ea"/>
                <a:cs typeface="+mn-cs"/>
              </a:rPr>
              <a:t>© 2026 Cisco and/or its affiliates. All rights reserved. Cisco Confidential</a:t>
            </a:r>
          </a:p>
        </p:txBody>
      </p:sp>
      <p:sp>
        <p:nvSpPr>
          <p:cNvPr id="7" name="Text Placeholder 5">
            <a:extLst>
              <a:ext uri="{FF2B5EF4-FFF2-40B4-BE49-F238E27FC236}">
                <a16:creationId xmlns:a16="http://schemas.microsoft.com/office/drawing/2014/main" id="{64242C2F-4397-477B-B612-89681BD9BC5D}"/>
              </a:ext>
            </a:extLst>
          </p:cNvPr>
          <p:cNvSpPr>
            <a:spLocks noGrp="1"/>
          </p:cNvSpPr>
          <p:nvPr>
            <p:ph type="body" sz="quarter" idx="45"/>
          </p:nvPr>
        </p:nvSpPr>
        <p:spPr>
          <a:xfrm>
            <a:off x="571500" y="1222129"/>
            <a:ext cx="11043376" cy="307777"/>
          </a:xfrm>
        </p:spPr>
        <p:txBody>
          <a:bodyPr>
            <a:spAutoFit/>
          </a:bodyPr>
          <a:lstStyle>
            <a:lvl1pPr marL="0" indent="0">
              <a:buFont typeface="Arial" panose="020B0604020202020204" pitchFamily="34" charset="0"/>
              <a:buNone/>
              <a:defRPr sz="2000">
                <a:latin typeface="+mj-lt"/>
              </a:defRPr>
            </a:lvl1pPr>
            <a:lvl2pPr marL="0" indent="0">
              <a:buNone/>
              <a:defRPr/>
            </a:lvl2pPr>
            <a:lvl3pPr marL="228600" indent="0">
              <a:buNone/>
              <a:defRPr/>
            </a:lvl3pPr>
            <a:lvl4pPr marL="406400" indent="0">
              <a:buNone/>
              <a:defRPr/>
            </a:lvl4pPr>
            <a:lvl5pPr marL="571500" indent="0">
              <a:buNone/>
              <a:defRPr/>
            </a:lvl5pPr>
          </a:lstStyle>
          <a:p>
            <a:pPr lvl="0"/>
            <a:r>
              <a:rPr lang="en-US"/>
              <a:t>Click to edit Master text styles</a:t>
            </a:r>
          </a:p>
        </p:txBody>
      </p:sp>
      <p:sp>
        <p:nvSpPr>
          <p:cNvPr id="8" name="Title Placeholder 1">
            <a:extLst>
              <a:ext uri="{FF2B5EF4-FFF2-40B4-BE49-F238E27FC236}">
                <a16:creationId xmlns:a16="http://schemas.microsoft.com/office/drawing/2014/main" id="{D256931C-234B-420E-B7E1-1952F50CDDAF}"/>
              </a:ext>
            </a:extLst>
          </p:cNvPr>
          <p:cNvSpPr>
            <a:spLocks noGrp="1"/>
          </p:cNvSpPr>
          <p:nvPr>
            <p:ph type="title"/>
          </p:nvPr>
        </p:nvSpPr>
        <p:spPr>
          <a:xfrm>
            <a:off x="571500" y="609600"/>
            <a:ext cx="11049000" cy="553998"/>
          </a:xfrm>
          <a:prstGeom prst="rect">
            <a:avLst/>
          </a:prstGeom>
        </p:spPr>
        <p:txBody>
          <a:bodyPr vert="horz" lIns="0" tIns="0" rIns="0" bIns="0" rtlCol="0" anchor="t" anchorCtr="0">
            <a:spAutoFit/>
          </a:bodyPr>
          <a:lstStyle>
            <a:lvl1pPr>
              <a:defRPr lang="en-US" sz="4000" dirty="0"/>
            </a:lvl1pPr>
          </a:lstStyle>
          <a:p>
            <a:pPr lvl="0"/>
            <a:r>
              <a:rPr lang="en-US"/>
              <a:t>Click to edit Master title style</a:t>
            </a:r>
          </a:p>
        </p:txBody>
      </p:sp>
      <p:sp>
        <p:nvSpPr>
          <p:cNvPr id="9" name="Slide Number Placeholder 5">
            <a:extLst>
              <a:ext uri="{FF2B5EF4-FFF2-40B4-BE49-F238E27FC236}">
                <a16:creationId xmlns:a16="http://schemas.microsoft.com/office/drawing/2014/main" id="{B975C6E7-47C4-4D7B-9D20-7BB3E0942E8E}"/>
              </a:ext>
            </a:extLst>
          </p:cNvPr>
          <p:cNvSpPr txBox="1">
            <a:spLocks/>
          </p:cNvSpPr>
          <p:nvPr userDrawn="1"/>
        </p:nvSpPr>
        <p:spPr>
          <a:xfrm>
            <a:off x="10020300" y="6401748"/>
            <a:ext cx="1586484" cy="123111"/>
          </a:xfrm>
          <a:prstGeom prst="rect">
            <a:avLst/>
          </a:prstGeom>
        </p:spPr>
        <p:txBody>
          <a:bodyPr vert="horz" wrap="square" lIns="0" tIns="0" rIns="0" bIns="0" rtlCol="0" anchor="t" anchorCtr="0">
            <a:spAutoFit/>
          </a:bodyPr>
          <a:lstStyle>
            <a:defPPr>
              <a:defRPr lang="en-US"/>
            </a:defPPr>
            <a:lvl1pPr marL="0" algn="r" defTabSz="926372" rtl="0" eaLnBrk="1" latinLnBrk="0" hangingPunct="1">
              <a:defRPr sz="800" kern="1200">
                <a:solidFill>
                  <a:schemeClr val="tx1"/>
                </a:solidFill>
                <a:latin typeface="+mn-lt"/>
                <a:ea typeface="+mn-ea"/>
                <a:cs typeface="+mn-cs"/>
              </a:defRPr>
            </a:lvl1pPr>
            <a:lvl2pPr marL="463186" algn="l" defTabSz="926372" rtl="0" eaLnBrk="1" latinLnBrk="0" hangingPunct="1">
              <a:defRPr sz="1824" kern="1200">
                <a:solidFill>
                  <a:schemeClr val="tx1"/>
                </a:solidFill>
                <a:latin typeface="+mn-lt"/>
                <a:ea typeface="+mn-ea"/>
                <a:cs typeface="+mn-cs"/>
              </a:defRPr>
            </a:lvl2pPr>
            <a:lvl3pPr marL="926372" algn="l" defTabSz="926372" rtl="0" eaLnBrk="1" latinLnBrk="0" hangingPunct="1">
              <a:defRPr sz="1824" kern="1200">
                <a:solidFill>
                  <a:schemeClr val="tx1"/>
                </a:solidFill>
                <a:latin typeface="+mn-lt"/>
                <a:ea typeface="+mn-ea"/>
                <a:cs typeface="+mn-cs"/>
              </a:defRPr>
            </a:lvl3pPr>
            <a:lvl4pPr marL="1389557" algn="l" defTabSz="926372" rtl="0" eaLnBrk="1" latinLnBrk="0" hangingPunct="1">
              <a:defRPr sz="1824" kern="1200">
                <a:solidFill>
                  <a:schemeClr val="tx1"/>
                </a:solidFill>
                <a:latin typeface="+mn-lt"/>
                <a:ea typeface="+mn-ea"/>
                <a:cs typeface="+mn-cs"/>
              </a:defRPr>
            </a:lvl4pPr>
            <a:lvl5pPr marL="1852743" algn="l" defTabSz="926372" rtl="0" eaLnBrk="1" latinLnBrk="0" hangingPunct="1">
              <a:defRPr sz="1824" kern="1200">
                <a:solidFill>
                  <a:schemeClr val="tx1"/>
                </a:solidFill>
                <a:latin typeface="+mn-lt"/>
                <a:ea typeface="+mn-ea"/>
                <a:cs typeface="+mn-cs"/>
              </a:defRPr>
            </a:lvl5pPr>
            <a:lvl6pPr marL="2315929" algn="l" defTabSz="926372" rtl="0" eaLnBrk="1" latinLnBrk="0" hangingPunct="1">
              <a:defRPr sz="1824" kern="1200">
                <a:solidFill>
                  <a:schemeClr val="tx1"/>
                </a:solidFill>
                <a:latin typeface="+mn-lt"/>
                <a:ea typeface="+mn-ea"/>
                <a:cs typeface="+mn-cs"/>
              </a:defRPr>
            </a:lvl6pPr>
            <a:lvl7pPr marL="2779113" algn="l" defTabSz="926372" rtl="0" eaLnBrk="1" latinLnBrk="0" hangingPunct="1">
              <a:defRPr sz="1824" kern="1200">
                <a:solidFill>
                  <a:schemeClr val="tx1"/>
                </a:solidFill>
                <a:latin typeface="+mn-lt"/>
                <a:ea typeface="+mn-ea"/>
                <a:cs typeface="+mn-cs"/>
              </a:defRPr>
            </a:lvl7pPr>
            <a:lvl8pPr marL="3242299" algn="l" defTabSz="926372" rtl="0" eaLnBrk="1" latinLnBrk="0" hangingPunct="1">
              <a:defRPr sz="1824" kern="1200">
                <a:solidFill>
                  <a:schemeClr val="tx1"/>
                </a:solidFill>
                <a:latin typeface="+mn-lt"/>
                <a:ea typeface="+mn-ea"/>
                <a:cs typeface="+mn-cs"/>
              </a:defRPr>
            </a:lvl8pPr>
            <a:lvl9pPr marL="3705486" algn="l" defTabSz="926372" rtl="0" eaLnBrk="1" latinLnBrk="0" hangingPunct="1">
              <a:defRPr sz="1824" kern="1200">
                <a:solidFill>
                  <a:schemeClr val="tx1"/>
                </a:solidFill>
                <a:latin typeface="+mn-lt"/>
                <a:ea typeface="+mn-ea"/>
                <a:cs typeface="+mn-cs"/>
              </a:defRPr>
            </a:lvl9pPr>
          </a:lstStyle>
          <a:p>
            <a:fld id="{A7D7A393-7AAB-4C35-B2E9-5B44BBD349B3}"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44465164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Right Two Content with Picture">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2F60A532-8EEA-467C-8E7E-39CF1DB485A0}"/>
              </a:ext>
            </a:extLst>
          </p:cNvPr>
          <p:cNvSpPr>
            <a:spLocks noGrp="1"/>
          </p:cNvSpPr>
          <p:nvPr>
            <p:ph type="pic" sz="quarter" idx="22" hasCustomPrompt="1"/>
          </p:nvPr>
        </p:nvSpPr>
        <p:spPr>
          <a:xfrm>
            <a:off x="1" y="0"/>
            <a:ext cx="6095999" cy="6858000"/>
          </a:xfr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chorCtr="0">
            <a:normAutofit/>
          </a:bodyPr>
          <a:lstStyle>
            <a:lvl1pPr marL="0" indent="0" algn="ctr" defTabSz="882171" rtl="0" eaLnBrk="1" latinLnBrk="0" hangingPunct="1">
              <a:lnSpc>
                <a:spcPct val="100000"/>
              </a:lnSpc>
              <a:spcBef>
                <a:spcPts val="0"/>
              </a:spcBef>
              <a:spcAft>
                <a:spcPts val="1000"/>
              </a:spcAft>
              <a:buFont typeface="Arial" panose="020B0604020202020204" pitchFamily="34" charset="0"/>
              <a:buNone/>
              <a:defRPr lang="en-US" sz="1600" b="0" i="0" kern="1200" spc="0" baseline="0" dirty="0">
                <a:solidFill>
                  <a:schemeClr val="bg1"/>
                </a:solidFill>
                <a:latin typeface="+mj-lt"/>
                <a:ea typeface="+mn-ea"/>
                <a:cs typeface="+mn-cs"/>
              </a:defRPr>
            </a:lvl1pPr>
          </a:lstStyle>
          <a:p>
            <a:r>
              <a:rPr lang="en-US"/>
              <a:t>Drag &amp; drop your photo here </a:t>
            </a:r>
            <a:br>
              <a:rPr lang="en-US"/>
            </a:br>
            <a:r>
              <a:rPr lang="en-US"/>
              <a:t>or click or tap icon </a:t>
            </a:r>
            <a:br>
              <a:rPr lang="en-US"/>
            </a:br>
            <a:r>
              <a:rPr lang="en-US"/>
              <a:t>below to insert</a:t>
            </a:r>
          </a:p>
          <a:p>
            <a:endParaRPr lang="en-US"/>
          </a:p>
          <a:p>
            <a:endParaRPr lang="en-US"/>
          </a:p>
          <a:p>
            <a:endParaRPr lang="en-US"/>
          </a:p>
          <a:p>
            <a:endParaRPr lang="en-US"/>
          </a:p>
        </p:txBody>
      </p:sp>
      <p:sp>
        <p:nvSpPr>
          <p:cNvPr id="20" name="Title Placeholder 1">
            <a:extLst>
              <a:ext uri="{FF2B5EF4-FFF2-40B4-BE49-F238E27FC236}">
                <a16:creationId xmlns:a16="http://schemas.microsoft.com/office/drawing/2014/main" id="{1F4C626F-9DC5-4A35-B26B-5ACA13A9BF2C}"/>
              </a:ext>
            </a:extLst>
          </p:cNvPr>
          <p:cNvSpPr>
            <a:spLocks noGrp="1"/>
          </p:cNvSpPr>
          <p:nvPr>
            <p:ph type="title"/>
          </p:nvPr>
        </p:nvSpPr>
        <p:spPr>
          <a:xfrm>
            <a:off x="6553200" y="609600"/>
            <a:ext cx="5068698" cy="1107996"/>
          </a:xfrm>
          <a:prstGeom prst="rect">
            <a:avLst/>
          </a:prstGeom>
        </p:spPr>
        <p:txBody>
          <a:bodyPr vert="horz" lIns="0" tIns="0" rIns="0" bIns="0" rtlCol="0" anchor="t" anchorCtr="0">
            <a:spAutoFit/>
          </a:bodyPr>
          <a:lstStyle>
            <a:lvl1pPr>
              <a:defRPr lang="en-US" sz="4000" dirty="0"/>
            </a:lvl1pPr>
          </a:lstStyle>
          <a:p>
            <a:pPr lvl="0"/>
            <a:r>
              <a:rPr lang="en-US"/>
              <a:t>Click to edit Master title style</a:t>
            </a:r>
          </a:p>
        </p:txBody>
      </p:sp>
      <p:sp>
        <p:nvSpPr>
          <p:cNvPr id="11" name="Text Placeholder 2">
            <a:extLst>
              <a:ext uri="{FF2B5EF4-FFF2-40B4-BE49-F238E27FC236}">
                <a16:creationId xmlns:a16="http://schemas.microsoft.com/office/drawing/2014/main" id="{DA717A76-8B24-4D31-A222-A266FEF5E033}"/>
              </a:ext>
            </a:extLst>
          </p:cNvPr>
          <p:cNvSpPr>
            <a:spLocks noGrp="1"/>
          </p:cNvSpPr>
          <p:nvPr>
            <p:ph type="body" sz="quarter" idx="57"/>
          </p:nvPr>
        </p:nvSpPr>
        <p:spPr>
          <a:xfrm>
            <a:off x="6553199" y="1910149"/>
            <a:ext cx="2448577" cy="723900"/>
          </a:xfrm>
        </p:spPr>
        <p:txBody>
          <a:bodyPr wrap="square" anchor="t" anchorCtr="0">
            <a:noAutofit/>
          </a:bodyPr>
          <a:lstStyle>
            <a:lvl1pPr>
              <a:defRPr lang="en-US" sz="2000" b="0" i="0" kern="0" spc="0" baseline="0" dirty="0" smtClean="0">
                <a:solidFill>
                  <a:schemeClr val="bg1"/>
                </a:solidFill>
                <a:latin typeface="+mj-lt"/>
                <a:ea typeface="+mn-ea"/>
                <a:cs typeface="+mn-cs"/>
              </a:defRPr>
            </a:lvl1pPr>
            <a:lvl2pPr marL="0" indent="0">
              <a:buNone/>
              <a:defRPr/>
            </a:lvl2pPr>
          </a:lstStyle>
          <a:p>
            <a:pPr marL="0" lvl="0" indent="0" algn="l" defTabSz="882171" rtl="0" eaLnBrk="1" latinLnBrk="0" hangingPunct="1">
              <a:lnSpc>
                <a:spcPct val="120000"/>
              </a:lnSpc>
              <a:spcBef>
                <a:spcPts val="0"/>
              </a:spcBef>
              <a:spcAft>
                <a:spcPts val="800"/>
              </a:spcAft>
              <a:buFont typeface="Arial" panose="020B0604020202020204" pitchFamily="34" charset="0"/>
              <a:buNone/>
            </a:pPr>
            <a:r>
              <a:rPr lang="en-US"/>
              <a:t>Click to edit Master text styles</a:t>
            </a:r>
          </a:p>
        </p:txBody>
      </p:sp>
      <p:sp>
        <p:nvSpPr>
          <p:cNvPr id="13" name="Text Placeholder 2">
            <a:extLst>
              <a:ext uri="{FF2B5EF4-FFF2-40B4-BE49-F238E27FC236}">
                <a16:creationId xmlns:a16="http://schemas.microsoft.com/office/drawing/2014/main" id="{CA1DFBF3-9E5B-44ED-8BA3-3040BFBFC9BB}"/>
              </a:ext>
            </a:extLst>
          </p:cNvPr>
          <p:cNvSpPr>
            <a:spLocks noGrp="1"/>
          </p:cNvSpPr>
          <p:nvPr>
            <p:ph type="body" sz="quarter" idx="58"/>
          </p:nvPr>
        </p:nvSpPr>
        <p:spPr>
          <a:xfrm>
            <a:off x="9171232" y="1910149"/>
            <a:ext cx="2450592" cy="723900"/>
          </a:xfrm>
        </p:spPr>
        <p:txBody>
          <a:bodyPr wrap="square" anchor="t" anchorCtr="0">
            <a:noAutofit/>
          </a:bodyPr>
          <a:lstStyle>
            <a:lvl1pPr>
              <a:defRPr lang="en-US" sz="2000" b="0" i="0" kern="0" spc="0" baseline="0" dirty="0" smtClean="0">
                <a:solidFill>
                  <a:schemeClr val="bg1"/>
                </a:solidFill>
                <a:latin typeface="+mj-lt"/>
                <a:ea typeface="+mn-ea"/>
                <a:cs typeface="+mn-cs"/>
              </a:defRPr>
            </a:lvl1pPr>
            <a:lvl2pPr marL="0" indent="0">
              <a:buNone/>
              <a:defRPr/>
            </a:lvl2pPr>
          </a:lstStyle>
          <a:p>
            <a:pPr marL="0" lvl="0" indent="0" algn="l" defTabSz="882171" rtl="0" eaLnBrk="1" latinLnBrk="0" hangingPunct="1">
              <a:lnSpc>
                <a:spcPct val="120000"/>
              </a:lnSpc>
              <a:spcBef>
                <a:spcPts val="0"/>
              </a:spcBef>
              <a:spcAft>
                <a:spcPts val="800"/>
              </a:spcAft>
              <a:buFont typeface="Arial" panose="020B0604020202020204" pitchFamily="34" charset="0"/>
              <a:buNone/>
            </a:pPr>
            <a:r>
              <a:rPr lang="en-US"/>
              <a:t>Click to edit Master text styles</a:t>
            </a:r>
          </a:p>
        </p:txBody>
      </p:sp>
      <p:sp>
        <p:nvSpPr>
          <p:cNvPr id="14" name="Text Placeholder 5">
            <a:extLst>
              <a:ext uri="{FF2B5EF4-FFF2-40B4-BE49-F238E27FC236}">
                <a16:creationId xmlns:a16="http://schemas.microsoft.com/office/drawing/2014/main" id="{4E5EBBE2-AAE8-4086-B0ED-18A408EE855F}"/>
              </a:ext>
            </a:extLst>
          </p:cNvPr>
          <p:cNvSpPr>
            <a:spLocks noGrp="1"/>
          </p:cNvSpPr>
          <p:nvPr>
            <p:ph type="body" sz="quarter" idx="61" hasCustomPrompt="1"/>
          </p:nvPr>
        </p:nvSpPr>
        <p:spPr>
          <a:xfrm>
            <a:off x="6553199" y="2789966"/>
            <a:ext cx="2448576" cy="3420333"/>
          </a:xfrm>
        </p:spPr>
        <p:txBody>
          <a:bodyPr/>
          <a:lstStyle>
            <a:lvl1pPr>
              <a:defRPr sz="1600"/>
            </a:lvl1pPr>
            <a:lvl2pPr>
              <a:defRPr sz="1400"/>
            </a:lvl2pPr>
            <a:lvl3pPr>
              <a:defRPr sz="1200"/>
            </a:lvl3pPr>
            <a:lvl4pPr marL="342900" indent="0">
              <a:buNone/>
              <a:defRPr sz="1000"/>
            </a:lvl4pPr>
          </a:lstStyle>
          <a:p>
            <a:pPr lvl="0"/>
            <a:r>
              <a:rPr lang="en-US"/>
              <a:t>Click to edit text styles</a:t>
            </a:r>
          </a:p>
          <a:p>
            <a:pPr lvl="1"/>
            <a:r>
              <a:rPr lang="en-US"/>
              <a:t>Second level</a:t>
            </a:r>
          </a:p>
          <a:p>
            <a:pPr lvl="2"/>
            <a:r>
              <a:rPr lang="en-US"/>
              <a:t>Third level</a:t>
            </a:r>
          </a:p>
          <a:p>
            <a:pPr marL="512763" marR="0" lvl="3" indent="-169863" algn="l" defTabSz="882171" rtl="0" eaLnBrk="1" fontAlgn="auto" latinLnBrk="0" hangingPunct="1">
              <a:lnSpc>
                <a:spcPct val="100000"/>
              </a:lnSpc>
              <a:spcBef>
                <a:spcPts val="0"/>
              </a:spcBef>
              <a:spcAft>
                <a:spcPts val="1000"/>
              </a:spcAft>
              <a:buClrTx/>
              <a:buSzTx/>
              <a:buFont typeface="Arial" panose="020B0604020202020204" pitchFamily="34" charset="0"/>
              <a:buChar char="•"/>
              <a:tabLst/>
              <a:defRPr/>
            </a:pPr>
            <a:r>
              <a:rPr lang="en-US"/>
              <a:t>Fourth level</a:t>
            </a:r>
          </a:p>
        </p:txBody>
      </p:sp>
      <p:sp>
        <p:nvSpPr>
          <p:cNvPr id="15" name="Text Placeholder 5">
            <a:extLst>
              <a:ext uri="{FF2B5EF4-FFF2-40B4-BE49-F238E27FC236}">
                <a16:creationId xmlns:a16="http://schemas.microsoft.com/office/drawing/2014/main" id="{D09B40CB-C5B8-472C-8EE3-3024C9401503}"/>
              </a:ext>
            </a:extLst>
          </p:cNvPr>
          <p:cNvSpPr>
            <a:spLocks noGrp="1"/>
          </p:cNvSpPr>
          <p:nvPr>
            <p:ph type="body" sz="quarter" idx="62" hasCustomPrompt="1"/>
          </p:nvPr>
        </p:nvSpPr>
        <p:spPr>
          <a:xfrm>
            <a:off x="9169908" y="2789966"/>
            <a:ext cx="2450592" cy="3420333"/>
          </a:xfrm>
        </p:spPr>
        <p:txBody>
          <a:bodyPr/>
          <a:lstStyle>
            <a:lvl1pPr>
              <a:defRPr sz="1600"/>
            </a:lvl1pPr>
            <a:lvl2pPr>
              <a:defRPr sz="1400"/>
            </a:lvl2pPr>
            <a:lvl3pPr>
              <a:defRPr sz="1200"/>
            </a:lvl3pPr>
            <a:lvl4pPr marL="342900" indent="0">
              <a:buNone/>
              <a:defRPr lang="en-US" sz="1000" b="0" i="0" kern="0" spc="0" baseline="0" dirty="0" smtClean="0">
                <a:solidFill>
                  <a:schemeClr val="tx1"/>
                </a:solidFill>
                <a:latin typeface="+mn-lt"/>
                <a:ea typeface="+mn-ea"/>
                <a:cs typeface="CiscoSansTT" panose="020B0503020201020303" pitchFamily="34" charset="0"/>
              </a:defRPr>
            </a:lvl4pPr>
          </a:lstStyle>
          <a:p>
            <a:pPr lvl="0"/>
            <a:r>
              <a:rPr lang="en-US"/>
              <a:t>Click to edit text styles</a:t>
            </a:r>
          </a:p>
          <a:p>
            <a:pPr lvl="1"/>
            <a:r>
              <a:rPr lang="en-US"/>
              <a:t>Second level</a:t>
            </a:r>
          </a:p>
          <a:p>
            <a:pPr lvl="2"/>
            <a:r>
              <a:rPr lang="en-US"/>
              <a:t>Third level</a:t>
            </a:r>
          </a:p>
          <a:p>
            <a:pPr marL="512763" marR="0" lvl="3" indent="-169863" algn="l" defTabSz="882171" rtl="0" eaLnBrk="1" fontAlgn="auto" latinLnBrk="0" hangingPunct="1">
              <a:lnSpc>
                <a:spcPct val="100000"/>
              </a:lnSpc>
              <a:spcBef>
                <a:spcPts val="0"/>
              </a:spcBef>
              <a:spcAft>
                <a:spcPts val="1000"/>
              </a:spcAft>
              <a:buClrTx/>
              <a:buSzTx/>
              <a:buFont typeface="Arial" panose="020B0604020202020204" pitchFamily="34" charset="0"/>
              <a:buChar char="•"/>
              <a:tabLst/>
              <a:defRPr/>
            </a:pPr>
            <a:r>
              <a:rPr lang="en-US"/>
              <a:t>Fourth level</a:t>
            </a:r>
          </a:p>
        </p:txBody>
      </p:sp>
      <p:sp>
        <p:nvSpPr>
          <p:cNvPr id="16" name="Slide Number Placeholder 5">
            <a:extLst>
              <a:ext uri="{FF2B5EF4-FFF2-40B4-BE49-F238E27FC236}">
                <a16:creationId xmlns:a16="http://schemas.microsoft.com/office/drawing/2014/main" id="{9DEEC3AF-114E-4F55-A2EA-ACEF55725CF2}"/>
              </a:ext>
            </a:extLst>
          </p:cNvPr>
          <p:cNvSpPr txBox="1">
            <a:spLocks/>
          </p:cNvSpPr>
          <p:nvPr userDrawn="1"/>
        </p:nvSpPr>
        <p:spPr>
          <a:xfrm>
            <a:off x="10020300" y="6401748"/>
            <a:ext cx="1586484" cy="123111"/>
          </a:xfrm>
          <a:prstGeom prst="rect">
            <a:avLst/>
          </a:prstGeom>
        </p:spPr>
        <p:txBody>
          <a:bodyPr vert="horz" wrap="square" lIns="0" tIns="0" rIns="0" bIns="0" rtlCol="0" anchor="t" anchorCtr="0">
            <a:spAutoFit/>
          </a:bodyPr>
          <a:lstStyle>
            <a:defPPr>
              <a:defRPr lang="en-US"/>
            </a:defPPr>
            <a:lvl1pPr marL="0" algn="r" defTabSz="926372" rtl="0" eaLnBrk="1" latinLnBrk="0" hangingPunct="1">
              <a:defRPr sz="800" kern="1200">
                <a:solidFill>
                  <a:schemeClr val="tx1"/>
                </a:solidFill>
                <a:latin typeface="+mn-lt"/>
                <a:ea typeface="+mn-ea"/>
                <a:cs typeface="+mn-cs"/>
              </a:defRPr>
            </a:lvl1pPr>
            <a:lvl2pPr marL="463186" algn="l" defTabSz="926372" rtl="0" eaLnBrk="1" latinLnBrk="0" hangingPunct="1">
              <a:defRPr sz="1824" kern="1200">
                <a:solidFill>
                  <a:schemeClr val="tx1"/>
                </a:solidFill>
                <a:latin typeface="+mn-lt"/>
                <a:ea typeface="+mn-ea"/>
                <a:cs typeface="+mn-cs"/>
              </a:defRPr>
            </a:lvl2pPr>
            <a:lvl3pPr marL="926372" algn="l" defTabSz="926372" rtl="0" eaLnBrk="1" latinLnBrk="0" hangingPunct="1">
              <a:defRPr sz="1824" kern="1200">
                <a:solidFill>
                  <a:schemeClr val="tx1"/>
                </a:solidFill>
                <a:latin typeface="+mn-lt"/>
                <a:ea typeface="+mn-ea"/>
                <a:cs typeface="+mn-cs"/>
              </a:defRPr>
            </a:lvl3pPr>
            <a:lvl4pPr marL="1389557" algn="l" defTabSz="926372" rtl="0" eaLnBrk="1" latinLnBrk="0" hangingPunct="1">
              <a:defRPr sz="1824" kern="1200">
                <a:solidFill>
                  <a:schemeClr val="tx1"/>
                </a:solidFill>
                <a:latin typeface="+mn-lt"/>
                <a:ea typeface="+mn-ea"/>
                <a:cs typeface="+mn-cs"/>
              </a:defRPr>
            </a:lvl4pPr>
            <a:lvl5pPr marL="1852743" algn="l" defTabSz="926372" rtl="0" eaLnBrk="1" latinLnBrk="0" hangingPunct="1">
              <a:defRPr sz="1824" kern="1200">
                <a:solidFill>
                  <a:schemeClr val="tx1"/>
                </a:solidFill>
                <a:latin typeface="+mn-lt"/>
                <a:ea typeface="+mn-ea"/>
                <a:cs typeface="+mn-cs"/>
              </a:defRPr>
            </a:lvl5pPr>
            <a:lvl6pPr marL="2315929" algn="l" defTabSz="926372" rtl="0" eaLnBrk="1" latinLnBrk="0" hangingPunct="1">
              <a:defRPr sz="1824" kern="1200">
                <a:solidFill>
                  <a:schemeClr val="tx1"/>
                </a:solidFill>
                <a:latin typeface="+mn-lt"/>
                <a:ea typeface="+mn-ea"/>
                <a:cs typeface="+mn-cs"/>
              </a:defRPr>
            </a:lvl6pPr>
            <a:lvl7pPr marL="2779113" algn="l" defTabSz="926372" rtl="0" eaLnBrk="1" latinLnBrk="0" hangingPunct="1">
              <a:defRPr sz="1824" kern="1200">
                <a:solidFill>
                  <a:schemeClr val="tx1"/>
                </a:solidFill>
                <a:latin typeface="+mn-lt"/>
                <a:ea typeface="+mn-ea"/>
                <a:cs typeface="+mn-cs"/>
              </a:defRPr>
            </a:lvl7pPr>
            <a:lvl8pPr marL="3242299" algn="l" defTabSz="926372" rtl="0" eaLnBrk="1" latinLnBrk="0" hangingPunct="1">
              <a:defRPr sz="1824" kern="1200">
                <a:solidFill>
                  <a:schemeClr val="tx1"/>
                </a:solidFill>
                <a:latin typeface="+mn-lt"/>
                <a:ea typeface="+mn-ea"/>
                <a:cs typeface="+mn-cs"/>
              </a:defRPr>
            </a:lvl8pPr>
            <a:lvl9pPr marL="3705486" algn="l" defTabSz="926372" rtl="0" eaLnBrk="1" latinLnBrk="0" hangingPunct="1">
              <a:defRPr sz="1824" kern="1200">
                <a:solidFill>
                  <a:schemeClr val="tx1"/>
                </a:solidFill>
                <a:latin typeface="+mn-lt"/>
                <a:ea typeface="+mn-ea"/>
                <a:cs typeface="+mn-cs"/>
              </a:defRPr>
            </a:lvl9pPr>
          </a:lstStyle>
          <a:p>
            <a:fld id="{A7D7A393-7AAB-4C35-B2E9-5B44BBD349B3}"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579284394"/>
      </p:ext>
    </p:extLst>
  </p:cSld>
  <p:clrMapOvr>
    <a:masterClrMapping/>
  </p:clrMapOvr>
  <p:extLst>
    <p:ext uri="{DCECCB84-F9BA-43D5-87BE-67443E8EF086}">
      <p15:sldGuideLst xmlns:p15="http://schemas.microsoft.com/office/powerpoint/2012/main">
        <p15:guide id="2" pos="4128">
          <p15:clr>
            <a:srgbClr val="A4A3A4"/>
          </p15:clr>
        </p15:guide>
        <p15:guide id="4" pos="3552">
          <p15:clr>
            <a:srgbClr val="A4A3A4"/>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61D46A44-801A-40B4-8117-1D09F7B03348}"/>
              </a:ext>
            </a:extLst>
          </p:cNvPr>
          <p:cNvSpPr txBox="1"/>
          <p:nvPr userDrawn="1"/>
        </p:nvSpPr>
        <p:spPr>
          <a:xfrm>
            <a:off x="3429000" y="6437289"/>
            <a:ext cx="5334000" cy="92333"/>
          </a:xfrm>
          <a:prstGeom prst="rect">
            <a:avLst/>
          </a:prstGeom>
          <a:noFill/>
        </p:spPr>
        <p:txBody>
          <a:bodyPr wrap="square" lIns="0" tIns="0" rIns="0" bIns="0" rtlCol="0">
            <a:spAutoFit/>
          </a:bodyPr>
          <a:lstStyle/>
          <a:p>
            <a:pPr marL="0" marR="0" lvl="0" indent="0" algn="ctr" defTabSz="926372" rtl="0" eaLnBrk="1" fontAlgn="auto" latinLnBrk="0" hangingPunct="1">
              <a:lnSpc>
                <a:spcPct val="100000"/>
              </a:lnSpc>
              <a:spcBef>
                <a:spcPts val="0"/>
              </a:spcBef>
              <a:spcAft>
                <a:spcPts val="0"/>
              </a:spcAft>
              <a:buClrTx/>
              <a:buSzTx/>
              <a:buFontTx/>
              <a:buNone/>
              <a:tabLst/>
              <a:defRPr/>
            </a:pPr>
            <a:r>
              <a:rPr lang="en-US" sz="600" kern="1200" dirty="0">
                <a:solidFill>
                  <a:schemeClr val="bg1"/>
                </a:solidFill>
                <a:latin typeface="+mn-lt"/>
                <a:ea typeface="+mn-ea"/>
                <a:cs typeface="+mn-cs"/>
              </a:rPr>
              <a:t>© 2026 Cisco and/or its affiliates. All rights reserved.</a:t>
            </a:r>
          </a:p>
        </p:txBody>
      </p:sp>
      <p:sp>
        <p:nvSpPr>
          <p:cNvPr id="20" name="Title Placeholder 1">
            <a:extLst>
              <a:ext uri="{FF2B5EF4-FFF2-40B4-BE49-F238E27FC236}">
                <a16:creationId xmlns:a16="http://schemas.microsoft.com/office/drawing/2014/main" id="{91CCAD2A-7EEF-4BA9-BD53-9807B629E98A}"/>
              </a:ext>
            </a:extLst>
          </p:cNvPr>
          <p:cNvSpPr>
            <a:spLocks noGrp="1"/>
          </p:cNvSpPr>
          <p:nvPr>
            <p:ph type="title"/>
          </p:nvPr>
        </p:nvSpPr>
        <p:spPr>
          <a:xfrm>
            <a:off x="571500" y="609600"/>
            <a:ext cx="11049000" cy="553998"/>
          </a:xfrm>
          <a:prstGeom prst="rect">
            <a:avLst/>
          </a:prstGeom>
        </p:spPr>
        <p:txBody>
          <a:bodyPr vert="horz" lIns="0" tIns="0" rIns="0" bIns="0" rtlCol="0" anchor="t" anchorCtr="0">
            <a:spAutoFit/>
          </a:bodyPr>
          <a:lstStyle>
            <a:lvl1pPr>
              <a:defRPr lang="en-US" sz="4000" dirty="0"/>
            </a:lvl1pPr>
          </a:lstStyle>
          <a:p>
            <a:pPr lvl="0"/>
            <a:r>
              <a:rPr lang="en-US" dirty="0"/>
              <a:t>Click to edit Master title style</a:t>
            </a:r>
          </a:p>
        </p:txBody>
      </p:sp>
      <p:sp>
        <p:nvSpPr>
          <p:cNvPr id="13" name="Content Placeholder 4">
            <a:extLst>
              <a:ext uri="{FF2B5EF4-FFF2-40B4-BE49-F238E27FC236}">
                <a16:creationId xmlns:a16="http://schemas.microsoft.com/office/drawing/2014/main" id="{B3AEF9FF-4E54-448F-A308-9E9BF056D481}"/>
              </a:ext>
            </a:extLst>
          </p:cNvPr>
          <p:cNvSpPr>
            <a:spLocks noGrp="1"/>
          </p:cNvSpPr>
          <p:nvPr>
            <p:ph sz="quarter" idx="47"/>
          </p:nvPr>
        </p:nvSpPr>
        <p:spPr>
          <a:xfrm>
            <a:off x="571500" y="2787408"/>
            <a:ext cx="3465576" cy="3420333"/>
          </a:xfrm>
        </p:spPr>
        <p:txBody>
          <a:bodyPr/>
          <a:lstStyle>
            <a:lvl1pPr>
              <a:defRPr>
                <a:solidFill>
                  <a:schemeClr val="bg1"/>
                </a:solidFill>
              </a:defRPr>
            </a:lvl1pPr>
            <a:lvl2pPr>
              <a:defRPr>
                <a:solidFill>
                  <a:schemeClr val="bg1"/>
                </a:solidFill>
              </a:defRPr>
            </a:lvl2pPr>
            <a:lvl3pPr>
              <a:defRPr>
                <a:solidFill>
                  <a:schemeClr val="bg1"/>
                </a:solidFill>
              </a:defRPr>
            </a:lvl3pPr>
            <a:lvl4pPr marL="514350" indent="-171450">
              <a:buFont typeface="Arial" panose="020B0604020202020204" pitchFamily="34" charset="0"/>
              <a:buChar char="•"/>
              <a:defRPr>
                <a:solidFill>
                  <a:schemeClr val="bg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1" name="Text Placeholder 3">
            <a:extLst>
              <a:ext uri="{FF2B5EF4-FFF2-40B4-BE49-F238E27FC236}">
                <a16:creationId xmlns:a16="http://schemas.microsoft.com/office/drawing/2014/main" id="{A96107BA-00D9-4F22-82C9-AECBBA14D389}"/>
              </a:ext>
            </a:extLst>
          </p:cNvPr>
          <p:cNvSpPr>
            <a:spLocks noGrp="1"/>
          </p:cNvSpPr>
          <p:nvPr>
            <p:ph type="body" sz="half" idx="2" hasCustomPrompt="1"/>
          </p:nvPr>
        </p:nvSpPr>
        <p:spPr>
          <a:xfrm>
            <a:off x="571500" y="1907558"/>
            <a:ext cx="3465576" cy="729049"/>
          </a:xfrm>
          <a:prstGeom prst="rect">
            <a:avLst/>
          </a:prstGeom>
        </p:spPr>
        <p:txBody>
          <a:bodyPr vert="horz" wrap="square" lIns="0" tIns="0" rIns="0" bIns="0" rtlCol="0" anchor="t" anchorCtr="0">
            <a:noAutofit/>
          </a:bodyPr>
          <a:lstStyle>
            <a:lvl1pPr>
              <a:defRPr lang="en-US" sz="2000" b="0" i="0" kern="0" spc="0" baseline="0" dirty="0">
                <a:solidFill>
                  <a:schemeClr val="bg1"/>
                </a:solidFill>
                <a:latin typeface="+mj-lt"/>
                <a:ea typeface="+mn-ea"/>
                <a:cs typeface="CiscoSansTT" panose="020B0503020201020303" pitchFamily="34" charset="0"/>
              </a:defRPr>
            </a:lvl1pPr>
          </a:lstStyle>
          <a:p>
            <a:pPr marL="0" lvl="0" indent="0" algn="l" defTabSz="882171" rtl="0" eaLnBrk="1" latinLnBrk="0" hangingPunct="1">
              <a:lnSpc>
                <a:spcPct val="120000"/>
              </a:lnSpc>
              <a:spcBef>
                <a:spcPts val="0"/>
              </a:spcBef>
              <a:spcAft>
                <a:spcPts val="0"/>
              </a:spcAft>
              <a:buFont typeface="Arial" panose="020B0604020202020204" pitchFamily="34" charset="0"/>
              <a:buNone/>
            </a:pPr>
            <a:r>
              <a:rPr lang="en-US"/>
              <a:t>Click to edit text styles</a:t>
            </a:r>
          </a:p>
        </p:txBody>
      </p:sp>
      <p:sp>
        <p:nvSpPr>
          <p:cNvPr id="22" name="Content Placeholder 4">
            <a:extLst>
              <a:ext uri="{FF2B5EF4-FFF2-40B4-BE49-F238E27FC236}">
                <a16:creationId xmlns:a16="http://schemas.microsoft.com/office/drawing/2014/main" id="{96A99E2A-F1A5-4A80-8796-C89A7E4AB86C}"/>
              </a:ext>
            </a:extLst>
          </p:cNvPr>
          <p:cNvSpPr>
            <a:spLocks noGrp="1"/>
          </p:cNvSpPr>
          <p:nvPr>
            <p:ph sz="quarter" idx="48"/>
          </p:nvPr>
        </p:nvSpPr>
        <p:spPr>
          <a:xfrm>
            <a:off x="4381499" y="2787408"/>
            <a:ext cx="3467099" cy="3420333"/>
          </a:xfrm>
        </p:spPr>
        <p:txBody>
          <a:bodyPr/>
          <a:lstStyle>
            <a:lvl1pPr>
              <a:defRPr>
                <a:solidFill>
                  <a:schemeClr val="bg1"/>
                </a:solidFill>
              </a:defRPr>
            </a:lvl1pPr>
            <a:lvl2pPr>
              <a:defRPr>
                <a:solidFill>
                  <a:schemeClr val="bg1"/>
                </a:solidFill>
              </a:defRPr>
            </a:lvl2pPr>
            <a:lvl3pPr>
              <a:defRPr>
                <a:solidFill>
                  <a:schemeClr val="bg1"/>
                </a:solidFill>
              </a:defRPr>
            </a:lvl3pPr>
            <a:lvl4pPr marL="342900" indent="0">
              <a:buNone/>
              <a:defRPr lang="en-US" sz="1000" b="0" i="0" kern="0" spc="0" baseline="0" dirty="0" smtClean="0">
                <a:solidFill>
                  <a:schemeClr val="bg1"/>
                </a:solidFill>
                <a:latin typeface="+mn-lt"/>
                <a:ea typeface="+mn-ea"/>
                <a:cs typeface="CiscoSansTT" panose="020B0503020201020303"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3" name="Text Placeholder 3">
            <a:extLst>
              <a:ext uri="{FF2B5EF4-FFF2-40B4-BE49-F238E27FC236}">
                <a16:creationId xmlns:a16="http://schemas.microsoft.com/office/drawing/2014/main" id="{15F5CA7A-336F-4464-96D8-521EEDC25EBB}"/>
              </a:ext>
            </a:extLst>
          </p:cNvPr>
          <p:cNvSpPr>
            <a:spLocks noGrp="1"/>
          </p:cNvSpPr>
          <p:nvPr>
            <p:ph type="body" sz="half" idx="49" hasCustomPrompt="1"/>
          </p:nvPr>
        </p:nvSpPr>
        <p:spPr>
          <a:xfrm>
            <a:off x="4381500" y="1907558"/>
            <a:ext cx="3467099" cy="729049"/>
          </a:xfrm>
          <a:prstGeom prst="rect">
            <a:avLst/>
          </a:prstGeom>
        </p:spPr>
        <p:txBody>
          <a:bodyPr vert="horz" wrap="square" lIns="0" tIns="0" rIns="0" bIns="0" rtlCol="0" anchor="t" anchorCtr="0">
            <a:noAutofit/>
          </a:bodyPr>
          <a:lstStyle>
            <a:lvl1pPr>
              <a:defRPr lang="en-US" sz="2000" b="0" i="0" kern="0" spc="0" baseline="0" dirty="0">
                <a:solidFill>
                  <a:schemeClr val="bg1"/>
                </a:solidFill>
                <a:latin typeface="+mj-lt"/>
                <a:ea typeface="+mn-ea"/>
                <a:cs typeface="CiscoSansTT" panose="020B0503020201020303" pitchFamily="34" charset="0"/>
              </a:defRPr>
            </a:lvl1pPr>
          </a:lstStyle>
          <a:p>
            <a:pPr marL="0" lvl="0" indent="0" algn="l" defTabSz="882171" rtl="0" eaLnBrk="1" latinLnBrk="0" hangingPunct="1">
              <a:lnSpc>
                <a:spcPct val="120000"/>
              </a:lnSpc>
              <a:spcBef>
                <a:spcPts val="0"/>
              </a:spcBef>
              <a:spcAft>
                <a:spcPts val="0"/>
              </a:spcAft>
              <a:buFont typeface="Arial" panose="020B0604020202020204" pitchFamily="34" charset="0"/>
              <a:buNone/>
            </a:pPr>
            <a:r>
              <a:rPr lang="en-US"/>
              <a:t>Click to edit text styles</a:t>
            </a:r>
          </a:p>
        </p:txBody>
      </p:sp>
      <p:sp>
        <p:nvSpPr>
          <p:cNvPr id="24" name="Content Placeholder 4">
            <a:extLst>
              <a:ext uri="{FF2B5EF4-FFF2-40B4-BE49-F238E27FC236}">
                <a16:creationId xmlns:a16="http://schemas.microsoft.com/office/drawing/2014/main" id="{B37B9489-DD43-4CD9-A08C-2833B85DC435}"/>
              </a:ext>
            </a:extLst>
          </p:cNvPr>
          <p:cNvSpPr>
            <a:spLocks noGrp="1"/>
          </p:cNvSpPr>
          <p:nvPr>
            <p:ph sz="quarter" idx="50"/>
          </p:nvPr>
        </p:nvSpPr>
        <p:spPr>
          <a:xfrm>
            <a:off x="8153400" y="2787408"/>
            <a:ext cx="3467100" cy="3420333"/>
          </a:xfrm>
        </p:spPr>
        <p:txBody>
          <a:bodyPr/>
          <a:lstStyle>
            <a:lvl1pPr>
              <a:defRPr>
                <a:solidFill>
                  <a:schemeClr val="bg1"/>
                </a:solidFill>
              </a:defRPr>
            </a:lvl1pPr>
            <a:lvl2pPr>
              <a:defRPr>
                <a:solidFill>
                  <a:schemeClr val="bg1"/>
                </a:solidFill>
              </a:defRPr>
            </a:lvl2pPr>
            <a:lvl3pPr marL="346075" indent="-171450">
              <a:buFont typeface="Arial" panose="020B0604020202020204" pitchFamily="34" charset="0"/>
              <a:buChar char="•"/>
              <a:defRPr>
                <a:solidFill>
                  <a:schemeClr val="bg1"/>
                </a:solidFill>
              </a:defRPr>
            </a:lvl3pPr>
            <a:lvl4pPr marL="512763" indent="-169863">
              <a:defRPr lang="en-US" sz="1000" b="0" i="0" kern="0" spc="0" baseline="0" dirty="0" smtClean="0">
                <a:solidFill>
                  <a:schemeClr val="bg1"/>
                </a:solidFill>
                <a:latin typeface="+mn-lt"/>
                <a:ea typeface="+mn-ea"/>
                <a:cs typeface="CiscoSansTT" panose="020B0503020201020303"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5" name="Text Placeholder 3">
            <a:extLst>
              <a:ext uri="{FF2B5EF4-FFF2-40B4-BE49-F238E27FC236}">
                <a16:creationId xmlns:a16="http://schemas.microsoft.com/office/drawing/2014/main" id="{F0C15255-4833-4227-94FE-3E5AAE4A68D0}"/>
              </a:ext>
            </a:extLst>
          </p:cNvPr>
          <p:cNvSpPr>
            <a:spLocks noGrp="1"/>
          </p:cNvSpPr>
          <p:nvPr>
            <p:ph type="body" sz="half" idx="51" hasCustomPrompt="1"/>
          </p:nvPr>
        </p:nvSpPr>
        <p:spPr>
          <a:xfrm>
            <a:off x="8153400" y="1904999"/>
            <a:ext cx="3467100" cy="729049"/>
          </a:xfrm>
          <a:prstGeom prst="rect">
            <a:avLst/>
          </a:prstGeom>
        </p:spPr>
        <p:txBody>
          <a:bodyPr vert="horz" wrap="square" lIns="0" tIns="0" rIns="0" bIns="0" rtlCol="0" anchor="t" anchorCtr="0">
            <a:noAutofit/>
          </a:bodyPr>
          <a:lstStyle>
            <a:lvl1pPr>
              <a:defRPr lang="en-US" sz="2000" b="0" i="0" kern="0" spc="0" baseline="0" dirty="0">
                <a:solidFill>
                  <a:schemeClr val="bg1"/>
                </a:solidFill>
                <a:latin typeface="+mj-lt"/>
                <a:ea typeface="+mn-ea"/>
                <a:cs typeface="CiscoSansTT" panose="020B0503020201020303" pitchFamily="34" charset="0"/>
              </a:defRPr>
            </a:lvl1pPr>
          </a:lstStyle>
          <a:p>
            <a:pPr marL="0" lvl="0" indent="0" algn="l" defTabSz="882171" rtl="0" eaLnBrk="1" latinLnBrk="0" hangingPunct="1">
              <a:lnSpc>
                <a:spcPct val="120000"/>
              </a:lnSpc>
              <a:spcBef>
                <a:spcPts val="0"/>
              </a:spcBef>
              <a:spcAft>
                <a:spcPts val="0"/>
              </a:spcAft>
              <a:buFont typeface="Arial" panose="020B0604020202020204" pitchFamily="34" charset="0"/>
              <a:buNone/>
            </a:pPr>
            <a:r>
              <a:rPr lang="en-US"/>
              <a:t>Click to edit text styles</a:t>
            </a:r>
          </a:p>
        </p:txBody>
      </p:sp>
      <p:sp>
        <p:nvSpPr>
          <p:cNvPr id="2" name="TextBox 1">
            <a:extLst>
              <a:ext uri="{FF2B5EF4-FFF2-40B4-BE49-F238E27FC236}">
                <a16:creationId xmlns:a16="http://schemas.microsoft.com/office/drawing/2014/main" id="{A711B416-ABF7-A66F-63B8-800F27D610AF}"/>
              </a:ext>
            </a:extLst>
          </p:cNvPr>
          <p:cNvSpPr txBox="1"/>
          <p:nvPr userDrawn="1"/>
        </p:nvSpPr>
        <p:spPr>
          <a:xfrm>
            <a:off x="775607" y="6490607"/>
            <a:ext cx="0" cy="0"/>
          </a:xfrm>
          <a:prstGeom prst="rect">
            <a:avLst/>
          </a:prstGeom>
          <a:noFill/>
        </p:spPr>
        <p:txBody>
          <a:bodyPr wrap="none" lIns="0" tIns="0" rIns="0" bIns="0" rtlCol="0">
            <a:noAutofit/>
          </a:bodyPr>
          <a:lstStyle/>
          <a:p>
            <a:pPr algn="l">
              <a:lnSpc>
                <a:spcPct val="120000"/>
              </a:lnSpc>
            </a:pPr>
            <a:endParaRPr lang="en-US" sz="1600" dirty="0"/>
          </a:p>
        </p:txBody>
      </p:sp>
      <p:sp>
        <p:nvSpPr>
          <p:cNvPr id="3" name="TextBox 2">
            <a:extLst>
              <a:ext uri="{FF2B5EF4-FFF2-40B4-BE49-F238E27FC236}">
                <a16:creationId xmlns:a16="http://schemas.microsoft.com/office/drawing/2014/main" id="{3F58B501-8F87-B3BB-9C9B-CD676F8604D0}"/>
              </a:ext>
            </a:extLst>
          </p:cNvPr>
          <p:cNvSpPr txBox="1"/>
          <p:nvPr userDrawn="1"/>
        </p:nvSpPr>
        <p:spPr>
          <a:xfrm>
            <a:off x="906236" y="6474279"/>
            <a:ext cx="0" cy="0"/>
          </a:xfrm>
          <a:prstGeom prst="rect">
            <a:avLst/>
          </a:prstGeom>
          <a:noFill/>
        </p:spPr>
        <p:txBody>
          <a:bodyPr wrap="none" lIns="0" tIns="0" rIns="0" bIns="0" rtlCol="0">
            <a:noAutofit/>
          </a:bodyPr>
          <a:lstStyle/>
          <a:p>
            <a:pPr algn="l">
              <a:lnSpc>
                <a:spcPct val="120000"/>
              </a:lnSpc>
            </a:pPr>
            <a:endParaRPr lang="en-US" sz="1600" dirty="0"/>
          </a:p>
        </p:txBody>
      </p:sp>
      <p:sp>
        <p:nvSpPr>
          <p:cNvPr id="4" name="TextBox 3">
            <a:extLst>
              <a:ext uri="{FF2B5EF4-FFF2-40B4-BE49-F238E27FC236}">
                <a16:creationId xmlns:a16="http://schemas.microsoft.com/office/drawing/2014/main" id="{523F80D5-7046-AA6A-202D-E6C94991B98D}"/>
              </a:ext>
            </a:extLst>
          </p:cNvPr>
          <p:cNvSpPr txBox="1"/>
          <p:nvPr userDrawn="1"/>
        </p:nvSpPr>
        <p:spPr>
          <a:xfrm>
            <a:off x="11642501" y="6722772"/>
            <a:ext cx="0" cy="0"/>
          </a:xfrm>
          <a:prstGeom prst="rect">
            <a:avLst/>
          </a:prstGeom>
          <a:noFill/>
        </p:spPr>
        <p:txBody>
          <a:bodyPr wrap="none" lIns="0" tIns="0" rIns="0" bIns="0" rtlCol="0">
            <a:noAutofit/>
          </a:bodyPr>
          <a:lstStyle/>
          <a:p>
            <a:pPr algn="l">
              <a:lnSpc>
                <a:spcPct val="120000"/>
              </a:lnSpc>
            </a:pPr>
            <a:endParaRPr lang="en-US" sz="1600" dirty="0"/>
          </a:p>
        </p:txBody>
      </p:sp>
    </p:spTree>
    <p:extLst>
      <p:ext uri="{BB962C8B-B14F-4D97-AF65-F5344CB8AC3E}">
        <p14:creationId xmlns:p14="http://schemas.microsoft.com/office/powerpoint/2010/main" val="3044793137"/>
      </p:ext>
    </p:extLst>
  </p:cSld>
  <p:clrMapOvr>
    <a:masterClrMapping/>
  </p:clrMapOvr>
  <p:extLst>
    <p:ext uri="{DCECCB84-F9BA-43D5-87BE-67443E8EF086}">
      <p15:sldGuideLst xmlns:p15="http://schemas.microsoft.com/office/powerpoint/2012/main">
        <p15:guide id="2" orient="horz" pos="1872">
          <p15:clr>
            <a:srgbClr val="A4A3A4"/>
          </p15:clr>
        </p15:guide>
        <p15:guide id="3" orient="horz" pos="1776">
          <p15:clr>
            <a:srgbClr val="A4A3A4"/>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842E7DBE-A450-4BC3-A3EC-3A1EE7839F65}"/>
              </a:ext>
            </a:extLst>
          </p:cNvPr>
          <p:cNvSpPr txBox="1"/>
          <p:nvPr userDrawn="1"/>
        </p:nvSpPr>
        <p:spPr>
          <a:xfrm>
            <a:off x="3429000" y="6437289"/>
            <a:ext cx="5334000" cy="92333"/>
          </a:xfrm>
          <a:prstGeom prst="rect">
            <a:avLst/>
          </a:prstGeom>
          <a:noFill/>
        </p:spPr>
        <p:txBody>
          <a:bodyPr wrap="square" lIns="0" tIns="0" rIns="0" bIns="0" rtlCol="0">
            <a:spAutoFit/>
          </a:bodyPr>
          <a:lstStyle/>
          <a:p>
            <a:pPr marL="0" marR="0" lvl="0" indent="0" algn="ctr" defTabSz="926372" rtl="0" eaLnBrk="1" fontAlgn="auto" latinLnBrk="0" hangingPunct="1">
              <a:lnSpc>
                <a:spcPct val="100000"/>
              </a:lnSpc>
              <a:spcBef>
                <a:spcPts val="0"/>
              </a:spcBef>
              <a:spcAft>
                <a:spcPts val="0"/>
              </a:spcAft>
              <a:buClrTx/>
              <a:buSzTx/>
              <a:buFontTx/>
              <a:buNone/>
              <a:tabLst/>
              <a:defRPr/>
            </a:pPr>
            <a:r>
              <a:rPr lang="en-US" sz="600" kern="1200">
                <a:solidFill>
                  <a:schemeClr val="bg1"/>
                </a:solidFill>
                <a:latin typeface="+mn-lt"/>
                <a:ea typeface="+mn-ea"/>
                <a:cs typeface="+mn-cs"/>
              </a:rPr>
              <a:t>© 2026 Cisco and/or its affiliates. All rights reserved. Cisco Confidential</a:t>
            </a:r>
          </a:p>
        </p:txBody>
      </p:sp>
      <p:sp>
        <p:nvSpPr>
          <p:cNvPr id="14" name="Title Placeholder 1">
            <a:extLst>
              <a:ext uri="{FF2B5EF4-FFF2-40B4-BE49-F238E27FC236}">
                <a16:creationId xmlns:a16="http://schemas.microsoft.com/office/drawing/2014/main" id="{D63BDAE0-92FF-49AE-931E-A631BB5ADF4B}"/>
              </a:ext>
            </a:extLst>
          </p:cNvPr>
          <p:cNvSpPr>
            <a:spLocks noGrp="1"/>
          </p:cNvSpPr>
          <p:nvPr>
            <p:ph type="title"/>
          </p:nvPr>
        </p:nvSpPr>
        <p:spPr>
          <a:xfrm>
            <a:off x="571500" y="609600"/>
            <a:ext cx="11049000" cy="553998"/>
          </a:xfrm>
          <a:prstGeom prst="rect">
            <a:avLst/>
          </a:prstGeom>
        </p:spPr>
        <p:txBody>
          <a:bodyPr vert="horz" lIns="0" tIns="0" rIns="0" bIns="0" rtlCol="0" anchor="t" anchorCtr="0">
            <a:spAutoFit/>
          </a:bodyPr>
          <a:lstStyle>
            <a:lvl1pPr>
              <a:defRPr lang="en-US" sz="4000" dirty="0"/>
            </a:lvl1pPr>
          </a:lstStyle>
          <a:p>
            <a:pPr lvl="0"/>
            <a:r>
              <a:rPr lang="en-US"/>
              <a:t>Click to edit Master title style</a:t>
            </a:r>
          </a:p>
        </p:txBody>
      </p:sp>
      <p:sp>
        <p:nvSpPr>
          <p:cNvPr id="11" name="Content Placeholder 4">
            <a:extLst>
              <a:ext uri="{FF2B5EF4-FFF2-40B4-BE49-F238E27FC236}">
                <a16:creationId xmlns:a16="http://schemas.microsoft.com/office/drawing/2014/main" id="{8C68EA2C-01CD-4913-8251-6B01FEF81A68}"/>
              </a:ext>
            </a:extLst>
          </p:cNvPr>
          <p:cNvSpPr>
            <a:spLocks noGrp="1"/>
          </p:cNvSpPr>
          <p:nvPr>
            <p:ph sz="quarter" idx="47"/>
          </p:nvPr>
        </p:nvSpPr>
        <p:spPr>
          <a:xfrm>
            <a:off x="577124" y="4041159"/>
            <a:ext cx="3465576" cy="2169141"/>
          </a:xfrm>
        </p:spPr>
        <p:txBody>
          <a:bodyPr/>
          <a:lstStyle>
            <a:lvl3pPr marL="346075" indent="-171450">
              <a:buFont typeface="Arial" panose="020B0604020202020204" pitchFamily="34" charset="0"/>
              <a:buChar char="•"/>
              <a:defRPr/>
            </a:lvl3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Content Placeholder 4">
            <a:extLst>
              <a:ext uri="{FF2B5EF4-FFF2-40B4-BE49-F238E27FC236}">
                <a16:creationId xmlns:a16="http://schemas.microsoft.com/office/drawing/2014/main" id="{3C7E4FB2-F0E0-4D73-9C34-F9F901FCF329}"/>
              </a:ext>
            </a:extLst>
          </p:cNvPr>
          <p:cNvSpPr>
            <a:spLocks noGrp="1"/>
          </p:cNvSpPr>
          <p:nvPr>
            <p:ph sz="quarter" idx="48"/>
          </p:nvPr>
        </p:nvSpPr>
        <p:spPr>
          <a:xfrm>
            <a:off x="4381499" y="4041159"/>
            <a:ext cx="3467099" cy="2169141"/>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Content Placeholder 4">
            <a:extLst>
              <a:ext uri="{FF2B5EF4-FFF2-40B4-BE49-F238E27FC236}">
                <a16:creationId xmlns:a16="http://schemas.microsoft.com/office/drawing/2014/main" id="{CB337419-B01C-4DAE-AF28-451EA8516592}"/>
              </a:ext>
            </a:extLst>
          </p:cNvPr>
          <p:cNvSpPr>
            <a:spLocks noGrp="1"/>
          </p:cNvSpPr>
          <p:nvPr>
            <p:ph sz="quarter" idx="50"/>
          </p:nvPr>
        </p:nvSpPr>
        <p:spPr>
          <a:xfrm>
            <a:off x="8153400" y="4038600"/>
            <a:ext cx="3467100" cy="2169141"/>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7" name="Text Placeholder 3">
            <a:extLst>
              <a:ext uri="{FF2B5EF4-FFF2-40B4-BE49-F238E27FC236}">
                <a16:creationId xmlns:a16="http://schemas.microsoft.com/office/drawing/2014/main" id="{EC743198-FA66-41CF-B9F1-C50E154B1F3E}"/>
              </a:ext>
            </a:extLst>
          </p:cNvPr>
          <p:cNvSpPr>
            <a:spLocks noGrp="1"/>
          </p:cNvSpPr>
          <p:nvPr>
            <p:ph type="body" sz="half" idx="51" hasCustomPrompt="1"/>
          </p:nvPr>
        </p:nvSpPr>
        <p:spPr>
          <a:xfrm>
            <a:off x="577124" y="3429000"/>
            <a:ext cx="3465576" cy="557784"/>
          </a:xfrm>
          <a:prstGeom prst="rect">
            <a:avLst/>
          </a:prstGeom>
        </p:spPr>
        <p:txBody>
          <a:bodyPr vert="horz" wrap="square" lIns="0" tIns="0" rIns="0" bIns="0" rtlCol="0" anchor="t" anchorCtr="0">
            <a:noAutofit/>
          </a:bodyPr>
          <a:lstStyle>
            <a:lvl1pPr>
              <a:defRPr lang="en-US" sz="1800" b="0" i="0" kern="0" spc="0" baseline="0" dirty="0">
                <a:solidFill>
                  <a:schemeClr val="bg1"/>
                </a:solidFill>
                <a:latin typeface="+mj-lt"/>
                <a:ea typeface="+mn-ea"/>
                <a:cs typeface="+mn-cs"/>
              </a:defRPr>
            </a:lvl1pPr>
          </a:lstStyle>
          <a:p>
            <a:pPr marL="0" lvl="0" indent="0" algn="l" defTabSz="882171" rtl="0" eaLnBrk="1" latinLnBrk="0" hangingPunct="1">
              <a:lnSpc>
                <a:spcPct val="100000"/>
              </a:lnSpc>
              <a:spcBef>
                <a:spcPts val="0"/>
              </a:spcBef>
              <a:spcAft>
                <a:spcPts val="0"/>
              </a:spcAft>
              <a:buFont typeface="Arial" panose="020B0604020202020204" pitchFamily="34" charset="0"/>
              <a:buNone/>
            </a:pPr>
            <a:r>
              <a:rPr lang="en-US"/>
              <a:t>Click to edit text styles</a:t>
            </a:r>
          </a:p>
        </p:txBody>
      </p:sp>
      <p:sp>
        <p:nvSpPr>
          <p:cNvPr id="24" name="Text Placeholder 3">
            <a:extLst>
              <a:ext uri="{FF2B5EF4-FFF2-40B4-BE49-F238E27FC236}">
                <a16:creationId xmlns:a16="http://schemas.microsoft.com/office/drawing/2014/main" id="{363FC789-28B5-4F7F-AF6E-91B3175D57F4}"/>
              </a:ext>
            </a:extLst>
          </p:cNvPr>
          <p:cNvSpPr>
            <a:spLocks noGrp="1"/>
          </p:cNvSpPr>
          <p:nvPr>
            <p:ph type="body" sz="half" idx="49" hasCustomPrompt="1"/>
          </p:nvPr>
        </p:nvSpPr>
        <p:spPr>
          <a:xfrm>
            <a:off x="4381500" y="3429000"/>
            <a:ext cx="3467099" cy="557784"/>
          </a:xfrm>
          <a:prstGeom prst="rect">
            <a:avLst/>
          </a:prstGeom>
        </p:spPr>
        <p:txBody>
          <a:bodyPr vert="horz" wrap="square" lIns="0" tIns="0" rIns="0" bIns="0" rtlCol="0" anchor="t" anchorCtr="0">
            <a:noAutofit/>
          </a:bodyPr>
          <a:lstStyle>
            <a:lvl1pPr>
              <a:defRPr lang="en-US" sz="1800" b="0" i="0" kern="0" spc="0" baseline="0" dirty="0">
                <a:solidFill>
                  <a:schemeClr val="bg1"/>
                </a:solidFill>
                <a:latin typeface="+mj-lt"/>
                <a:ea typeface="+mn-ea"/>
                <a:cs typeface="+mn-cs"/>
              </a:defRPr>
            </a:lvl1pPr>
          </a:lstStyle>
          <a:p>
            <a:pPr marL="0" lvl="0" indent="0" algn="l" defTabSz="882171" rtl="0" eaLnBrk="1" latinLnBrk="0" hangingPunct="1">
              <a:lnSpc>
                <a:spcPct val="100000"/>
              </a:lnSpc>
              <a:spcBef>
                <a:spcPts val="0"/>
              </a:spcBef>
              <a:spcAft>
                <a:spcPts val="0"/>
              </a:spcAft>
              <a:buFont typeface="Arial" panose="020B0604020202020204" pitchFamily="34" charset="0"/>
              <a:buNone/>
            </a:pPr>
            <a:r>
              <a:rPr lang="en-US"/>
              <a:t>Click to edit text styles</a:t>
            </a:r>
          </a:p>
        </p:txBody>
      </p:sp>
      <p:sp>
        <p:nvSpPr>
          <p:cNvPr id="25" name="Text Placeholder 3">
            <a:extLst>
              <a:ext uri="{FF2B5EF4-FFF2-40B4-BE49-F238E27FC236}">
                <a16:creationId xmlns:a16="http://schemas.microsoft.com/office/drawing/2014/main" id="{30B2A796-2366-4782-A2C5-429EF34FBBD0}"/>
              </a:ext>
            </a:extLst>
          </p:cNvPr>
          <p:cNvSpPr>
            <a:spLocks noGrp="1"/>
          </p:cNvSpPr>
          <p:nvPr>
            <p:ph type="body" sz="half" idx="52" hasCustomPrompt="1"/>
          </p:nvPr>
        </p:nvSpPr>
        <p:spPr>
          <a:xfrm>
            <a:off x="8153400" y="3426441"/>
            <a:ext cx="3467100" cy="557784"/>
          </a:xfrm>
          <a:prstGeom prst="rect">
            <a:avLst/>
          </a:prstGeom>
        </p:spPr>
        <p:txBody>
          <a:bodyPr vert="horz" wrap="square" lIns="0" tIns="0" rIns="0" bIns="0" rtlCol="0" anchor="t" anchorCtr="0">
            <a:noAutofit/>
          </a:bodyPr>
          <a:lstStyle>
            <a:lvl1pPr>
              <a:defRPr lang="en-US" sz="1800" b="0" i="0" kern="0" spc="0" baseline="0" dirty="0">
                <a:solidFill>
                  <a:schemeClr val="bg1"/>
                </a:solidFill>
                <a:latin typeface="+mj-lt"/>
                <a:ea typeface="+mn-ea"/>
                <a:cs typeface="+mn-cs"/>
              </a:defRPr>
            </a:lvl1pPr>
          </a:lstStyle>
          <a:p>
            <a:pPr marL="0" lvl="0" indent="0" algn="l" defTabSz="882171" rtl="0" eaLnBrk="1" latinLnBrk="0" hangingPunct="1">
              <a:lnSpc>
                <a:spcPct val="100000"/>
              </a:lnSpc>
              <a:spcBef>
                <a:spcPts val="0"/>
              </a:spcBef>
              <a:spcAft>
                <a:spcPts val="0"/>
              </a:spcAft>
              <a:buFont typeface="Arial" panose="020B0604020202020204" pitchFamily="34" charset="0"/>
              <a:buNone/>
            </a:pPr>
            <a:r>
              <a:rPr lang="en-US"/>
              <a:t>Click to edit text styles</a:t>
            </a:r>
          </a:p>
        </p:txBody>
      </p:sp>
      <p:sp>
        <p:nvSpPr>
          <p:cNvPr id="26" name="Slide Number Placeholder 5">
            <a:extLst>
              <a:ext uri="{FF2B5EF4-FFF2-40B4-BE49-F238E27FC236}">
                <a16:creationId xmlns:a16="http://schemas.microsoft.com/office/drawing/2014/main" id="{A93F6BB6-2D67-4535-807A-65C38CC838D2}"/>
              </a:ext>
            </a:extLst>
          </p:cNvPr>
          <p:cNvSpPr txBox="1">
            <a:spLocks/>
          </p:cNvSpPr>
          <p:nvPr userDrawn="1"/>
        </p:nvSpPr>
        <p:spPr>
          <a:xfrm>
            <a:off x="8918864" y="6734889"/>
            <a:ext cx="1586484" cy="123111"/>
          </a:xfrm>
          <a:prstGeom prst="rect">
            <a:avLst/>
          </a:prstGeom>
        </p:spPr>
        <p:txBody>
          <a:bodyPr vert="horz" wrap="square" lIns="0" tIns="0" rIns="0" bIns="0" rtlCol="0" anchor="t" anchorCtr="0">
            <a:spAutoFit/>
          </a:bodyPr>
          <a:lstStyle>
            <a:defPPr>
              <a:defRPr lang="en-US"/>
            </a:defPPr>
            <a:lvl1pPr marL="0" algn="r" defTabSz="926372" rtl="0" eaLnBrk="1" latinLnBrk="0" hangingPunct="1">
              <a:defRPr sz="800" kern="1200">
                <a:solidFill>
                  <a:schemeClr val="tx1"/>
                </a:solidFill>
                <a:latin typeface="+mn-lt"/>
                <a:ea typeface="+mn-ea"/>
                <a:cs typeface="+mn-cs"/>
              </a:defRPr>
            </a:lvl1pPr>
            <a:lvl2pPr marL="463186" algn="l" defTabSz="926372" rtl="0" eaLnBrk="1" latinLnBrk="0" hangingPunct="1">
              <a:defRPr sz="1824" kern="1200">
                <a:solidFill>
                  <a:schemeClr val="tx1"/>
                </a:solidFill>
                <a:latin typeface="+mn-lt"/>
                <a:ea typeface="+mn-ea"/>
                <a:cs typeface="+mn-cs"/>
              </a:defRPr>
            </a:lvl2pPr>
            <a:lvl3pPr marL="926372" algn="l" defTabSz="926372" rtl="0" eaLnBrk="1" latinLnBrk="0" hangingPunct="1">
              <a:defRPr sz="1824" kern="1200">
                <a:solidFill>
                  <a:schemeClr val="tx1"/>
                </a:solidFill>
                <a:latin typeface="+mn-lt"/>
                <a:ea typeface="+mn-ea"/>
                <a:cs typeface="+mn-cs"/>
              </a:defRPr>
            </a:lvl3pPr>
            <a:lvl4pPr marL="1389557" algn="l" defTabSz="926372" rtl="0" eaLnBrk="1" latinLnBrk="0" hangingPunct="1">
              <a:defRPr sz="1824" kern="1200">
                <a:solidFill>
                  <a:schemeClr val="tx1"/>
                </a:solidFill>
                <a:latin typeface="+mn-lt"/>
                <a:ea typeface="+mn-ea"/>
                <a:cs typeface="+mn-cs"/>
              </a:defRPr>
            </a:lvl4pPr>
            <a:lvl5pPr marL="1852743" algn="l" defTabSz="926372" rtl="0" eaLnBrk="1" latinLnBrk="0" hangingPunct="1">
              <a:defRPr sz="1824" kern="1200">
                <a:solidFill>
                  <a:schemeClr val="tx1"/>
                </a:solidFill>
                <a:latin typeface="+mn-lt"/>
                <a:ea typeface="+mn-ea"/>
                <a:cs typeface="+mn-cs"/>
              </a:defRPr>
            </a:lvl5pPr>
            <a:lvl6pPr marL="2315929" algn="l" defTabSz="926372" rtl="0" eaLnBrk="1" latinLnBrk="0" hangingPunct="1">
              <a:defRPr sz="1824" kern="1200">
                <a:solidFill>
                  <a:schemeClr val="tx1"/>
                </a:solidFill>
                <a:latin typeface="+mn-lt"/>
                <a:ea typeface="+mn-ea"/>
                <a:cs typeface="+mn-cs"/>
              </a:defRPr>
            </a:lvl6pPr>
            <a:lvl7pPr marL="2779113" algn="l" defTabSz="926372" rtl="0" eaLnBrk="1" latinLnBrk="0" hangingPunct="1">
              <a:defRPr sz="1824" kern="1200">
                <a:solidFill>
                  <a:schemeClr val="tx1"/>
                </a:solidFill>
                <a:latin typeface="+mn-lt"/>
                <a:ea typeface="+mn-ea"/>
                <a:cs typeface="+mn-cs"/>
              </a:defRPr>
            </a:lvl7pPr>
            <a:lvl8pPr marL="3242299" algn="l" defTabSz="926372" rtl="0" eaLnBrk="1" latinLnBrk="0" hangingPunct="1">
              <a:defRPr sz="1824" kern="1200">
                <a:solidFill>
                  <a:schemeClr val="tx1"/>
                </a:solidFill>
                <a:latin typeface="+mn-lt"/>
                <a:ea typeface="+mn-ea"/>
                <a:cs typeface="+mn-cs"/>
              </a:defRPr>
            </a:lvl8pPr>
            <a:lvl9pPr marL="3705486" algn="l" defTabSz="926372" rtl="0" eaLnBrk="1" latinLnBrk="0" hangingPunct="1">
              <a:defRPr sz="1824" kern="1200">
                <a:solidFill>
                  <a:schemeClr val="tx1"/>
                </a:solidFill>
                <a:latin typeface="+mn-lt"/>
                <a:ea typeface="+mn-ea"/>
                <a:cs typeface="+mn-cs"/>
              </a:defRPr>
            </a:lvl9pPr>
          </a:lstStyle>
          <a:p>
            <a:fld id="{A7D7A393-7AAB-4C35-B2E9-5B44BBD349B3}" type="slidenum">
              <a:rPr lang="en-US" smtClean="0">
                <a:solidFill>
                  <a:schemeClr val="bg1"/>
                </a:solidFill>
              </a:rPr>
              <a:pPr/>
              <a:t>‹#›</a:t>
            </a:fld>
            <a:endParaRPr lang="en-US" dirty="0">
              <a:solidFill>
                <a:schemeClr val="bg1"/>
              </a:solidFill>
            </a:endParaRPr>
          </a:p>
        </p:txBody>
      </p:sp>
      <p:sp>
        <p:nvSpPr>
          <p:cNvPr id="2" name="TextBox 1">
            <a:extLst>
              <a:ext uri="{FF2B5EF4-FFF2-40B4-BE49-F238E27FC236}">
                <a16:creationId xmlns:a16="http://schemas.microsoft.com/office/drawing/2014/main" id="{86B3C350-B7DD-7253-6DB1-8E5E3FC6B837}"/>
              </a:ext>
            </a:extLst>
          </p:cNvPr>
          <p:cNvSpPr txBox="1"/>
          <p:nvPr userDrawn="1"/>
        </p:nvSpPr>
        <p:spPr>
          <a:xfrm>
            <a:off x="824248" y="6439437"/>
            <a:ext cx="0" cy="0"/>
          </a:xfrm>
          <a:prstGeom prst="rect">
            <a:avLst/>
          </a:prstGeom>
          <a:noFill/>
        </p:spPr>
        <p:txBody>
          <a:bodyPr wrap="none" lIns="0" tIns="0" rIns="0" bIns="0" rtlCol="0">
            <a:noAutofit/>
          </a:bodyPr>
          <a:lstStyle/>
          <a:p>
            <a:pPr algn="l">
              <a:lnSpc>
                <a:spcPct val="120000"/>
              </a:lnSpc>
            </a:pPr>
            <a:endParaRPr lang="en-US" sz="1600" dirty="0"/>
          </a:p>
        </p:txBody>
      </p:sp>
    </p:spTree>
    <p:extLst>
      <p:ext uri="{BB962C8B-B14F-4D97-AF65-F5344CB8AC3E}">
        <p14:creationId xmlns:p14="http://schemas.microsoft.com/office/powerpoint/2010/main" val="3011072196"/>
      </p:ext>
    </p:extLst>
  </p:cSld>
  <p:clrMapOvr>
    <a:masterClrMapping/>
  </p:clrMapOvr>
  <p:extLst>
    <p:ext uri="{DCECCB84-F9BA-43D5-87BE-67443E8EF086}">
      <p15:sldGuideLst xmlns:p15="http://schemas.microsoft.com/office/powerpoint/2012/main">
        <p15:guide id="9" orient="horz" pos="2448">
          <p15:clr>
            <a:srgbClr val="A4A3A4"/>
          </p15:clr>
        </p15:guide>
        <p15:guide id="10" orient="horz" pos="2544">
          <p15:clr>
            <a:srgbClr val="A4A3A4"/>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Four Content">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8D3B3576-E092-44AC-9525-9DA3161E6EEC}"/>
              </a:ext>
            </a:extLst>
          </p:cNvPr>
          <p:cNvSpPr txBox="1"/>
          <p:nvPr userDrawn="1"/>
        </p:nvSpPr>
        <p:spPr>
          <a:xfrm>
            <a:off x="3429000" y="6437289"/>
            <a:ext cx="5334000" cy="92333"/>
          </a:xfrm>
          <a:prstGeom prst="rect">
            <a:avLst/>
          </a:prstGeom>
          <a:noFill/>
        </p:spPr>
        <p:txBody>
          <a:bodyPr wrap="square" lIns="0" tIns="0" rIns="0" bIns="0" rtlCol="0">
            <a:spAutoFit/>
          </a:bodyPr>
          <a:lstStyle/>
          <a:p>
            <a:pPr marL="0" marR="0" lvl="0" indent="0" algn="ctr" defTabSz="926372" rtl="0" eaLnBrk="1" fontAlgn="auto" latinLnBrk="0" hangingPunct="1">
              <a:lnSpc>
                <a:spcPct val="100000"/>
              </a:lnSpc>
              <a:spcBef>
                <a:spcPts val="0"/>
              </a:spcBef>
              <a:spcAft>
                <a:spcPts val="0"/>
              </a:spcAft>
              <a:buClrTx/>
              <a:buSzTx/>
              <a:buFontTx/>
              <a:buNone/>
              <a:tabLst/>
              <a:defRPr/>
            </a:pPr>
            <a:r>
              <a:rPr lang="en-US" sz="600" kern="1200">
                <a:solidFill>
                  <a:schemeClr val="bg1"/>
                </a:solidFill>
                <a:latin typeface="+mn-lt"/>
                <a:ea typeface="+mn-ea"/>
                <a:cs typeface="+mn-cs"/>
              </a:rPr>
              <a:t>© 2026 Cisco and/or its affiliates. All rights reserved. Cisco Confidential</a:t>
            </a:r>
          </a:p>
        </p:txBody>
      </p:sp>
      <p:sp>
        <p:nvSpPr>
          <p:cNvPr id="15" name="Title Placeholder 1">
            <a:extLst>
              <a:ext uri="{FF2B5EF4-FFF2-40B4-BE49-F238E27FC236}">
                <a16:creationId xmlns:a16="http://schemas.microsoft.com/office/drawing/2014/main" id="{7F2C48EC-CB53-4EF6-AFD4-E54B92A4908D}"/>
              </a:ext>
            </a:extLst>
          </p:cNvPr>
          <p:cNvSpPr>
            <a:spLocks noGrp="1"/>
          </p:cNvSpPr>
          <p:nvPr>
            <p:ph type="title"/>
          </p:nvPr>
        </p:nvSpPr>
        <p:spPr>
          <a:xfrm>
            <a:off x="571500" y="609600"/>
            <a:ext cx="11049000" cy="553998"/>
          </a:xfrm>
          <a:prstGeom prst="rect">
            <a:avLst/>
          </a:prstGeom>
        </p:spPr>
        <p:txBody>
          <a:bodyPr vert="horz" lIns="0" tIns="0" rIns="0" bIns="0" rtlCol="0" anchor="t" anchorCtr="0">
            <a:spAutoFit/>
          </a:bodyPr>
          <a:lstStyle>
            <a:lvl1pPr>
              <a:defRPr lang="en-US" sz="4000" dirty="0"/>
            </a:lvl1pPr>
          </a:lstStyle>
          <a:p>
            <a:pPr lvl="0"/>
            <a:r>
              <a:rPr lang="en-US"/>
              <a:t>Click to edit Master title style</a:t>
            </a:r>
          </a:p>
        </p:txBody>
      </p:sp>
      <p:sp>
        <p:nvSpPr>
          <p:cNvPr id="14" name="Content Placeholder 4">
            <a:extLst>
              <a:ext uri="{FF2B5EF4-FFF2-40B4-BE49-F238E27FC236}">
                <a16:creationId xmlns:a16="http://schemas.microsoft.com/office/drawing/2014/main" id="{885E8E35-88F0-45EF-9ABE-012F234405C3}"/>
              </a:ext>
            </a:extLst>
          </p:cNvPr>
          <p:cNvSpPr>
            <a:spLocks noGrp="1"/>
          </p:cNvSpPr>
          <p:nvPr>
            <p:ph sz="quarter" idx="47" hasCustomPrompt="1"/>
          </p:nvPr>
        </p:nvSpPr>
        <p:spPr>
          <a:xfrm>
            <a:off x="577124" y="4041159"/>
            <a:ext cx="2514600" cy="2169141"/>
          </a:xfrm>
        </p:spPr>
        <p:txBody>
          <a:bodyPr/>
          <a:lstStyle>
            <a:lvl1pPr>
              <a:defRPr>
                <a:solidFill>
                  <a:schemeClr val="bg1"/>
                </a:solidFill>
              </a:defRPr>
            </a:lvl1pPr>
            <a:lvl2pPr>
              <a:defRPr>
                <a:solidFill>
                  <a:schemeClr val="bg1"/>
                </a:solidFill>
              </a:defRPr>
            </a:lvl2pPr>
            <a:lvl3pPr>
              <a:defRPr>
                <a:solidFill>
                  <a:schemeClr val="bg1"/>
                </a:solidFill>
              </a:defRPr>
            </a:lvl3pPr>
            <a:lvl4pPr marL="342900" indent="0">
              <a:buNone/>
              <a:defRPr>
                <a:solidFill>
                  <a:schemeClr val="bg1"/>
                </a:solidFill>
              </a:defRPr>
            </a:lvl4pPr>
          </a:lstStyle>
          <a:p>
            <a:pPr lvl="0"/>
            <a:r>
              <a:rPr lang="en-US"/>
              <a:t>Click to edit text styles</a:t>
            </a:r>
          </a:p>
          <a:p>
            <a:pPr lvl="1"/>
            <a:r>
              <a:rPr lang="en-US"/>
              <a:t>Second level</a:t>
            </a:r>
          </a:p>
          <a:p>
            <a:pPr lvl="2"/>
            <a:r>
              <a:rPr lang="en-US"/>
              <a:t>Third level</a:t>
            </a:r>
          </a:p>
          <a:p>
            <a:pPr marL="512763" marR="0" lvl="3" indent="-169863" algn="l" defTabSz="882171" rtl="0" eaLnBrk="1" fontAlgn="auto" latinLnBrk="0" hangingPunct="1">
              <a:lnSpc>
                <a:spcPct val="100000"/>
              </a:lnSpc>
              <a:spcBef>
                <a:spcPts val="0"/>
              </a:spcBef>
              <a:spcAft>
                <a:spcPts val="1000"/>
              </a:spcAft>
              <a:buClrTx/>
              <a:buSzTx/>
              <a:buFont typeface="Arial" panose="020B0604020202020204" pitchFamily="34" charset="0"/>
              <a:buChar char="•"/>
              <a:tabLst/>
              <a:defRPr/>
            </a:pPr>
            <a:r>
              <a:rPr lang="en-US"/>
              <a:t>Fourth level</a:t>
            </a:r>
          </a:p>
        </p:txBody>
      </p:sp>
      <p:sp>
        <p:nvSpPr>
          <p:cNvPr id="18" name="Content Placeholder 4">
            <a:extLst>
              <a:ext uri="{FF2B5EF4-FFF2-40B4-BE49-F238E27FC236}">
                <a16:creationId xmlns:a16="http://schemas.microsoft.com/office/drawing/2014/main" id="{3E303FBF-EF1A-497A-BA9B-79A2228D2B45}"/>
              </a:ext>
            </a:extLst>
          </p:cNvPr>
          <p:cNvSpPr>
            <a:spLocks noGrp="1"/>
          </p:cNvSpPr>
          <p:nvPr>
            <p:ph sz="quarter" idx="48" hasCustomPrompt="1"/>
          </p:nvPr>
        </p:nvSpPr>
        <p:spPr>
          <a:xfrm>
            <a:off x="3429001" y="4041159"/>
            <a:ext cx="2510730" cy="216914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a:t>Click to edit text styles</a:t>
            </a:r>
          </a:p>
          <a:p>
            <a:pPr lvl="1"/>
            <a:r>
              <a:rPr lang="en-US"/>
              <a:t>Second level</a:t>
            </a:r>
          </a:p>
          <a:p>
            <a:pPr lvl="2"/>
            <a:r>
              <a:rPr lang="en-US"/>
              <a:t>Third level</a:t>
            </a:r>
          </a:p>
          <a:p>
            <a:pPr marL="512763" marR="0" lvl="3" indent="-169863" algn="l" defTabSz="882171" rtl="0" eaLnBrk="1" fontAlgn="auto" latinLnBrk="0" hangingPunct="1">
              <a:lnSpc>
                <a:spcPct val="100000"/>
              </a:lnSpc>
              <a:spcBef>
                <a:spcPts val="0"/>
              </a:spcBef>
              <a:spcAft>
                <a:spcPts val="1000"/>
              </a:spcAft>
              <a:buClrTx/>
              <a:buSzTx/>
              <a:buFont typeface="Arial" panose="020B0604020202020204" pitchFamily="34" charset="0"/>
              <a:buChar char="•"/>
              <a:tabLst/>
              <a:defRPr/>
            </a:pPr>
            <a:r>
              <a:rPr lang="en-US"/>
              <a:t>Fourth level</a:t>
            </a:r>
          </a:p>
        </p:txBody>
      </p:sp>
      <p:sp>
        <p:nvSpPr>
          <p:cNvPr id="19" name="Content Placeholder 4">
            <a:extLst>
              <a:ext uri="{FF2B5EF4-FFF2-40B4-BE49-F238E27FC236}">
                <a16:creationId xmlns:a16="http://schemas.microsoft.com/office/drawing/2014/main" id="{36730014-2B59-4CCB-B8B8-FA430D5B6971}"/>
              </a:ext>
            </a:extLst>
          </p:cNvPr>
          <p:cNvSpPr>
            <a:spLocks noGrp="1"/>
          </p:cNvSpPr>
          <p:nvPr>
            <p:ph sz="quarter" idx="50" hasCustomPrompt="1"/>
          </p:nvPr>
        </p:nvSpPr>
        <p:spPr>
          <a:xfrm>
            <a:off x="6244532" y="4041159"/>
            <a:ext cx="2518468" cy="216914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a:t>Click to edit text styles</a:t>
            </a:r>
          </a:p>
          <a:p>
            <a:pPr lvl="1"/>
            <a:r>
              <a:rPr lang="en-US"/>
              <a:t>Second level</a:t>
            </a:r>
          </a:p>
          <a:p>
            <a:pPr lvl="2"/>
            <a:r>
              <a:rPr lang="en-US"/>
              <a:t>Third level</a:t>
            </a:r>
          </a:p>
          <a:p>
            <a:pPr marL="512763" marR="0" lvl="3" indent="-169863" algn="l" defTabSz="882171" rtl="0" eaLnBrk="1" fontAlgn="auto" latinLnBrk="0" hangingPunct="1">
              <a:lnSpc>
                <a:spcPct val="100000"/>
              </a:lnSpc>
              <a:spcBef>
                <a:spcPts val="0"/>
              </a:spcBef>
              <a:spcAft>
                <a:spcPts val="1000"/>
              </a:spcAft>
              <a:buClrTx/>
              <a:buSzTx/>
              <a:buFont typeface="Arial" panose="020B0604020202020204" pitchFamily="34" charset="0"/>
              <a:buChar char="•"/>
              <a:tabLst/>
              <a:defRPr/>
            </a:pPr>
            <a:r>
              <a:rPr lang="en-US"/>
              <a:t>Fourth level</a:t>
            </a:r>
          </a:p>
        </p:txBody>
      </p:sp>
      <p:sp>
        <p:nvSpPr>
          <p:cNvPr id="20" name="Content Placeholder 4">
            <a:extLst>
              <a:ext uri="{FF2B5EF4-FFF2-40B4-BE49-F238E27FC236}">
                <a16:creationId xmlns:a16="http://schemas.microsoft.com/office/drawing/2014/main" id="{F4F33A4B-A858-43E1-BAD6-F73ED28E700D}"/>
              </a:ext>
            </a:extLst>
          </p:cNvPr>
          <p:cNvSpPr>
            <a:spLocks noGrp="1"/>
          </p:cNvSpPr>
          <p:nvPr>
            <p:ph sz="quarter" idx="74" hasCustomPrompt="1"/>
          </p:nvPr>
        </p:nvSpPr>
        <p:spPr>
          <a:xfrm>
            <a:off x="9088316" y="4041159"/>
            <a:ext cx="2518468" cy="216914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a:t>Click to edit text styles</a:t>
            </a:r>
          </a:p>
          <a:p>
            <a:pPr lvl="1"/>
            <a:r>
              <a:rPr lang="en-US"/>
              <a:t>Second level</a:t>
            </a:r>
          </a:p>
          <a:p>
            <a:pPr lvl="2"/>
            <a:r>
              <a:rPr lang="en-US"/>
              <a:t>Third level</a:t>
            </a:r>
          </a:p>
          <a:p>
            <a:pPr marL="512763" marR="0" lvl="3" indent="-169863" algn="l" defTabSz="882171" rtl="0" eaLnBrk="1" fontAlgn="auto" latinLnBrk="0" hangingPunct="1">
              <a:lnSpc>
                <a:spcPct val="100000"/>
              </a:lnSpc>
              <a:spcBef>
                <a:spcPts val="0"/>
              </a:spcBef>
              <a:spcAft>
                <a:spcPts val="1000"/>
              </a:spcAft>
              <a:buClrTx/>
              <a:buSzTx/>
              <a:buFont typeface="Arial" panose="020B0604020202020204" pitchFamily="34" charset="0"/>
              <a:buChar char="•"/>
              <a:tabLst/>
              <a:defRPr/>
            </a:pPr>
            <a:r>
              <a:rPr lang="en-US"/>
              <a:t>Fourth level</a:t>
            </a:r>
          </a:p>
        </p:txBody>
      </p:sp>
      <p:sp>
        <p:nvSpPr>
          <p:cNvPr id="21" name="Text Placeholder 3">
            <a:extLst>
              <a:ext uri="{FF2B5EF4-FFF2-40B4-BE49-F238E27FC236}">
                <a16:creationId xmlns:a16="http://schemas.microsoft.com/office/drawing/2014/main" id="{C1335350-E1A0-4771-8F16-16E60057931E}"/>
              </a:ext>
            </a:extLst>
          </p:cNvPr>
          <p:cNvSpPr>
            <a:spLocks noGrp="1"/>
          </p:cNvSpPr>
          <p:nvPr>
            <p:ph type="body" sz="half" idx="77" hasCustomPrompt="1"/>
          </p:nvPr>
        </p:nvSpPr>
        <p:spPr>
          <a:xfrm>
            <a:off x="577124" y="3429000"/>
            <a:ext cx="2514600" cy="553998"/>
          </a:xfrm>
          <a:prstGeom prst="rect">
            <a:avLst/>
          </a:prstGeom>
        </p:spPr>
        <p:txBody>
          <a:bodyPr vert="horz" wrap="square" lIns="0" tIns="0" rIns="0" bIns="0" rtlCol="0" anchor="t" anchorCtr="0">
            <a:spAutoFit/>
          </a:bodyPr>
          <a:lstStyle>
            <a:lvl1pPr>
              <a:defRPr lang="en-US" sz="1800" b="0" i="0" kern="0" spc="0" baseline="0" dirty="0">
                <a:solidFill>
                  <a:schemeClr val="bg1"/>
                </a:solidFill>
                <a:latin typeface="+mj-lt"/>
                <a:ea typeface="+mn-ea"/>
                <a:cs typeface="+mn-cs"/>
              </a:defRPr>
            </a:lvl1pPr>
          </a:lstStyle>
          <a:p>
            <a:pPr marL="0" lvl="0" indent="0" algn="l" defTabSz="882171" rtl="0" eaLnBrk="1" latinLnBrk="0" hangingPunct="1">
              <a:lnSpc>
                <a:spcPct val="100000"/>
              </a:lnSpc>
              <a:spcBef>
                <a:spcPts val="0"/>
              </a:spcBef>
              <a:spcAft>
                <a:spcPts val="0"/>
              </a:spcAft>
              <a:buFont typeface="Arial" panose="020B0604020202020204" pitchFamily="34" charset="0"/>
              <a:buNone/>
            </a:pPr>
            <a:r>
              <a:rPr lang="en-US"/>
              <a:t>Edit text styles</a:t>
            </a:r>
          </a:p>
          <a:p>
            <a:pPr marL="0" lvl="0" indent="0" algn="l" defTabSz="882171" rtl="0" eaLnBrk="1" latinLnBrk="0" hangingPunct="1">
              <a:lnSpc>
                <a:spcPct val="100000"/>
              </a:lnSpc>
              <a:spcBef>
                <a:spcPts val="0"/>
              </a:spcBef>
              <a:spcAft>
                <a:spcPts val="0"/>
              </a:spcAft>
              <a:buFont typeface="Arial" panose="020B0604020202020204" pitchFamily="34" charset="0"/>
              <a:buNone/>
            </a:pPr>
            <a:endParaRPr lang="en-US"/>
          </a:p>
        </p:txBody>
      </p:sp>
      <p:sp>
        <p:nvSpPr>
          <p:cNvPr id="25" name="Text Placeholder 3">
            <a:extLst>
              <a:ext uri="{FF2B5EF4-FFF2-40B4-BE49-F238E27FC236}">
                <a16:creationId xmlns:a16="http://schemas.microsoft.com/office/drawing/2014/main" id="{27B63A1C-E6D0-4104-84EB-F0D50D178CA3}"/>
              </a:ext>
            </a:extLst>
          </p:cNvPr>
          <p:cNvSpPr>
            <a:spLocks noGrp="1"/>
          </p:cNvSpPr>
          <p:nvPr>
            <p:ph type="body" sz="half" idx="78" hasCustomPrompt="1"/>
          </p:nvPr>
        </p:nvSpPr>
        <p:spPr>
          <a:xfrm>
            <a:off x="3429001" y="3429000"/>
            <a:ext cx="2514599" cy="556557"/>
          </a:xfrm>
          <a:prstGeom prst="rect">
            <a:avLst/>
          </a:prstGeom>
        </p:spPr>
        <p:txBody>
          <a:bodyPr vert="horz" wrap="square" lIns="0" tIns="0" rIns="0" bIns="0" rtlCol="0" anchor="t" anchorCtr="0">
            <a:noAutofit/>
          </a:bodyPr>
          <a:lstStyle>
            <a:lvl1pPr>
              <a:defRPr lang="en-US" sz="1800" b="0" i="0" kern="0" spc="0" baseline="0" dirty="0">
                <a:solidFill>
                  <a:schemeClr val="bg1"/>
                </a:solidFill>
                <a:latin typeface="+mj-lt"/>
                <a:ea typeface="+mn-ea"/>
                <a:cs typeface="+mn-cs"/>
              </a:defRPr>
            </a:lvl1pPr>
          </a:lstStyle>
          <a:p>
            <a:pPr marL="0" lvl="0" indent="0" algn="l" defTabSz="882171" rtl="0" eaLnBrk="1" latinLnBrk="0" hangingPunct="1">
              <a:lnSpc>
                <a:spcPct val="100000"/>
              </a:lnSpc>
              <a:spcBef>
                <a:spcPts val="0"/>
              </a:spcBef>
              <a:spcAft>
                <a:spcPts val="0"/>
              </a:spcAft>
              <a:buFont typeface="Arial" panose="020B0604020202020204" pitchFamily="34" charset="0"/>
              <a:buNone/>
            </a:pPr>
            <a:r>
              <a:rPr lang="en-US"/>
              <a:t>Edit text styles</a:t>
            </a:r>
          </a:p>
        </p:txBody>
      </p:sp>
      <p:sp>
        <p:nvSpPr>
          <p:cNvPr id="26" name="Text Placeholder 3">
            <a:extLst>
              <a:ext uri="{FF2B5EF4-FFF2-40B4-BE49-F238E27FC236}">
                <a16:creationId xmlns:a16="http://schemas.microsoft.com/office/drawing/2014/main" id="{557C89B0-D8F1-4FCB-A24D-1A8E07C5418F}"/>
              </a:ext>
            </a:extLst>
          </p:cNvPr>
          <p:cNvSpPr>
            <a:spLocks noGrp="1"/>
          </p:cNvSpPr>
          <p:nvPr>
            <p:ph type="body" sz="half" idx="79" hasCustomPrompt="1"/>
          </p:nvPr>
        </p:nvSpPr>
        <p:spPr>
          <a:xfrm>
            <a:off x="6244532" y="3426441"/>
            <a:ext cx="2511833" cy="556557"/>
          </a:xfrm>
          <a:prstGeom prst="rect">
            <a:avLst/>
          </a:prstGeom>
        </p:spPr>
        <p:txBody>
          <a:bodyPr vert="horz" wrap="square" lIns="0" tIns="0" rIns="0" bIns="0" rtlCol="0" anchor="t" anchorCtr="0">
            <a:noAutofit/>
          </a:bodyPr>
          <a:lstStyle>
            <a:lvl1pPr>
              <a:defRPr lang="en-US" sz="1800" b="0" i="0" kern="0" spc="0" baseline="0" dirty="0" smtClean="0">
                <a:solidFill>
                  <a:schemeClr val="bg1"/>
                </a:solidFill>
                <a:latin typeface="+mj-lt"/>
                <a:ea typeface="+mn-ea"/>
                <a:cs typeface="CiscoSansTT" panose="020B0503020201020303" pitchFamily="34" charset="0"/>
              </a:defRPr>
            </a:lvl1pPr>
          </a:lstStyle>
          <a:p>
            <a:pPr marL="0" lvl="0" indent="0" algn="l" defTabSz="882171" rtl="0" eaLnBrk="1" latinLnBrk="0" hangingPunct="1">
              <a:lnSpc>
                <a:spcPct val="100000"/>
              </a:lnSpc>
              <a:spcBef>
                <a:spcPts val="0"/>
              </a:spcBef>
              <a:spcAft>
                <a:spcPts val="0"/>
              </a:spcAft>
              <a:buFont typeface="Arial" panose="020B0604020202020204" pitchFamily="34" charset="0"/>
              <a:buNone/>
            </a:pPr>
            <a:r>
              <a:rPr lang="en-US"/>
              <a:t>Edit text styles</a:t>
            </a:r>
          </a:p>
        </p:txBody>
      </p:sp>
      <p:sp>
        <p:nvSpPr>
          <p:cNvPr id="28" name="Text Placeholder 3">
            <a:extLst>
              <a:ext uri="{FF2B5EF4-FFF2-40B4-BE49-F238E27FC236}">
                <a16:creationId xmlns:a16="http://schemas.microsoft.com/office/drawing/2014/main" id="{021BAB40-4E72-46BF-997D-5BB0DBDC1613}"/>
              </a:ext>
            </a:extLst>
          </p:cNvPr>
          <p:cNvSpPr>
            <a:spLocks noGrp="1"/>
          </p:cNvSpPr>
          <p:nvPr>
            <p:ph type="body" sz="half" idx="80" hasCustomPrompt="1"/>
          </p:nvPr>
        </p:nvSpPr>
        <p:spPr>
          <a:xfrm>
            <a:off x="9088316" y="3426441"/>
            <a:ext cx="2511833" cy="556557"/>
          </a:xfrm>
          <a:prstGeom prst="rect">
            <a:avLst/>
          </a:prstGeom>
        </p:spPr>
        <p:txBody>
          <a:bodyPr vert="horz" wrap="square" lIns="0" tIns="0" rIns="0" bIns="0" rtlCol="0" anchor="t" anchorCtr="0">
            <a:noAutofit/>
          </a:bodyPr>
          <a:lstStyle>
            <a:lvl1pPr>
              <a:defRPr lang="en-US" sz="1800" b="0" i="0" kern="0" spc="0" baseline="0" dirty="0" smtClean="0">
                <a:solidFill>
                  <a:schemeClr val="bg1"/>
                </a:solidFill>
                <a:latin typeface="+mj-lt"/>
                <a:ea typeface="+mn-ea"/>
                <a:cs typeface="CiscoSansTT" panose="020B0503020201020303" pitchFamily="34" charset="0"/>
              </a:defRPr>
            </a:lvl1pPr>
          </a:lstStyle>
          <a:p>
            <a:pPr marL="0" lvl="0" indent="0" algn="l" defTabSz="882171" rtl="0" eaLnBrk="1" latinLnBrk="0" hangingPunct="1">
              <a:lnSpc>
                <a:spcPct val="100000"/>
              </a:lnSpc>
              <a:spcBef>
                <a:spcPts val="0"/>
              </a:spcBef>
              <a:spcAft>
                <a:spcPts val="0"/>
              </a:spcAft>
              <a:buFont typeface="Arial" panose="020B0604020202020204" pitchFamily="34" charset="0"/>
              <a:buNone/>
            </a:pPr>
            <a:r>
              <a:rPr lang="en-US"/>
              <a:t>Edit text styles</a:t>
            </a:r>
          </a:p>
        </p:txBody>
      </p:sp>
      <p:sp>
        <p:nvSpPr>
          <p:cNvPr id="30" name="Slide Number Placeholder 5">
            <a:extLst>
              <a:ext uri="{FF2B5EF4-FFF2-40B4-BE49-F238E27FC236}">
                <a16:creationId xmlns:a16="http://schemas.microsoft.com/office/drawing/2014/main" id="{E6BF6303-E098-4CBE-9F90-71CF62910FE4}"/>
              </a:ext>
            </a:extLst>
          </p:cNvPr>
          <p:cNvSpPr txBox="1">
            <a:spLocks/>
          </p:cNvSpPr>
          <p:nvPr userDrawn="1"/>
        </p:nvSpPr>
        <p:spPr>
          <a:xfrm>
            <a:off x="10020300" y="6401748"/>
            <a:ext cx="1586484" cy="123111"/>
          </a:xfrm>
          <a:prstGeom prst="rect">
            <a:avLst/>
          </a:prstGeom>
        </p:spPr>
        <p:txBody>
          <a:bodyPr vert="horz" wrap="square" lIns="0" tIns="0" rIns="0" bIns="0" rtlCol="0" anchor="t" anchorCtr="0">
            <a:spAutoFit/>
          </a:bodyPr>
          <a:lstStyle>
            <a:defPPr>
              <a:defRPr lang="en-US"/>
            </a:defPPr>
            <a:lvl1pPr marL="0" algn="r" defTabSz="926372" rtl="0" eaLnBrk="1" latinLnBrk="0" hangingPunct="1">
              <a:defRPr sz="800" kern="1200">
                <a:solidFill>
                  <a:schemeClr val="tx1"/>
                </a:solidFill>
                <a:latin typeface="+mn-lt"/>
                <a:ea typeface="+mn-ea"/>
                <a:cs typeface="+mn-cs"/>
              </a:defRPr>
            </a:lvl1pPr>
            <a:lvl2pPr marL="463186" algn="l" defTabSz="926372" rtl="0" eaLnBrk="1" latinLnBrk="0" hangingPunct="1">
              <a:defRPr sz="1824" kern="1200">
                <a:solidFill>
                  <a:schemeClr val="tx1"/>
                </a:solidFill>
                <a:latin typeface="+mn-lt"/>
                <a:ea typeface="+mn-ea"/>
                <a:cs typeface="+mn-cs"/>
              </a:defRPr>
            </a:lvl2pPr>
            <a:lvl3pPr marL="926372" algn="l" defTabSz="926372" rtl="0" eaLnBrk="1" latinLnBrk="0" hangingPunct="1">
              <a:defRPr sz="1824" kern="1200">
                <a:solidFill>
                  <a:schemeClr val="tx1"/>
                </a:solidFill>
                <a:latin typeface="+mn-lt"/>
                <a:ea typeface="+mn-ea"/>
                <a:cs typeface="+mn-cs"/>
              </a:defRPr>
            </a:lvl3pPr>
            <a:lvl4pPr marL="1389557" algn="l" defTabSz="926372" rtl="0" eaLnBrk="1" latinLnBrk="0" hangingPunct="1">
              <a:defRPr sz="1824" kern="1200">
                <a:solidFill>
                  <a:schemeClr val="tx1"/>
                </a:solidFill>
                <a:latin typeface="+mn-lt"/>
                <a:ea typeface="+mn-ea"/>
                <a:cs typeface="+mn-cs"/>
              </a:defRPr>
            </a:lvl4pPr>
            <a:lvl5pPr marL="1852743" algn="l" defTabSz="926372" rtl="0" eaLnBrk="1" latinLnBrk="0" hangingPunct="1">
              <a:defRPr sz="1824" kern="1200">
                <a:solidFill>
                  <a:schemeClr val="tx1"/>
                </a:solidFill>
                <a:latin typeface="+mn-lt"/>
                <a:ea typeface="+mn-ea"/>
                <a:cs typeface="+mn-cs"/>
              </a:defRPr>
            </a:lvl5pPr>
            <a:lvl6pPr marL="2315929" algn="l" defTabSz="926372" rtl="0" eaLnBrk="1" latinLnBrk="0" hangingPunct="1">
              <a:defRPr sz="1824" kern="1200">
                <a:solidFill>
                  <a:schemeClr val="tx1"/>
                </a:solidFill>
                <a:latin typeface="+mn-lt"/>
                <a:ea typeface="+mn-ea"/>
                <a:cs typeface="+mn-cs"/>
              </a:defRPr>
            </a:lvl6pPr>
            <a:lvl7pPr marL="2779113" algn="l" defTabSz="926372" rtl="0" eaLnBrk="1" latinLnBrk="0" hangingPunct="1">
              <a:defRPr sz="1824" kern="1200">
                <a:solidFill>
                  <a:schemeClr val="tx1"/>
                </a:solidFill>
                <a:latin typeface="+mn-lt"/>
                <a:ea typeface="+mn-ea"/>
                <a:cs typeface="+mn-cs"/>
              </a:defRPr>
            </a:lvl7pPr>
            <a:lvl8pPr marL="3242299" algn="l" defTabSz="926372" rtl="0" eaLnBrk="1" latinLnBrk="0" hangingPunct="1">
              <a:defRPr sz="1824" kern="1200">
                <a:solidFill>
                  <a:schemeClr val="tx1"/>
                </a:solidFill>
                <a:latin typeface="+mn-lt"/>
                <a:ea typeface="+mn-ea"/>
                <a:cs typeface="+mn-cs"/>
              </a:defRPr>
            </a:lvl8pPr>
            <a:lvl9pPr marL="3705486" algn="l" defTabSz="926372" rtl="0" eaLnBrk="1" latinLnBrk="0" hangingPunct="1">
              <a:defRPr sz="1824" kern="1200">
                <a:solidFill>
                  <a:schemeClr val="tx1"/>
                </a:solidFill>
                <a:latin typeface="+mn-lt"/>
                <a:ea typeface="+mn-ea"/>
                <a:cs typeface="+mn-cs"/>
              </a:defRPr>
            </a:lvl9pPr>
          </a:lstStyle>
          <a:p>
            <a:fld id="{A7D7A393-7AAB-4C35-B2E9-5B44BBD349B3}" type="slidenum">
              <a:rPr lang="en-US" smtClean="0">
                <a:solidFill>
                  <a:schemeClr val="bg1"/>
                </a:solidFill>
              </a:rPr>
              <a:pPr/>
              <a:t>‹#›</a:t>
            </a:fld>
            <a:endParaRPr lang="en-US">
              <a:solidFill>
                <a:schemeClr val="bg1"/>
              </a:solidFill>
            </a:endParaRPr>
          </a:p>
        </p:txBody>
      </p:sp>
      <p:sp>
        <p:nvSpPr>
          <p:cNvPr id="2" name="TextBox 1">
            <a:extLst>
              <a:ext uri="{FF2B5EF4-FFF2-40B4-BE49-F238E27FC236}">
                <a16:creationId xmlns:a16="http://schemas.microsoft.com/office/drawing/2014/main" id="{3CF979DE-22C2-9631-080F-C4646756B839}"/>
              </a:ext>
            </a:extLst>
          </p:cNvPr>
          <p:cNvSpPr txBox="1"/>
          <p:nvPr userDrawn="1"/>
        </p:nvSpPr>
        <p:spPr>
          <a:xfrm>
            <a:off x="819807" y="6463862"/>
            <a:ext cx="0" cy="0"/>
          </a:xfrm>
          <a:prstGeom prst="rect">
            <a:avLst/>
          </a:prstGeom>
          <a:noFill/>
        </p:spPr>
        <p:txBody>
          <a:bodyPr wrap="none" lIns="0" tIns="0" rIns="0" bIns="0" rtlCol="0">
            <a:noAutofit/>
          </a:bodyPr>
          <a:lstStyle/>
          <a:p>
            <a:pPr algn="l">
              <a:lnSpc>
                <a:spcPct val="120000"/>
              </a:lnSpc>
            </a:pPr>
            <a:endParaRPr lang="en-US" sz="1600"/>
          </a:p>
        </p:txBody>
      </p:sp>
      <p:sp>
        <p:nvSpPr>
          <p:cNvPr id="3" name="TextBox 2">
            <a:extLst>
              <a:ext uri="{FF2B5EF4-FFF2-40B4-BE49-F238E27FC236}">
                <a16:creationId xmlns:a16="http://schemas.microsoft.com/office/drawing/2014/main" id="{72F7B87A-B1ED-519C-6C0C-2600C712E14B}"/>
              </a:ext>
            </a:extLst>
          </p:cNvPr>
          <p:cNvSpPr txBox="1"/>
          <p:nvPr userDrawn="1"/>
        </p:nvSpPr>
        <p:spPr>
          <a:xfrm>
            <a:off x="683172" y="6411310"/>
            <a:ext cx="0" cy="0"/>
          </a:xfrm>
          <a:prstGeom prst="rect">
            <a:avLst/>
          </a:prstGeom>
          <a:noFill/>
        </p:spPr>
        <p:txBody>
          <a:bodyPr wrap="none" lIns="0" tIns="0" rIns="0" bIns="0" rtlCol="0">
            <a:noAutofit/>
          </a:bodyPr>
          <a:lstStyle/>
          <a:p>
            <a:pPr algn="l">
              <a:lnSpc>
                <a:spcPct val="120000"/>
              </a:lnSpc>
            </a:pPr>
            <a:endParaRPr lang="en-US" sz="1600"/>
          </a:p>
        </p:txBody>
      </p:sp>
      <p:sp>
        <p:nvSpPr>
          <p:cNvPr id="4" name="TextBox 3">
            <a:extLst>
              <a:ext uri="{FF2B5EF4-FFF2-40B4-BE49-F238E27FC236}">
                <a16:creationId xmlns:a16="http://schemas.microsoft.com/office/drawing/2014/main" id="{AF2D68BF-5FFA-2DF4-958F-75F9B886AC97}"/>
              </a:ext>
            </a:extLst>
          </p:cNvPr>
          <p:cNvSpPr txBox="1"/>
          <p:nvPr userDrawn="1"/>
        </p:nvSpPr>
        <p:spPr>
          <a:xfrm>
            <a:off x="2175641" y="6369269"/>
            <a:ext cx="0" cy="0"/>
          </a:xfrm>
          <a:prstGeom prst="rect">
            <a:avLst/>
          </a:prstGeom>
          <a:noFill/>
        </p:spPr>
        <p:txBody>
          <a:bodyPr wrap="none" lIns="0" tIns="0" rIns="0" bIns="0" rtlCol="0">
            <a:noAutofit/>
          </a:bodyPr>
          <a:lstStyle/>
          <a:p>
            <a:pPr algn="l">
              <a:lnSpc>
                <a:spcPct val="120000"/>
              </a:lnSpc>
            </a:pPr>
            <a:endParaRPr lang="en-US" sz="1600"/>
          </a:p>
        </p:txBody>
      </p:sp>
    </p:spTree>
    <p:extLst>
      <p:ext uri="{BB962C8B-B14F-4D97-AF65-F5344CB8AC3E}">
        <p14:creationId xmlns:p14="http://schemas.microsoft.com/office/powerpoint/2010/main" val="341972900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Content with Picture">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5720B04C-74BB-4534-957E-D616BF3968A2}"/>
              </a:ext>
            </a:extLst>
          </p:cNvPr>
          <p:cNvSpPr>
            <a:spLocks noGrp="1"/>
          </p:cNvSpPr>
          <p:nvPr>
            <p:ph type="pic" sz="quarter" idx="22" hasCustomPrompt="1"/>
          </p:nvPr>
        </p:nvSpPr>
        <p:spPr>
          <a:xfrm>
            <a:off x="3429000" y="0"/>
            <a:ext cx="876299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chorCtr="0">
            <a:normAutofit/>
          </a:bodyPr>
          <a:lstStyle>
            <a:lvl1pPr marL="0" indent="0" algn="ctr" defTabSz="882171" rtl="0" eaLnBrk="1" latinLnBrk="0" hangingPunct="1">
              <a:lnSpc>
                <a:spcPct val="100000"/>
              </a:lnSpc>
              <a:spcBef>
                <a:spcPts val="0"/>
              </a:spcBef>
              <a:spcAft>
                <a:spcPts val="1000"/>
              </a:spcAft>
              <a:buFont typeface="Arial" panose="020B0604020202020204" pitchFamily="34" charset="0"/>
              <a:buNone/>
              <a:defRPr lang="en-US" sz="1600" b="0" i="0" kern="1200" spc="0" baseline="0" dirty="0">
                <a:solidFill>
                  <a:schemeClr val="bg1"/>
                </a:solidFill>
                <a:latin typeface="+mj-lt"/>
                <a:ea typeface="+mn-ea"/>
                <a:cs typeface="+mn-cs"/>
              </a:defRPr>
            </a:lvl1pPr>
          </a:lstStyle>
          <a:p>
            <a:r>
              <a:rPr lang="en-US"/>
              <a:t>Drag &amp; drop your photo here </a:t>
            </a:r>
            <a:br>
              <a:rPr lang="en-US"/>
            </a:br>
            <a:r>
              <a:rPr lang="en-US"/>
              <a:t>or click or tap icon </a:t>
            </a:r>
            <a:br>
              <a:rPr lang="en-US"/>
            </a:br>
            <a:r>
              <a:rPr lang="en-US"/>
              <a:t>below to insert</a:t>
            </a:r>
          </a:p>
          <a:p>
            <a:endParaRPr lang="en-US"/>
          </a:p>
          <a:p>
            <a:endParaRPr lang="en-US"/>
          </a:p>
          <a:p>
            <a:endParaRPr lang="en-US"/>
          </a:p>
          <a:p>
            <a:endParaRPr lang="en-US"/>
          </a:p>
        </p:txBody>
      </p:sp>
      <p:sp>
        <p:nvSpPr>
          <p:cNvPr id="6" name="Text Placeholder 3">
            <a:extLst>
              <a:ext uri="{FF2B5EF4-FFF2-40B4-BE49-F238E27FC236}">
                <a16:creationId xmlns:a16="http://schemas.microsoft.com/office/drawing/2014/main" id="{3904549E-8863-48CB-9C70-D7E0A597A23F}"/>
              </a:ext>
            </a:extLst>
          </p:cNvPr>
          <p:cNvSpPr>
            <a:spLocks noGrp="1"/>
          </p:cNvSpPr>
          <p:nvPr>
            <p:ph type="body" sz="quarter" idx="25"/>
          </p:nvPr>
        </p:nvSpPr>
        <p:spPr>
          <a:xfrm>
            <a:off x="571500" y="2971800"/>
            <a:ext cx="2552700" cy="3238500"/>
          </a:xfrm>
        </p:spPr>
        <p:txBody>
          <a:bodyPr/>
          <a:lstStyle>
            <a:lvl3pPr marL="346075" indent="-171450">
              <a:buFont typeface="Arial" panose="020B0604020202020204" pitchFamily="34" charset="0"/>
              <a:buChar char="•"/>
              <a:defRPr/>
            </a:lvl3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itle Placeholder 1">
            <a:extLst>
              <a:ext uri="{FF2B5EF4-FFF2-40B4-BE49-F238E27FC236}">
                <a16:creationId xmlns:a16="http://schemas.microsoft.com/office/drawing/2014/main" id="{800EC806-95B3-4F5D-8400-B2513AD646B4}"/>
              </a:ext>
            </a:extLst>
          </p:cNvPr>
          <p:cNvSpPr>
            <a:spLocks noGrp="1"/>
          </p:cNvSpPr>
          <p:nvPr>
            <p:ph type="title"/>
          </p:nvPr>
        </p:nvSpPr>
        <p:spPr>
          <a:xfrm>
            <a:off x="571500" y="609600"/>
            <a:ext cx="2552700" cy="2057400"/>
          </a:xfrm>
          <a:prstGeom prst="rect">
            <a:avLst/>
          </a:prstGeom>
        </p:spPr>
        <p:txBody>
          <a:bodyPr vert="horz" lIns="0" tIns="0" rIns="0" bIns="0" rtlCol="0" anchor="t" anchorCtr="0">
            <a:noAutofit/>
          </a:bodyPr>
          <a:lstStyle>
            <a:lvl1pPr>
              <a:defRPr lang="en-US" sz="4000" b="0" i="0" kern="100" spc="-133" baseline="0">
                <a:solidFill>
                  <a:schemeClr val="bg1"/>
                </a:solidFill>
                <a:latin typeface="CiscoSansTT" panose="020B0503020201020303" pitchFamily="34" charset="0"/>
                <a:ea typeface="+mj-ea"/>
                <a:cs typeface="+mj-cs"/>
              </a:defRPr>
            </a:lvl1pPr>
          </a:lstStyle>
          <a:p>
            <a:pPr lvl="0" algn="l" defTabSz="882171" rtl="0" eaLnBrk="1" latinLnBrk="0" hangingPunct="1">
              <a:lnSpc>
                <a:spcPct val="90000"/>
              </a:lnSpc>
              <a:spcBef>
                <a:spcPct val="0"/>
              </a:spcBef>
              <a:buNone/>
            </a:pPr>
            <a:r>
              <a:rPr lang="en-US"/>
              <a:t>Click to edit Master title style</a:t>
            </a:r>
          </a:p>
        </p:txBody>
      </p:sp>
    </p:spTree>
    <p:extLst>
      <p:ext uri="{BB962C8B-B14F-4D97-AF65-F5344CB8AC3E}">
        <p14:creationId xmlns:p14="http://schemas.microsoft.com/office/powerpoint/2010/main" val="177366405"/>
      </p:ext>
    </p:extLst>
  </p:cSld>
  <p:clrMapOvr>
    <a:masterClrMapping/>
  </p:clrMapOvr>
  <p:extLst>
    <p:ext uri="{DCECCB84-F9BA-43D5-87BE-67443E8EF086}">
      <p15:sldGuideLst xmlns:p15="http://schemas.microsoft.com/office/powerpoint/2012/main">
        <p15:guide id="2" orient="horz" pos="1872">
          <p15:clr>
            <a:srgbClr val="A4A3A4"/>
          </p15:clr>
        </p15:guide>
        <p15:guide id="3" orient="horz" pos="1680">
          <p15:clr>
            <a:srgbClr val="A4A3A4"/>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Content with Picture">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5336A642-95C4-40BE-AE95-D81502EF3AED}"/>
              </a:ext>
            </a:extLst>
          </p:cNvPr>
          <p:cNvSpPr txBox="1"/>
          <p:nvPr userDrawn="1"/>
        </p:nvSpPr>
        <p:spPr>
          <a:xfrm>
            <a:off x="3429000" y="6437289"/>
            <a:ext cx="5334000" cy="92333"/>
          </a:xfrm>
          <a:prstGeom prst="rect">
            <a:avLst/>
          </a:prstGeom>
          <a:noFill/>
        </p:spPr>
        <p:txBody>
          <a:bodyPr wrap="square" lIns="0" tIns="0" rIns="0" bIns="0" rtlCol="0">
            <a:spAutoFit/>
          </a:bodyPr>
          <a:lstStyle/>
          <a:p>
            <a:pPr marL="0" marR="0" lvl="0" indent="0" algn="ctr" defTabSz="926372" rtl="0" eaLnBrk="1" fontAlgn="auto" latinLnBrk="0" hangingPunct="1">
              <a:lnSpc>
                <a:spcPct val="100000"/>
              </a:lnSpc>
              <a:spcBef>
                <a:spcPts val="0"/>
              </a:spcBef>
              <a:spcAft>
                <a:spcPts val="0"/>
              </a:spcAft>
              <a:buClrTx/>
              <a:buSzTx/>
              <a:buFontTx/>
              <a:buNone/>
              <a:tabLst/>
              <a:defRPr/>
            </a:pPr>
            <a:r>
              <a:rPr lang="en-US" sz="600" kern="1200">
                <a:solidFill>
                  <a:schemeClr val="bg1"/>
                </a:solidFill>
                <a:latin typeface="+mn-lt"/>
                <a:ea typeface="+mn-ea"/>
                <a:cs typeface="+mn-cs"/>
              </a:rPr>
              <a:t>© 2026 Cisco and/or its affiliates. All rights reserved. Cisco Confidential</a:t>
            </a:r>
          </a:p>
        </p:txBody>
      </p:sp>
      <p:sp>
        <p:nvSpPr>
          <p:cNvPr id="7" name="Picture Placeholder 2">
            <a:extLst>
              <a:ext uri="{FF2B5EF4-FFF2-40B4-BE49-F238E27FC236}">
                <a16:creationId xmlns:a16="http://schemas.microsoft.com/office/drawing/2014/main" id="{87B433CD-E1C3-42E7-8B3E-2E01EFCCDC2D}"/>
              </a:ext>
            </a:extLst>
          </p:cNvPr>
          <p:cNvSpPr>
            <a:spLocks noGrp="1"/>
          </p:cNvSpPr>
          <p:nvPr>
            <p:ph type="pic" sz="quarter" idx="22" hasCustomPrompt="1"/>
          </p:nvPr>
        </p:nvSpPr>
        <p:spPr>
          <a:xfrm>
            <a:off x="4076700" y="609600"/>
            <a:ext cx="7543800" cy="56007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chorCtr="0">
            <a:normAutofit/>
          </a:bodyPr>
          <a:lstStyle>
            <a:lvl1pPr marL="0" indent="0" algn="ctr" defTabSz="882171" rtl="0" eaLnBrk="1" latinLnBrk="0" hangingPunct="1">
              <a:lnSpc>
                <a:spcPct val="100000"/>
              </a:lnSpc>
              <a:spcBef>
                <a:spcPts val="0"/>
              </a:spcBef>
              <a:spcAft>
                <a:spcPts val="1000"/>
              </a:spcAft>
              <a:buFont typeface="Arial" panose="020B0604020202020204" pitchFamily="34" charset="0"/>
              <a:buNone/>
              <a:defRPr lang="en-US" sz="1400" b="0" i="0" kern="1200" spc="0" baseline="0" dirty="0">
                <a:solidFill>
                  <a:schemeClr val="bg1"/>
                </a:solidFill>
                <a:latin typeface="+mj-lt"/>
                <a:ea typeface="+mn-ea"/>
                <a:cs typeface="+mn-cs"/>
              </a:defRPr>
            </a:lvl1pPr>
          </a:lstStyle>
          <a:p>
            <a:r>
              <a:rPr lang="en-US"/>
              <a:t>Drag &amp; drop your photo here </a:t>
            </a:r>
            <a:br>
              <a:rPr lang="en-US"/>
            </a:br>
            <a:r>
              <a:rPr lang="en-US"/>
              <a:t>or click or tap icon </a:t>
            </a:r>
            <a:br>
              <a:rPr lang="en-US"/>
            </a:br>
            <a:r>
              <a:rPr lang="en-US"/>
              <a:t>below to insert</a:t>
            </a:r>
          </a:p>
          <a:p>
            <a:endParaRPr lang="en-US"/>
          </a:p>
          <a:p>
            <a:endParaRPr lang="en-US"/>
          </a:p>
          <a:p>
            <a:endParaRPr lang="en-US"/>
          </a:p>
          <a:p>
            <a:endParaRPr lang="en-US"/>
          </a:p>
        </p:txBody>
      </p:sp>
      <p:sp>
        <p:nvSpPr>
          <p:cNvPr id="11" name="Title Placeholder 1">
            <a:extLst>
              <a:ext uri="{FF2B5EF4-FFF2-40B4-BE49-F238E27FC236}">
                <a16:creationId xmlns:a16="http://schemas.microsoft.com/office/drawing/2014/main" id="{CEB24B0E-9622-403A-BCEE-A0D7E04FC6D2}"/>
              </a:ext>
            </a:extLst>
          </p:cNvPr>
          <p:cNvSpPr>
            <a:spLocks noGrp="1"/>
          </p:cNvSpPr>
          <p:nvPr>
            <p:ph type="title" hasCustomPrompt="1"/>
          </p:nvPr>
        </p:nvSpPr>
        <p:spPr>
          <a:xfrm>
            <a:off x="571500" y="609600"/>
            <a:ext cx="2857500" cy="2057400"/>
          </a:xfrm>
          <a:prstGeom prst="rect">
            <a:avLst/>
          </a:prstGeom>
        </p:spPr>
        <p:txBody>
          <a:bodyPr vert="horz" lIns="0" tIns="0" rIns="0" bIns="0" rtlCol="0" anchor="t" anchorCtr="0">
            <a:noAutofit/>
          </a:bodyPr>
          <a:lstStyle>
            <a:lvl1pPr>
              <a:defRPr lang="en-US" sz="4000" b="0" i="0" kern="100" spc="-133" baseline="0">
                <a:solidFill>
                  <a:schemeClr val="bg1"/>
                </a:solidFill>
                <a:latin typeface="CiscoSansTT" panose="020B0503020201020303" pitchFamily="34" charset="0"/>
                <a:ea typeface="+mj-ea"/>
                <a:cs typeface="+mj-cs"/>
              </a:defRPr>
            </a:lvl1pPr>
          </a:lstStyle>
          <a:p>
            <a:pPr lvl="0" algn="l" defTabSz="882171" rtl="0" eaLnBrk="1" latinLnBrk="0" hangingPunct="1">
              <a:lnSpc>
                <a:spcPct val="90000"/>
              </a:lnSpc>
              <a:spcBef>
                <a:spcPct val="0"/>
              </a:spcBef>
              <a:buNone/>
            </a:pPr>
            <a:r>
              <a:rPr lang="en-US"/>
              <a:t>Click to </a:t>
            </a:r>
            <a:br>
              <a:rPr lang="en-US"/>
            </a:br>
            <a:r>
              <a:rPr lang="en-US"/>
              <a:t>edit Master title style</a:t>
            </a:r>
          </a:p>
        </p:txBody>
      </p:sp>
      <p:sp>
        <p:nvSpPr>
          <p:cNvPr id="12" name="Text Placeholder 3">
            <a:extLst>
              <a:ext uri="{FF2B5EF4-FFF2-40B4-BE49-F238E27FC236}">
                <a16:creationId xmlns:a16="http://schemas.microsoft.com/office/drawing/2014/main" id="{38365BD2-90FE-4291-A6CC-C5800190201E}"/>
              </a:ext>
            </a:extLst>
          </p:cNvPr>
          <p:cNvSpPr>
            <a:spLocks noGrp="1"/>
          </p:cNvSpPr>
          <p:nvPr>
            <p:ph type="body" sz="quarter" idx="25"/>
          </p:nvPr>
        </p:nvSpPr>
        <p:spPr>
          <a:xfrm>
            <a:off x="571500" y="2971800"/>
            <a:ext cx="2857500" cy="3238500"/>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Slide Number Placeholder 5">
            <a:extLst>
              <a:ext uri="{FF2B5EF4-FFF2-40B4-BE49-F238E27FC236}">
                <a16:creationId xmlns:a16="http://schemas.microsoft.com/office/drawing/2014/main" id="{C6E0A61B-2283-4421-B1B2-A3E8BA249AA3}"/>
              </a:ext>
            </a:extLst>
          </p:cNvPr>
          <p:cNvSpPr txBox="1">
            <a:spLocks/>
          </p:cNvSpPr>
          <p:nvPr userDrawn="1"/>
        </p:nvSpPr>
        <p:spPr>
          <a:xfrm>
            <a:off x="10020300" y="6401748"/>
            <a:ext cx="1586484" cy="123111"/>
          </a:xfrm>
          <a:prstGeom prst="rect">
            <a:avLst/>
          </a:prstGeom>
        </p:spPr>
        <p:txBody>
          <a:bodyPr vert="horz" wrap="square" lIns="0" tIns="0" rIns="0" bIns="0" rtlCol="0" anchor="t" anchorCtr="0">
            <a:spAutoFit/>
          </a:bodyPr>
          <a:lstStyle>
            <a:defPPr>
              <a:defRPr lang="en-US"/>
            </a:defPPr>
            <a:lvl1pPr marL="0" algn="r" defTabSz="926372" rtl="0" eaLnBrk="1" latinLnBrk="0" hangingPunct="1">
              <a:defRPr sz="800" kern="1200">
                <a:solidFill>
                  <a:schemeClr val="tx1"/>
                </a:solidFill>
                <a:latin typeface="+mn-lt"/>
                <a:ea typeface="+mn-ea"/>
                <a:cs typeface="+mn-cs"/>
              </a:defRPr>
            </a:lvl1pPr>
            <a:lvl2pPr marL="463186" algn="l" defTabSz="926372" rtl="0" eaLnBrk="1" latinLnBrk="0" hangingPunct="1">
              <a:defRPr sz="1824" kern="1200">
                <a:solidFill>
                  <a:schemeClr val="tx1"/>
                </a:solidFill>
                <a:latin typeface="+mn-lt"/>
                <a:ea typeface="+mn-ea"/>
                <a:cs typeface="+mn-cs"/>
              </a:defRPr>
            </a:lvl2pPr>
            <a:lvl3pPr marL="926372" algn="l" defTabSz="926372" rtl="0" eaLnBrk="1" latinLnBrk="0" hangingPunct="1">
              <a:defRPr sz="1824" kern="1200">
                <a:solidFill>
                  <a:schemeClr val="tx1"/>
                </a:solidFill>
                <a:latin typeface="+mn-lt"/>
                <a:ea typeface="+mn-ea"/>
                <a:cs typeface="+mn-cs"/>
              </a:defRPr>
            </a:lvl3pPr>
            <a:lvl4pPr marL="1389557" algn="l" defTabSz="926372" rtl="0" eaLnBrk="1" latinLnBrk="0" hangingPunct="1">
              <a:defRPr sz="1824" kern="1200">
                <a:solidFill>
                  <a:schemeClr val="tx1"/>
                </a:solidFill>
                <a:latin typeface="+mn-lt"/>
                <a:ea typeface="+mn-ea"/>
                <a:cs typeface="+mn-cs"/>
              </a:defRPr>
            </a:lvl4pPr>
            <a:lvl5pPr marL="1852743" algn="l" defTabSz="926372" rtl="0" eaLnBrk="1" latinLnBrk="0" hangingPunct="1">
              <a:defRPr sz="1824" kern="1200">
                <a:solidFill>
                  <a:schemeClr val="tx1"/>
                </a:solidFill>
                <a:latin typeface="+mn-lt"/>
                <a:ea typeface="+mn-ea"/>
                <a:cs typeface="+mn-cs"/>
              </a:defRPr>
            </a:lvl5pPr>
            <a:lvl6pPr marL="2315929" algn="l" defTabSz="926372" rtl="0" eaLnBrk="1" latinLnBrk="0" hangingPunct="1">
              <a:defRPr sz="1824" kern="1200">
                <a:solidFill>
                  <a:schemeClr val="tx1"/>
                </a:solidFill>
                <a:latin typeface="+mn-lt"/>
                <a:ea typeface="+mn-ea"/>
                <a:cs typeface="+mn-cs"/>
              </a:defRPr>
            </a:lvl6pPr>
            <a:lvl7pPr marL="2779113" algn="l" defTabSz="926372" rtl="0" eaLnBrk="1" latinLnBrk="0" hangingPunct="1">
              <a:defRPr sz="1824" kern="1200">
                <a:solidFill>
                  <a:schemeClr val="tx1"/>
                </a:solidFill>
                <a:latin typeface="+mn-lt"/>
                <a:ea typeface="+mn-ea"/>
                <a:cs typeface="+mn-cs"/>
              </a:defRPr>
            </a:lvl7pPr>
            <a:lvl8pPr marL="3242299" algn="l" defTabSz="926372" rtl="0" eaLnBrk="1" latinLnBrk="0" hangingPunct="1">
              <a:defRPr sz="1824" kern="1200">
                <a:solidFill>
                  <a:schemeClr val="tx1"/>
                </a:solidFill>
                <a:latin typeface="+mn-lt"/>
                <a:ea typeface="+mn-ea"/>
                <a:cs typeface="+mn-cs"/>
              </a:defRPr>
            </a:lvl8pPr>
            <a:lvl9pPr marL="3705486" algn="l" defTabSz="926372" rtl="0" eaLnBrk="1" latinLnBrk="0" hangingPunct="1">
              <a:defRPr sz="1824" kern="1200">
                <a:solidFill>
                  <a:schemeClr val="tx1"/>
                </a:solidFill>
                <a:latin typeface="+mn-lt"/>
                <a:ea typeface="+mn-ea"/>
                <a:cs typeface="+mn-cs"/>
              </a:defRPr>
            </a:lvl9pPr>
          </a:lstStyle>
          <a:p>
            <a:fld id="{A7D7A393-7AAB-4C35-B2E9-5B44BBD349B3}"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3198578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wo Content with Picture">
    <p:spTree>
      <p:nvGrpSpPr>
        <p:cNvPr id="1" name=""/>
        <p:cNvGrpSpPr/>
        <p:nvPr/>
      </p:nvGrpSpPr>
      <p:grpSpPr>
        <a:xfrm>
          <a:off x="0" y="0"/>
          <a:ext cx="0" cy="0"/>
          <a:chOff x="0" y="0"/>
          <a:chExt cx="0" cy="0"/>
        </a:xfrm>
      </p:grpSpPr>
      <p:sp>
        <p:nvSpPr>
          <p:cNvPr id="17" name="Title Placeholder 1">
            <a:extLst>
              <a:ext uri="{FF2B5EF4-FFF2-40B4-BE49-F238E27FC236}">
                <a16:creationId xmlns:a16="http://schemas.microsoft.com/office/drawing/2014/main" id="{C6A9986F-B1CF-4537-A99D-F203F262B7FD}"/>
              </a:ext>
            </a:extLst>
          </p:cNvPr>
          <p:cNvSpPr>
            <a:spLocks noGrp="1"/>
          </p:cNvSpPr>
          <p:nvPr>
            <p:ph type="title"/>
          </p:nvPr>
        </p:nvSpPr>
        <p:spPr>
          <a:xfrm>
            <a:off x="571500" y="609600"/>
            <a:ext cx="2552699" cy="2057400"/>
          </a:xfrm>
          <a:prstGeom prst="rect">
            <a:avLst/>
          </a:prstGeom>
        </p:spPr>
        <p:txBody>
          <a:bodyPr vert="horz" lIns="0" tIns="0" rIns="0" bIns="0" rtlCol="0" anchor="t" anchorCtr="0">
            <a:noAutofit/>
          </a:bodyPr>
          <a:lstStyle>
            <a:lvl1pPr>
              <a:defRPr lang="en-US" sz="4000" b="0" i="0" kern="100" spc="-133" baseline="0" dirty="0">
                <a:solidFill>
                  <a:schemeClr val="bg1"/>
                </a:solidFill>
                <a:latin typeface="CiscoSansTT" panose="020B0503020201020303" pitchFamily="34" charset="0"/>
                <a:ea typeface="+mj-ea"/>
                <a:cs typeface="+mj-cs"/>
              </a:defRPr>
            </a:lvl1pPr>
          </a:lstStyle>
          <a:p>
            <a:pPr lvl="0" algn="l" defTabSz="882171" rtl="0" eaLnBrk="1" latinLnBrk="0" hangingPunct="1">
              <a:lnSpc>
                <a:spcPct val="90000"/>
              </a:lnSpc>
              <a:spcBef>
                <a:spcPct val="0"/>
              </a:spcBef>
              <a:buNone/>
            </a:pPr>
            <a:r>
              <a:rPr lang="en-US"/>
              <a:t>Click to edit Master title style</a:t>
            </a:r>
          </a:p>
        </p:txBody>
      </p:sp>
      <p:sp>
        <p:nvSpPr>
          <p:cNvPr id="18" name="Picture Placeholder 2">
            <a:extLst>
              <a:ext uri="{FF2B5EF4-FFF2-40B4-BE49-F238E27FC236}">
                <a16:creationId xmlns:a16="http://schemas.microsoft.com/office/drawing/2014/main" id="{77597256-B391-43B7-A92A-44B4BF1F2935}"/>
              </a:ext>
            </a:extLst>
          </p:cNvPr>
          <p:cNvSpPr>
            <a:spLocks noGrp="1"/>
          </p:cNvSpPr>
          <p:nvPr>
            <p:ph type="pic" sz="quarter" idx="22" hasCustomPrompt="1"/>
          </p:nvPr>
        </p:nvSpPr>
        <p:spPr>
          <a:xfrm>
            <a:off x="3429000" y="0"/>
            <a:ext cx="876299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chorCtr="0">
            <a:normAutofit/>
          </a:bodyPr>
          <a:lstStyle>
            <a:lvl1pPr marL="0" indent="0" algn="ctr" defTabSz="882171" rtl="0" eaLnBrk="1" latinLnBrk="0" hangingPunct="1">
              <a:lnSpc>
                <a:spcPct val="100000"/>
              </a:lnSpc>
              <a:spcBef>
                <a:spcPts val="0"/>
              </a:spcBef>
              <a:spcAft>
                <a:spcPts val="1000"/>
              </a:spcAft>
              <a:buFont typeface="Arial" panose="020B0604020202020204" pitchFamily="34" charset="0"/>
              <a:buNone/>
              <a:defRPr lang="en-US" sz="1600" b="0" i="0" kern="1200" spc="0" baseline="0" dirty="0">
                <a:solidFill>
                  <a:schemeClr val="bg1"/>
                </a:solidFill>
                <a:latin typeface="+mj-lt"/>
                <a:ea typeface="+mn-ea"/>
                <a:cs typeface="+mn-cs"/>
              </a:defRPr>
            </a:lvl1pPr>
          </a:lstStyle>
          <a:p>
            <a:r>
              <a:rPr lang="en-US"/>
              <a:t>Drag &amp; drop your photo here </a:t>
            </a:r>
            <a:br>
              <a:rPr lang="en-US"/>
            </a:br>
            <a:r>
              <a:rPr lang="en-US"/>
              <a:t>or click or tap icon </a:t>
            </a:r>
            <a:br>
              <a:rPr lang="en-US"/>
            </a:br>
            <a:r>
              <a:rPr lang="en-US"/>
              <a:t>below to insert</a:t>
            </a:r>
          </a:p>
          <a:p>
            <a:endParaRPr lang="en-US"/>
          </a:p>
          <a:p>
            <a:endParaRPr lang="en-US"/>
          </a:p>
          <a:p>
            <a:endParaRPr lang="en-US"/>
          </a:p>
          <a:p>
            <a:endParaRPr lang="en-US"/>
          </a:p>
        </p:txBody>
      </p:sp>
      <p:sp>
        <p:nvSpPr>
          <p:cNvPr id="8" name="Text Placeholder 2">
            <a:extLst>
              <a:ext uri="{FF2B5EF4-FFF2-40B4-BE49-F238E27FC236}">
                <a16:creationId xmlns:a16="http://schemas.microsoft.com/office/drawing/2014/main" id="{CD4D7394-C5FC-48AD-A6DB-0B08F60F0A90}"/>
              </a:ext>
            </a:extLst>
          </p:cNvPr>
          <p:cNvSpPr>
            <a:spLocks noGrp="1"/>
          </p:cNvSpPr>
          <p:nvPr>
            <p:ph type="body" sz="quarter" idx="57"/>
          </p:nvPr>
        </p:nvSpPr>
        <p:spPr>
          <a:xfrm>
            <a:off x="571499" y="4891977"/>
            <a:ext cx="2552701" cy="492443"/>
          </a:xfrm>
        </p:spPr>
        <p:txBody>
          <a:bodyPr wrap="square" anchor="b" anchorCtr="0">
            <a:spAutoFit/>
          </a:bodyPr>
          <a:lstStyle>
            <a:lvl1pPr>
              <a:defRPr>
                <a:latin typeface="+mj-lt"/>
              </a:defRPr>
            </a:lvl1pPr>
            <a:lvl2pPr marL="0" indent="0">
              <a:buNone/>
              <a:defRPr/>
            </a:lvl2pPr>
          </a:lstStyle>
          <a:p>
            <a:pPr lvl="0"/>
            <a:r>
              <a:rPr lang="en-US"/>
              <a:t>Click to edit Master text styles</a:t>
            </a:r>
          </a:p>
        </p:txBody>
      </p:sp>
      <p:sp>
        <p:nvSpPr>
          <p:cNvPr id="12" name="Text Placeholder 5">
            <a:extLst>
              <a:ext uri="{FF2B5EF4-FFF2-40B4-BE49-F238E27FC236}">
                <a16:creationId xmlns:a16="http://schemas.microsoft.com/office/drawing/2014/main" id="{3CC76F11-0663-4D22-8C9E-F85918B00365}"/>
              </a:ext>
            </a:extLst>
          </p:cNvPr>
          <p:cNvSpPr>
            <a:spLocks noGrp="1"/>
          </p:cNvSpPr>
          <p:nvPr>
            <p:ph type="body" sz="quarter" idx="63"/>
          </p:nvPr>
        </p:nvSpPr>
        <p:spPr>
          <a:xfrm>
            <a:off x="571499" y="5486401"/>
            <a:ext cx="2552700" cy="723900"/>
          </a:xfrm>
        </p:spPr>
        <p:txBody>
          <a:bodyPr/>
          <a:lstStyle>
            <a:lvl1pPr>
              <a:spcAft>
                <a:spcPts val="300"/>
              </a:spcAft>
              <a:defRPr sz="1200"/>
            </a:lvl1pPr>
            <a:lvl2pPr marL="173038" indent="-173038">
              <a:spcAft>
                <a:spcPts val="300"/>
              </a:spcAft>
              <a:defRPr sz="1100"/>
            </a:lvl2pPr>
            <a:lvl3pPr marL="346075" indent="-173038">
              <a:spcAft>
                <a:spcPts val="300"/>
              </a:spcAft>
              <a:defRPr sz="1050"/>
            </a:lvl3pPr>
            <a:lvl4pPr marL="457200" indent="-111125">
              <a:spcAft>
                <a:spcPts val="300"/>
              </a:spcAft>
              <a:defRPr sz="600"/>
            </a:lvl4pPr>
            <a:lvl5pPr marL="574675" indent="-117475">
              <a:spcAft>
                <a:spcPts val="300"/>
              </a:spcAft>
              <a:defRPr sz="400"/>
            </a:lvl5pPr>
          </a:lstStyle>
          <a:p>
            <a:pPr lvl="0"/>
            <a:r>
              <a:rPr lang="en-US"/>
              <a:t>Click to edit Master text styles</a:t>
            </a:r>
          </a:p>
          <a:p>
            <a:pPr lvl="1"/>
            <a:r>
              <a:rPr lang="en-US"/>
              <a:t>Second level</a:t>
            </a:r>
          </a:p>
        </p:txBody>
      </p:sp>
      <p:sp>
        <p:nvSpPr>
          <p:cNvPr id="13" name="Text Placeholder 5">
            <a:extLst>
              <a:ext uri="{FF2B5EF4-FFF2-40B4-BE49-F238E27FC236}">
                <a16:creationId xmlns:a16="http://schemas.microsoft.com/office/drawing/2014/main" id="{0A30697F-3389-4B32-B679-13F9A55061AE}"/>
              </a:ext>
            </a:extLst>
          </p:cNvPr>
          <p:cNvSpPr>
            <a:spLocks noGrp="1"/>
          </p:cNvSpPr>
          <p:nvPr>
            <p:ph type="body" sz="quarter" idx="67"/>
          </p:nvPr>
        </p:nvSpPr>
        <p:spPr>
          <a:xfrm>
            <a:off x="571498" y="3631820"/>
            <a:ext cx="2552701" cy="723900"/>
          </a:xfrm>
        </p:spPr>
        <p:txBody>
          <a:bodyPr/>
          <a:lstStyle>
            <a:lvl1pPr>
              <a:spcAft>
                <a:spcPts val="300"/>
              </a:spcAft>
              <a:defRPr sz="1200"/>
            </a:lvl1pPr>
            <a:lvl2pPr marL="173038" indent="-173038">
              <a:spcAft>
                <a:spcPts val="300"/>
              </a:spcAft>
              <a:defRPr sz="1100"/>
            </a:lvl2pPr>
            <a:lvl3pPr marL="346075" indent="-173038">
              <a:spcAft>
                <a:spcPts val="300"/>
              </a:spcAft>
              <a:defRPr sz="1050"/>
            </a:lvl3pPr>
            <a:lvl4pPr marL="457200" indent="-111125">
              <a:spcAft>
                <a:spcPts val="300"/>
              </a:spcAft>
              <a:defRPr sz="600"/>
            </a:lvl4pPr>
            <a:lvl5pPr marL="574675" indent="-117475">
              <a:spcAft>
                <a:spcPts val="300"/>
              </a:spcAft>
              <a:defRPr sz="400"/>
            </a:lvl5pPr>
          </a:lstStyle>
          <a:p>
            <a:pPr lvl="0"/>
            <a:r>
              <a:rPr lang="en-US"/>
              <a:t>Click to edit Master text styles</a:t>
            </a:r>
          </a:p>
          <a:p>
            <a:pPr lvl="1"/>
            <a:r>
              <a:rPr lang="en-US"/>
              <a:t>Second level</a:t>
            </a:r>
          </a:p>
        </p:txBody>
      </p:sp>
      <p:sp>
        <p:nvSpPr>
          <p:cNvPr id="14" name="Text Placeholder 2">
            <a:extLst>
              <a:ext uri="{FF2B5EF4-FFF2-40B4-BE49-F238E27FC236}">
                <a16:creationId xmlns:a16="http://schemas.microsoft.com/office/drawing/2014/main" id="{E9FD68CA-DB6D-475E-84BB-456A95CE97CF}"/>
              </a:ext>
            </a:extLst>
          </p:cNvPr>
          <p:cNvSpPr>
            <a:spLocks noGrp="1"/>
          </p:cNvSpPr>
          <p:nvPr>
            <p:ph type="body" sz="quarter" idx="68"/>
          </p:nvPr>
        </p:nvSpPr>
        <p:spPr>
          <a:xfrm>
            <a:off x="571498" y="3037396"/>
            <a:ext cx="2552701" cy="492443"/>
          </a:xfrm>
        </p:spPr>
        <p:txBody>
          <a:bodyPr wrap="square" anchor="b" anchorCtr="0">
            <a:spAutoFit/>
          </a:bodyPr>
          <a:lstStyle>
            <a:lvl1pPr>
              <a:defRPr>
                <a:latin typeface="+mj-lt"/>
              </a:defRPr>
            </a:lvl1pPr>
            <a:lvl2pPr marL="0" indent="0">
              <a:buNone/>
              <a:defRPr/>
            </a:lvl2pPr>
          </a:lstStyle>
          <a:p>
            <a:pPr lvl="0"/>
            <a:r>
              <a:rPr lang="en-US"/>
              <a:t>Click to edit Master text styles</a:t>
            </a:r>
          </a:p>
        </p:txBody>
      </p:sp>
    </p:spTree>
    <p:extLst>
      <p:ext uri="{BB962C8B-B14F-4D97-AF65-F5344CB8AC3E}">
        <p14:creationId xmlns:p14="http://schemas.microsoft.com/office/powerpoint/2010/main" val="64490087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Four Content with Picture">
    <p:spTree>
      <p:nvGrpSpPr>
        <p:cNvPr id="1" name=""/>
        <p:cNvGrpSpPr/>
        <p:nvPr/>
      </p:nvGrpSpPr>
      <p:grpSpPr>
        <a:xfrm>
          <a:off x="0" y="0"/>
          <a:ext cx="0" cy="0"/>
          <a:chOff x="0" y="0"/>
          <a:chExt cx="0" cy="0"/>
        </a:xfrm>
      </p:grpSpPr>
      <p:sp>
        <p:nvSpPr>
          <p:cNvPr id="15" name="Title Placeholder 1">
            <a:extLst>
              <a:ext uri="{FF2B5EF4-FFF2-40B4-BE49-F238E27FC236}">
                <a16:creationId xmlns:a16="http://schemas.microsoft.com/office/drawing/2014/main" id="{4AF2FD9C-4E4D-4518-9A5E-3AB58054259B}"/>
              </a:ext>
            </a:extLst>
          </p:cNvPr>
          <p:cNvSpPr>
            <a:spLocks noGrp="1"/>
          </p:cNvSpPr>
          <p:nvPr>
            <p:ph type="title"/>
          </p:nvPr>
        </p:nvSpPr>
        <p:spPr>
          <a:xfrm>
            <a:off x="571499" y="609600"/>
            <a:ext cx="5372099" cy="1295400"/>
          </a:xfrm>
          <a:prstGeom prst="rect">
            <a:avLst/>
          </a:prstGeom>
        </p:spPr>
        <p:txBody>
          <a:bodyPr vert="horz" lIns="0" tIns="0" rIns="0" bIns="0" rtlCol="0" anchor="t" anchorCtr="0">
            <a:noAutofit/>
          </a:bodyPr>
          <a:lstStyle>
            <a:lvl1pPr>
              <a:defRPr lang="en-US" sz="4000" b="0" i="0" kern="100" spc="-133" baseline="0" dirty="0">
                <a:solidFill>
                  <a:schemeClr val="bg1"/>
                </a:solidFill>
                <a:latin typeface="CiscoSansTT" panose="020B0503020201020303" pitchFamily="34" charset="0"/>
                <a:ea typeface="+mj-ea"/>
                <a:cs typeface="+mj-cs"/>
              </a:defRPr>
            </a:lvl1pPr>
          </a:lstStyle>
          <a:p>
            <a:pPr lvl="0" algn="l" defTabSz="882171" rtl="0" eaLnBrk="1" latinLnBrk="0" hangingPunct="1">
              <a:lnSpc>
                <a:spcPct val="90000"/>
              </a:lnSpc>
              <a:spcBef>
                <a:spcPct val="0"/>
              </a:spcBef>
              <a:buNone/>
            </a:pPr>
            <a:r>
              <a:rPr lang="en-US"/>
              <a:t>Click to edit Master title style</a:t>
            </a:r>
          </a:p>
        </p:txBody>
      </p:sp>
      <p:sp>
        <p:nvSpPr>
          <p:cNvPr id="27" name="Picture Placeholder 2">
            <a:extLst>
              <a:ext uri="{FF2B5EF4-FFF2-40B4-BE49-F238E27FC236}">
                <a16:creationId xmlns:a16="http://schemas.microsoft.com/office/drawing/2014/main" id="{F75DF98B-0BD6-44D2-9C84-C2BD899A9877}"/>
              </a:ext>
            </a:extLst>
          </p:cNvPr>
          <p:cNvSpPr>
            <a:spLocks noGrp="1"/>
          </p:cNvSpPr>
          <p:nvPr>
            <p:ph type="pic" sz="quarter" idx="22" hasCustomPrompt="1"/>
          </p:nvPr>
        </p:nvSpPr>
        <p:spPr>
          <a:xfrm>
            <a:off x="6096000" y="0"/>
            <a:ext cx="6095999" cy="6858000"/>
          </a:xfr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chorCtr="0">
            <a:normAutofit/>
          </a:bodyPr>
          <a:lstStyle>
            <a:lvl1pPr marL="0" indent="0" algn="ctr" defTabSz="882171" rtl="0" eaLnBrk="1" latinLnBrk="0" hangingPunct="1">
              <a:lnSpc>
                <a:spcPct val="100000"/>
              </a:lnSpc>
              <a:spcBef>
                <a:spcPts val="0"/>
              </a:spcBef>
              <a:spcAft>
                <a:spcPts val="1000"/>
              </a:spcAft>
              <a:buFont typeface="Arial" panose="020B0604020202020204" pitchFamily="34" charset="0"/>
              <a:buNone/>
              <a:defRPr lang="en-US" sz="1600" b="0" i="0" kern="1200" spc="0" baseline="0" dirty="0">
                <a:solidFill>
                  <a:schemeClr val="bg1"/>
                </a:solidFill>
                <a:latin typeface="+mj-lt"/>
                <a:ea typeface="+mn-ea"/>
                <a:cs typeface="+mn-cs"/>
              </a:defRPr>
            </a:lvl1pPr>
          </a:lstStyle>
          <a:p>
            <a:r>
              <a:rPr lang="en-US"/>
              <a:t>Drag &amp; drop your photo here </a:t>
            </a:r>
            <a:br>
              <a:rPr lang="en-US"/>
            </a:br>
            <a:r>
              <a:rPr lang="en-US"/>
              <a:t>or click or tap icon </a:t>
            </a:r>
            <a:br>
              <a:rPr lang="en-US"/>
            </a:br>
            <a:r>
              <a:rPr lang="en-US"/>
              <a:t>below to insert</a:t>
            </a:r>
          </a:p>
          <a:p>
            <a:endParaRPr lang="en-US"/>
          </a:p>
          <a:p>
            <a:endParaRPr lang="en-US"/>
          </a:p>
          <a:p>
            <a:endParaRPr lang="en-US"/>
          </a:p>
          <a:p>
            <a:endParaRPr lang="en-US"/>
          </a:p>
        </p:txBody>
      </p:sp>
      <p:sp>
        <p:nvSpPr>
          <p:cNvPr id="12" name="Text Placeholder 2">
            <a:extLst>
              <a:ext uri="{FF2B5EF4-FFF2-40B4-BE49-F238E27FC236}">
                <a16:creationId xmlns:a16="http://schemas.microsoft.com/office/drawing/2014/main" id="{B80C73A2-940E-4C21-8E8F-840D2634A4D1}"/>
              </a:ext>
            </a:extLst>
          </p:cNvPr>
          <p:cNvSpPr>
            <a:spLocks noGrp="1"/>
          </p:cNvSpPr>
          <p:nvPr>
            <p:ph type="body" sz="quarter" idx="57"/>
          </p:nvPr>
        </p:nvSpPr>
        <p:spPr>
          <a:xfrm>
            <a:off x="571498" y="4891977"/>
            <a:ext cx="2552701" cy="492443"/>
          </a:xfrm>
        </p:spPr>
        <p:txBody>
          <a:bodyPr wrap="square" anchor="b" anchorCtr="0">
            <a:spAutoFit/>
          </a:bodyPr>
          <a:lstStyle>
            <a:lvl1pPr>
              <a:defRPr>
                <a:latin typeface="+mj-lt"/>
              </a:defRPr>
            </a:lvl1pPr>
            <a:lvl2pPr marL="0" indent="0">
              <a:buNone/>
              <a:defRPr/>
            </a:lvl2pPr>
          </a:lstStyle>
          <a:p>
            <a:pPr lvl="0"/>
            <a:r>
              <a:rPr lang="en-US"/>
              <a:t>Click to edit Master text styles</a:t>
            </a:r>
          </a:p>
        </p:txBody>
      </p:sp>
      <p:sp>
        <p:nvSpPr>
          <p:cNvPr id="16" name="Text Placeholder 5">
            <a:extLst>
              <a:ext uri="{FF2B5EF4-FFF2-40B4-BE49-F238E27FC236}">
                <a16:creationId xmlns:a16="http://schemas.microsoft.com/office/drawing/2014/main" id="{6C2B3544-4B1B-4543-BA5E-21D098C817A8}"/>
              </a:ext>
            </a:extLst>
          </p:cNvPr>
          <p:cNvSpPr>
            <a:spLocks noGrp="1"/>
          </p:cNvSpPr>
          <p:nvPr>
            <p:ph type="body" sz="quarter" idx="63"/>
          </p:nvPr>
        </p:nvSpPr>
        <p:spPr>
          <a:xfrm>
            <a:off x="571498" y="5486401"/>
            <a:ext cx="2552700" cy="723900"/>
          </a:xfrm>
        </p:spPr>
        <p:txBody>
          <a:bodyPr/>
          <a:lstStyle>
            <a:lvl1pPr>
              <a:spcAft>
                <a:spcPts val="300"/>
              </a:spcAft>
              <a:defRPr sz="1200"/>
            </a:lvl1pPr>
            <a:lvl2pPr marL="173038" indent="-173038">
              <a:spcAft>
                <a:spcPts val="300"/>
              </a:spcAft>
              <a:defRPr sz="1100"/>
            </a:lvl2pPr>
            <a:lvl3pPr marL="346075" indent="-173038">
              <a:spcAft>
                <a:spcPts val="300"/>
              </a:spcAft>
              <a:defRPr sz="1050"/>
            </a:lvl3pPr>
            <a:lvl4pPr marL="457200" indent="-111125">
              <a:spcAft>
                <a:spcPts val="300"/>
              </a:spcAft>
              <a:defRPr sz="600"/>
            </a:lvl4pPr>
            <a:lvl5pPr marL="574675" indent="-117475">
              <a:spcAft>
                <a:spcPts val="300"/>
              </a:spcAft>
              <a:defRPr sz="400"/>
            </a:lvl5pPr>
          </a:lstStyle>
          <a:p>
            <a:pPr lvl="0"/>
            <a:r>
              <a:rPr lang="en-US"/>
              <a:t>Click to edit Master text styles</a:t>
            </a:r>
          </a:p>
          <a:p>
            <a:pPr lvl="1"/>
            <a:r>
              <a:rPr lang="en-US"/>
              <a:t>Second level</a:t>
            </a:r>
          </a:p>
        </p:txBody>
      </p:sp>
      <p:sp>
        <p:nvSpPr>
          <p:cNvPr id="17" name="Text Placeholder 5">
            <a:extLst>
              <a:ext uri="{FF2B5EF4-FFF2-40B4-BE49-F238E27FC236}">
                <a16:creationId xmlns:a16="http://schemas.microsoft.com/office/drawing/2014/main" id="{F75E415D-B2EA-421C-ADC2-A8924A539CAC}"/>
              </a:ext>
            </a:extLst>
          </p:cNvPr>
          <p:cNvSpPr>
            <a:spLocks noGrp="1"/>
          </p:cNvSpPr>
          <p:nvPr>
            <p:ph type="body" sz="quarter" idx="67"/>
          </p:nvPr>
        </p:nvSpPr>
        <p:spPr>
          <a:xfrm>
            <a:off x="571498" y="3631820"/>
            <a:ext cx="2552701" cy="723900"/>
          </a:xfrm>
        </p:spPr>
        <p:txBody>
          <a:bodyPr/>
          <a:lstStyle>
            <a:lvl1pPr>
              <a:spcAft>
                <a:spcPts val="300"/>
              </a:spcAft>
              <a:defRPr sz="1200"/>
            </a:lvl1pPr>
            <a:lvl2pPr marL="173038" indent="-173038">
              <a:spcAft>
                <a:spcPts val="300"/>
              </a:spcAft>
              <a:defRPr sz="1100"/>
            </a:lvl2pPr>
            <a:lvl3pPr marL="346075" indent="-173038">
              <a:spcAft>
                <a:spcPts val="300"/>
              </a:spcAft>
              <a:defRPr sz="1050"/>
            </a:lvl3pPr>
            <a:lvl4pPr marL="457200" indent="-111125">
              <a:spcAft>
                <a:spcPts val="300"/>
              </a:spcAft>
              <a:defRPr sz="600"/>
            </a:lvl4pPr>
            <a:lvl5pPr marL="574675" indent="-117475">
              <a:spcAft>
                <a:spcPts val="300"/>
              </a:spcAft>
              <a:defRPr sz="400"/>
            </a:lvl5pPr>
          </a:lstStyle>
          <a:p>
            <a:pPr lvl="0"/>
            <a:r>
              <a:rPr lang="en-US"/>
              <a:t>Click to edit Master text styles</a:t>
            </a:r>
          </a:p>
          <a:p>
            <a:pPr lvl="1"/>
            <a:r>
              <a:rPr lang="en-US"/>
              <a:t>Second level</a:t>
            </a:r>
          </a:p>
        </p:txBody>
      </p:sp>
      <p:sp>
        <p:nvSpPr>
          <p:cNvPr id="18" name="Text Placeholder 2">
            <a:extLst>
              <a:ext uri="{FF2B5EF4-FFF2-40B4-BE49-F238E27FC236}">
                <a16:creationId xmlns:a16="http://schemas.microsoft.com/office/drawing/2014/main" id="{4A9D1A14-0830-429F-8026-3D152A3B0687}"/>
              </a:ext>
            </a:extLst>
          </p:cNvPr>
          <p:cNvSpPr>
            <a:spLocks noGrp="1"/>
          </p:cNvSpPr>
          <p:nvPr>
            <p:ph type="body" sz="quarter" idx="68"/>
          </p:nvPr>
        </p:nvSpPr>
        <p:spPr>
          <a:xfrm>
            <a:off x="571498" y="3037396"/>
            <a:ext cx="2552701" cy="492443"/>
          </a:xfrm>
        </p:spPr>
        <p:txBody>
          <a:bodyPr wrap="square" anchor="b" anchorCtr="0">
            <a:spAutoFit/>
          </a:bodyPr>
          <a:lstStyle>
            <a:lvl1pPr>
              <a:defRPr>
                <a:latin typeface="+mj-lt"/>
              </a:defRPr>
            </a:lvl1pPr>
            <a:lvl2pPr marL="0" indent="0">
              <a:buNone/>
              <a:defRPr/>
            </a:lvl2pPr>
          </a:lstStyle>
          <a:p>
            <a:pPr lvl="0"/>
            <a:r>
              <a:rPr lang="en-US"/>
              <a:t>Click to edit Master text styles</a:t>
            </a:r>
          </a:p>
        </p:txBody>
      </p:sp>
      <p:sp>
        <p:nvSpPr>
          <p:cNvPr id="20" name="Text Placeholder 2">
            <a:extLst>
              <a:ext uri="{FF2B5EF4-FFF2-40B4-BE49-F238E27FC236}">
                <a16:creationId xmlns:a16="http://schemas.microsoft.com/office/drawing/2014/main" id="{F63498AB-CBCD-4004-9BC2-A6D3E3CAB03B}"/>
              </a:ext>
            </a:extLst>
          </p:cNvPr>
          <p:cNvSpPr>
            <a:spLocks noGrp="1"/>
          </p:cNvSpPr>
          <p:nvPr>
            <p:ph type="body" sz="quarter" idx="69"/>
          </p:nvPr>
        </p:nvSpPr>
        <p:spPr>
          <a:xfrm>
            <a:off x="3390900" y="4891977"/>
            <a:ext cx="2552701" cy="492443"/>
          </a:xfrm>
        </p:spPr>
        <p:txBody>
          <a:bodyPr wrap="square" anchor="b" anchorCtr="0">
            <a:spAutoFit/>
          </a:bodyPr>
          <a:lstStyle>
            <a:lvl1pPr>
              <a:defRPr>
                <a:latin typeface="+mj-lt"/>
              </a:defRPr>
            </a:lvl1pPr>
            <a:lvl2pPr marL="0" indent="0">
              <a:buNone/>
              <a:defRPr/>
            </a:lvl2pPr>
          </a:lstStyle>
          <a:p>
            <a:pPr lvl="0"/>
            <a:r>
              <a:rPr lang="en-US"/>
              <a:t>Click to edit Master text styles</a:t>
            </a:r>
          </a:p>
        </p:txBody>
      </p:sp>
      <p:sp>
        <p:nvSpPr>
          <p:cNvPr id="21" name="Text Placeholder 5">
            <a:extLst>
              <a:ext uri="{FF2B5EF4-FFF2-40B4-BE49-F238E27FC236}">
                <a16:creationId xmlns:a16="http://schemas.microsoft.com/office/drawing/2014/main" id="{D3320639-A213-46C7-A485-44B3FF9A83A8}"/>
              </a:ext>
            </a:extLst>
          </p:cNvPr>
          <p:cNvSpPr>
            <a:spLocks noGrp="1"/>
          </p:cNvSpPr>
          <p:nvPr>
            <p:ph type="body" sz="quarter" idx="70"/>
          </p:nvPr>
        </p:nvSpPr>
        <p:spPr>
          <a:xfrm>
            <a:off x="3390900" y="5486401"/>
            <a:ext cx="2552700" cy="723900"/>
          </a:xfrm>
        </p:spPr>
        <p:txBody>
          <a:bodyPr/>
          <a:lstStyle>
            <a:lvl1pPr>
              <a:spcAft>
                <a:spcPts val="300"/>
              </a:spcAft>
              <a:defRPr sz="1200"/>
            </a:lvl1pPr>
            <a:lvl2pPr marL="173038" indent="-173038">
              <a:spcAft>
                <a:spcPts val="300"/>
              </a:spcAft>
              <a:defRPr sz="1100"/>
            </a:lvl2pPr>
            <a:lvl3pPr marL="346075" indent="-173038">
              <a:spcAft>
                <a:spcPts val="300"/>
              </a:spcAft>
              <a:defRPr sz="1050"/>
            </a:lvl3pPr>
            <a:lvl4pPr marL="457200" indent="-111125">
              <a:spcAft>
                <a:spcPts val="300"/>
              </a:spcAft>
              <a:defRPr sz="600"/>
            </a:lvl4pPr>
            <a:lvl5pPr marL="574675" indent="-117475">
              <a:spcAft>
                <a:spcPts val="300"/>
              </a:spcAft>
              <a:defRPr sz="400"/>
            </a:lvl5pPr>
          </a:lstStyle>
          <a:p>
            <a:pPr lvl="0"/>
            <a:r>
              <a:rPr lang="en-US"/>
              <a:t>Click to edit Master text styles</a:t>
            </a:r>
          </a:p>
          <a:p>
            <a:pPr lvl="1"/>
            <a:r>
              <a:rPr lang="en-US"/>
              <a:t>Second level</a:t>
            </a:r>
          </a:p>
        </p:txBody>
      </p:sp>
      <p:sp>
        <p:nvSpPr>
          <p:cNvPr id="28" name="Text Placeholder 5">
            <a:extLst>
              <a:ext uri="{FF2B5EF4-FFF2-40B4-BE49-F238E27FC236}">
                <a16:creationId xmlns:a16="http://schemas.microsoft.com/office/drawing/2014/main" id="{7A1401D3-7FC9-4F7E-84F0-8C1CD810B9F8}"/>
              </a:ext>
            </a:extLst>
          </p:cNvPr>
          <p:cNvSpPr>
            <a:spLocks noGrp="1"/>
          </p:cNvSpPr>
          <p:nvPr>
            <p:ph type="body" sz="quarter" idx="71"/>
          </p:nvPr>
        </p:nvSpPr>
        <p:spPr>
          <a:xfrm>
            <a:off x="3390899" y="3631820"/>
            <a:ext cx="2552701" cy="723900"/>
          </a:xfrm>
        </p:spPr>
        <p:txBody>
          <a:bodyPr/>
          <a:lstStyle>
            <a:lvl1pPr>
              <a:spcAft>
                <a:spcPts val="300"/>
              </a:spcAft>
              <a:defRPr sz="1200"/>
            </a:lvl1pPr>
            <a:lvl2pPr marL="173038" indent="-173038">
              <a:spcAft>
                <a:spcPts val="300"/>
              </a:spcAft>
              <a:defRPr sz="1100"/>
            </a:lvl2pPr>
            <a:lvl3pPr marL="346075" indent="-173038">
              <a:spcAft>
                <a:spcPts val="300"/>
              </a:spcAft>
              <a:defRPr sz="1050"/>
            </a:lvl3pPr>
            <a:lvl4pPr marL="457200" indent="-111125">
              <a:spcAft>
                <a:spcPts val="300"/>
              </a:spcAft>
              <a:defRPr sz="600"/>
            </a:lvl4pPr>
            <a:lvl5pPr marL="574675" indent="-117475">
              <a:spcAft>
                <a:spcPts val="300"/>
              </a:spcAft>
              <a:defRPr sz="400"/>
            </a:lvl5pPr>
          </a:lstStyle>
          <a:p>
            <a:pPr lvl="0"/>
            <a:r>
              <a:rPr lang="en-US"/>
              <a:t>Click to edit Master text styles</a:t>
            </a:r>
          </a:p>
          <a:p>
            <a:pPr lvl="1"/>
            <a:r>
              <a:rPr lang="en-US"/>
              <a:t>Second level</a:t>
            </a:r>
          </a:p>
        </p:txBody>
      </p:sp>
      <p:sp>
        <p:nvSpPr>
          <p:cNvPr id="29" name="Text Placeholder 2">
            <a:extLst>
              <a:ext uri="{FF2B5EF4-FFF2-40B4-BE49-F238E27FC236}">
                <a16:creationId xmlns:a16="http://schemas.microsoft.com/office/drawing/2014/main" id="{23BC94CE-276E-4EEC-B62F-47B1C83D3AE3}"/>
              </a:ext>
            </a:extLst>
          </p:cNvPr>
          <p:cNvSpPr>
            <a:spLocks noGrp="1"/>
          </p:cNvSpPr>
          <p:nvPr>
            <p:ph type="body" sz="quarter" idx="72"/>
          </p:nvPr>
        </p:nvSpPr>
        <p:spPr>
          <a:xfrm>
            <a:off x="3390899" y="3037396"/>
            <a:ext cx="2552701" cy="492443"/>
          </a:xfrm>
        </p:spPr>
        <p:txBody>
          <a:bodyPr wrap="square" anchor="b" anchorCtr="0">
            <a:spAutoFit/>
          </a:bodyPr>
          <a:lstStyle>
            <a:lvl1pPr>
              <a:defRPr>
                <a:latin typeface="+mj-lt"/>
              </a:defRPr>
            </a:lvl1pPr>
            <a:lvl2pPr marL="0" indent="0">
              <a:buNone/>
              <a:defRPr/>
            </a:lvl2pPr>
          </a:lstStyle>
          <a:p>
            <a:pPr lvl="0"/>
            <a:r>
              <a:rPr lang="en-US"/>
              <a:t>Click to edit Master text styles</a:t>
            </a:r>
          </a:p>
        </p:txBody>
      </p:sp>
    </p:spTree>
    <p:extLst>
      <p:ext uri="{BB962C8B-B14F-4D97-AF65-F5344CB8AC3E}">
        <p14:creationId xmlns:p14="http://schemas.microsoft.com/office/powerpoint/2010/main" val="2286855112"/>
      </p:ext>
    </p:extLst>
  </p:cSld>
  <p:clrMapOvr>
    <a:masterClrMapping/>
  </p:clrMapOvr>
  <p:extLst>
    <p:ext uri="{DCECCB84-F9BA-43D5-87BE-67443E8EF086}">
      <p15:sldGuideLst xmlns:p15="http://schemas.microsoft.com/office/powerpoint/2012/main">
        <p15:guide id="3" pos="4128">
          <p15:clr>
            <a:srgbClr val="A4A3A4"/>
          </p15:clr>
        </p15:guide>
        <p15:guide id="4" pos="3552">
          <p15:clr>
            <a:srgbClr val="A4A3A4"/>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ntent with Two Pictures">
    <p:spTree>
      <p:nvGrpSpPr>
        <p:cNvPr id="1" name=""/>
        <p:cNvGrpSpPr/>
        <p:nvPr/>
      </p:nvGrpSpPr>
      <p:grpSpPr>
        <a:xfrm>
          <a:off x="0" y="0"/>
          <a:ext cx="0" cy="0"/>
          <a:chOff x="0" y="0"/>
          <a:chExt cx="0" cy="0"/>
        </a:xfrm>
      </p:grpSpPr>
      <p:sp>
        <p:nvSpPr>
          <p:cNvPr id="7" name="Text Placeholder 5">
            <a:extLst>
              <a:ext uri="{FF2B5EF4-FFF2-40B4-BE49-F238E27FC236}">
                <a16:creationId xmlns:a16="http://schemas.microsoft.com/office/drawing/2014/main" id="{E7117EB1-347D-42E5-8273-C02EF79929C2}"/>
              </a:ext>
            </a:extLst>
          </p:cNvPr>
          <p:cNvSpPr>
            <a:spLocks noGrp="1"/>
          </p:cNvSpPr>
          <p:nvPr>
            <p:ph type="body" sz="quarter" idx="67"/>
          </p:nvPr>
        </p:nvSpPr>
        <p:spPr>
          <a:xfrm>
            <a:off x="571498" y="3276600"/>
            <a:ext cx="3505201" cy="2933700"/>
          </a:xfrm>
        </p:spPr>
        <p:txBody>
          <a:bodyPr/>
          <a:lstStyle>
            <a:lvl1pPr>
              <a:spcAft>
                <a:spcPts val="300"/>
              </a:spcAft>
              <a:defRPr sz="1200"/>
            </a:lvl1pPr>
            <a:lvl2pPr marL="173038" indent="-173038">
              <a:spcAft>
                <a:spcPts val="300"/>
              </a:spcAft>
              <a:defRPr sz="1100"/>
            </a:lvl2pPr>
            <a:lvl3pPr marL="346075" indent="-173038">
              <a:spcAft>
                <a:spcPts val="300"/>
              </a:spcAft>
              <a:defRPr sz="1050"/>
            </a:lvl3pPr>
            <a:lvl4pPr marL="457200" indent="-111125">
              <a:spcAft>
                <a:spcPts val="300"/>
              </a:spcAft>
              <a:defRPr sz="600"/>
            </a:lvl4pPr>
            <a:lvl5pPr marL="574675" indent="-117475">
              <a:spcAft>
                <a:spcPts val="300"/>
              </a:spcAft>
              <a:defRPr sz="400"/>
            </a:lvl5pPr>
          </a:lstStyle>
          <a:p>
            <a:pPr lvl="0"/>
            <a:r>
              <a:rPr lang="en-US"/>
              <a:t>Click to edit Master text styles</a:t>
            </a:r>
          </a:p>
          <a:p>
            <a:pPr lvl="1"/>
            <a:r>
              <a:rPr lang="en-US"/>
              <a:t>Second level</a:t>
            </a:r>
          </a:p>
        </p:txBody>
      </p:sp>
      <p:sp>
        <p:nvSpPr>
          <p:cNvPr id="8" name="Text Placeholder 2">
            <a:extLst>
              <a:ext uri="{FF2B5EF4-FFF2-40B4-BE49-F238E27FC236}">
                <a16:creationId xmlns:a16="http://schemas.microsoft.com/office/drawing/2014/main" id="{BE1DC698-4F08-40A9-8E7D-20E5FF561A26}"/>
              </a:ext>
            </a:extLst>
          </p:cNvPr>
          <p:cNvSpPr>
            <a:spLocks noGrp="1"/>
          </p:cNvSpPr>
          <p:nvPr>
            <p:ph type="body" sz="quarter" idx="68"/>
          </p:nvPr>
        </p:nvSpPr>
        <p:spPr>
          <a:xfrm>
            <a:off x="571498" y="2057400"/>
            <a:ext cx="3505201" cy="1066800"/>
          </a:xfrm>
        </p:spPr>
        <p:txBody>
          <a:bodyPr wrap="square" anchor="b" anchorCtr="0">
            <a:noAutofit/>
          </a:bodyPr>
          <a:lstStyle>
            <a:lvl1pPr>
              <a:defRPr lang="en-US" sz="2000" dirty="0" smtClean="0">
                <a:latin typeface="+mj-lt"/>
              </a:defRPr>
            </a:lvl1pPr>
            <a:lvl2pPr marL="0" indent="0">
              <a:buNone/>
              <a:defRPr/>
            </a:lvl2pPr>
          </a:lstStyle>
          <a:p>
            <a:pPr lvl="0"/>
            <a:r>
              <a:rPr lang="en-US"/>
              <a:t>Click to edit Master text styles</a:t>
            </a:r>
          </a:p>
        </p:txBody>
      </p:sp>
      <p:sp>
        <p:nvSpPr>
          <p:cNvPr id="11" name="TextBox 10">
            <a:extLst>
              <a:ext uri="{FF2B5EF4-FFF2-40B4-BE49-F238E27FC236}">
                <a16:creationId xmlns:a16="http://schemas.microsoft.com/office/drawing/2014/main" id="{5CE0567A-A5F3-4C61-8B3C-08121E05DDC7}"/>
              </a:ext>
            </a:extLst>
          </p:cNvPr>
          <p:cNvSpPr txBox="1"/>
          <p:nvPr userDrawn="1"/>
        </p:nvSpPr>
        <p:spPr>
          <a:xfrm>
            <a:off x="3429000" y="6437289"/>
            <a:ext cx="5334000" cy="92333"/>
          </a:xfrm>
          <a:prstGeom prst="rect">
            <a:avLst/>
          </a:prstGeom>
          <a:noFill/>
        </p:spPr>
        <p:txBody>
          <a:bodyPr wrap="square" lIns="0" tIns="0" rIns="0" bIns="0" rtlCol="0">
            <a:spAutoFit/>
          </a:bodyPr>
          <a:lstStyle/>
          <a:p>
            <a:pPr marL="0" marR="0" lvl="0" indent="0" algn="ctr" defTabSz="926372" rtl="0" eaLnBrk="1" fontAlgn="auto" latinLnBrk="0" hangingPunct="1">
              <a:lnSpc>
                <a:spcPct val="100000"/>
              </a:lnSpc>
              <a:spcBef>
                <a:spcPts val="0"/>
              </a:spcBef>
              <a:spcAft>
                <a:spcPts val="0"/>
              </a:spcAft>
              <a:buClrTx/>
              <a:buSzTx/>
              <a:buFontTx/>
              <a:buNone/>
              <a:tabLst/>
              <a:defRPr/>
            </a:pPr>
            <a:r>
              <a:rPr lang="en-US" sz="600" kern="1200">
                <a:solidFill>
                  <a:schemeClr val="bg1"/>
                </a:solidFill>
                <a:latin typeface="+mn-lt"/>
                <a:ea typeface="+mn-ea"/>
                <a:cs typeface="+mn-cs"/>
              </a:rPr>
              <a:t>© 2026 Cisco and/or its affiliates. All rights reserved. Cisco Confidential</a:t>
            </a:r>
          </a:p>
        </p:txBody>
      </p:sp>
      <p:sp>
        <p:nvSpPr>
          <p:cNvPr id="12" name="Title Placeholder 1">
            <a:extLst>
              <a:ext uri="{FF2B5EF4-FFF2-40B4-BE49-F238E27FC236}">
                <a16:creationId xmlns:a16="http://schemas.microsoft.com/office/drawing/2014/main" id="{D3E41E21-7547-4B83-8F53-91A26F07F5BD}"/>
              </a:ext>
            </a:extLst>
          </p:cNvPr>
          <p:cNvSpPr>
            <a:spLocks noGrp="1"/>
          </p:cNvSpPr>
          <p:nvPr>
            <p:ph type="title" hasCustomPrompt="1"/>
          </p:nvPr>
        </p:nvSpPr>
        <p:spPr>
          <a:xfrm>
            <a:off x="571499" y="609600"/>
            <a:ext cx="3505201" cy="1295400"/>
          </a:xfrm>
          <a:prstGeom prst="rect">
            <a:avLst/>
          </a:prstGeom>
        </p:spPr>
        <p:txBody>
          <a:bodyPr vert="horz" lIns="0" tIns="0" rIns="0" bIns="0" rtlCol="0" anchor="t" anchorCtr="0">
            <a:noAutofit/>
          </a:bodyPr>
          <a:lstStyle>
            <a:lvl1pPr>
              <a:defRPr lang="en-US" sz="4000" dirty="0"/>
            </a:lvl1pPr>
          </a:lstStyle>
          <a:p>
            <a:pPr lvl="0"/>
            <a:r>
              <a:rPr lang="en-US"/>
              <a:t>Click to edit title style</a:t>
            </a:r>
          </a:p>
        </p:txBody>
      </p:sp>
      <p:sp>
        <p:nvSpPr>
          <p:cNvPr id="9" name="Picture Placeholder 2">
            <a:extLst>
              <a:ext uri="{FF2B5EF4-FFF2-40B4-BE49-F238E27FC236}">
                <a16:creationId xmlns:a16="http://schemas.microsoft.com/office/drawing/2014/main" id="{402945E2-E7CC-4544-80E4-3714C3081C06}"/>
              </a:ext>
            </a:extLst>
          </p:cNvPr>
          <p:cNvSpPr>
            <a:spLocks noGrp="1"/>
          </p:cNvSpPr>
          <p:nvPr>
            <p:ph type="pic" sz="quarter" idx="22" hasCustomPrompt="1"/>
          </p:nvPr>
        </p:nvSpPr>
        <p:spPr>
          <a:xfrm>
            <a:off x="4381500" y="609600"/>
            <a:ext cx="3467100" cy="56007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chorCtr="0">
            <a:normAutofit/>
          </a:bodyPr>
          <a:lstStyle>
            <a:lvl1pPr marL="0" indent="0" algn="ctr" defTabSz="882171" rtl="0" eaLnBrk="1" latinLnBrk="0" hangingPunct="1">
              <a:lnSpc>
                <a:spcPct val="100000"/>
              </a:lnSpc>
              <a:spcBef>
                <a:spcPts val="0"/>
              </a:spcBef>
              <a:spcAft>
                <a:spcPts val="1000"/>
              </a:spcAft>
              <a:buFont typeface="Arial" panose="020B0604020202020204" pitchFamily="34" charset="0"/>
              <a:buNone/>
              <a:defRPr lang="en-US" sz="1600" b="0" i="0" kern="1200" spc="0" baseline="0" dirty="0">
                <a:solidFill>
                  <a:schemeClr val="bg1"/>
                </a:solidFill>
                <a:latin typeface="+mj-lt"/>
                <a:ea typeface="+mn-ea"/>
                <a:cs typeface="+mn-cs"/>
              </a:defRPr>
            </a:lvl1pPr>
          </a:lstStyle>
          <a:p>
            <a:r>
              <a:rPr lang="en-US"/>
              <a:t>Drag &amp; drop your </a:t>
            </a:r>
            <a:br>
              <a:rPr lang="en-US"/>
            </a:br>
            <a:r>
              <a:rPr lang="en-US"/>
              <a:t>photo here or click or tap </a:t>
            </a:r>
            <a:br>
              <a:rPr lang="en-US"/>
            </a:br>
            <a:r>
              <a:rPr lang="en-US"/>
              <a:t>icon below to insert</a:t>
            </a:r>
          </a:p>
          <a:p>
            <a:endParaRPr lang="en-US"/>
          </a:p>
          <a:p>
            <a:endParaRPr lang="en-US"/>
          </a:p>
          <a:p>
            <a:endParaRPr lang="en-US"/>
          </a:p>
          <a:p>
            <a:endParaRPr lang="en-US"/>
          </a:p>
        </p:txBody>
      </p:sp>
      <p:sp>
        <p:nvSpPr>
          <p:cNvPr id="13" name="Picture Placeholder 2">
            <a:extLst>
              <a:ext uri="{FF2B5EF4-FFF2-40B4-BE49-F238E27FC236}">
                <a16:creationId xmlns:a16="http://schemas.microsoft.com/office/drawing/2014/main" id="{F0F7EFBB-8C6D-4763-8719-9C5F87BB8C5B}"/>
              </a:ext>
            </a:extLst>
          </p:cNvPr>
          <p:cNvSpPr>
            <a:spLocks noGrp="1"/>
          </p:cNvSpPr>
          <p:nvPr>
            <p:ph type="pic" sz="quarter" idx="26" hasCustomPrompt="1"/>
          </p:nvPr>
        </p:nvSpPr>
        <p:spPr>
          <a:xfrm>
            <a:off x="8153400" y="609600"/>
            <a:ext cx="3467100" cy="56007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chorCtr="0">
            <a:normAutofit/>
          </a:bodyPr>
          <a:lstStyle>
            <a:lvl1pPr marL="0" indent="0" algn="ctr" defTabSz="882171" rtl="0" eaLnBrk="1" latinLnBrk="0" hangingPunct="1">
              <a:lnSpc>
                <a:spcPct val="100000"/>
              </a:lnSpc>
              <a:spcBef>
                <a:spcPts val="0"/>
              </a:spcBef>
              <a:spcAft>
                <a:spcPts val="1000"/>
              </a:spcAft>
              <a:buFont typeface="Arial" panose="020B0604020202020204" pitchFamily="34" charset="0"/>
              <a:buNone/>
              <a:defRPr lang="en-US" sz="1600" b="0" i="0" kern="1200" spc="0" baseline="0" dirty="0">
                <a:solidFill>
                  <a:schemeClr val="bg1"/>
                </a:solidFill>
                <a:latin typeface="+mj-lt"/>
                <a:ea typeface="+mn-ea"/>
                <a:cs typeface="+mn-cs"/>
              </a:defRPr>
            </a:lvl1pPr>
          </a:lstStyle>
          <a:p>
            <a:r>
              <a:rPr lang="en-US"/>
              <a:t>Drag &amp; drop your </a:t>
            </a:r>
            <a:br>
              <a:rPr lang="en-US"/>
            </a:br>
            <a:r>
              <a:rPr lang="en-US"/>
              <a:t>photo here or click or tap </a:t>
            </a:r>
            <a:br>
              <a:rPr lang="en-US"/>
            </a:br>
            <a:r>
              <a:rPr lang="en-US"/>
              <a:t>icon below to insert</a:t>
            </a:r>
          </a:p>
          <a:p>
            <a:endParaRPr lang="en-US"/>
          </a:p>
          <a:p>
            <a:endParaRPr lang="en-US"/>
          </a:p>
          <a:p>
            <a:endParaRPr lang="en-US"/>
          </a:p>
          <a:p>
            <a:endParaRPr lang="en-US"/>
          </a:p>
        </p:txBody>
      </p:sp>
      <p:sp>
        <p:nvSpPr>
          <p:cNvPr id="14" name="Slide Number Placeholder 5">
            <a:extLst>
              <a:ext uri="{FF2B5EF4-FFF2-40B4-BE49-F238E27FC236}">
                <a16:creationId xmlns:a16="http://schemas.microsoft.com/office/drawing/2014/main" id="{0313E9B1-D723-46C6-9F55-6044D24D80FF}"/>
              </a:ext>
            </a:extLst>
          </p:cNvPr>
          <p:cNvSpPr txBox="1">
            <a:spLocks/>
          </p:cNvSpPr>
          <p:nvPr userDrawn="1"/>
        </p:nvSpPr>
        <p:spPr>
          <a:xfrm>
            <a:off x="10020300" y="6401748"/>
            <a:ext cx="1586484" cy="123111"/>
          </a:xfrm>
          <a:prstGeom prst="rect">
            <a:avLst/>
          </a:prstGeom>
        </p:spPr>
        <p:txBody>
          <a:bodyPr vert="horz" wrap="square" lIns="0" tIns="0" rIns="0" bIns="0" rtlCol="0" anchor="t" anchorCtr="0">
            <a:spAutoFit/>
          </a:bodyPr>
          <a:lstStyle>
            <a:defPPr>
              <a:defRPr lang="en-US"/>
            </a:defPPr>
            <a:lvl1pPr marL="0" algn="r" defTabSz="926372" rtl="0" eaLnBrk="1" latinLnBrk="0" hangingPunct="1">
              <a:defRPr sz="800" kern="1200">
                <a:solidFill>
                  <a:schemeClr val="tx1"/>
                </a:solidFill>
                <a:latin typeface="+mn-lt"/>
                <a:ea typeface="+mn-ea"/>
                <a:cs typeface="+mn-cs"/>
              </a:defRPr>
            </a:lvl1pPr>
            <a:lvl2pPr marL="463186" algn="l" defTabSz="926372" rtl="0" eaLnBrk="1" latinLnBrk="0" hangingPunct="1">
              <a:defRPr sz="1824" kern="1200">
                <a:solidFill>
                  <a:schemeClr val="tx1"/>
                </a:solidFill>
                <a:latin typeface="+mn-lt"/>
                <a:ea typeface="+mn-ea"/>
                <a:cs typeface="+mn-cs"/>
              </a:defRPr>
            </a:lvl2pPr>
            <a:lvl3pPr marL="926372" algn="l" defTabSz="926372" rtl="0" eaLnBrk="1" latinLnBrk="0" hangingPunct="1">
              <a:defRPr sz="1824" kern="1200">
                <a:solidFill>
                  <a:schemeClr val="tx1"/>
                </a:solidFill>
                <a:latin typeface="+mn-lt"/>
                <a:ea typeface="+mn-ea"/>
                <a:cs typeface="+mn-cs"/>
              </a:defRPr>
            </a:lvl3pPr>
            <a:lvl4pPr marL="1389557" algn="l" defTabSz="926372" rtl="0" eaLnBrk="1" latinLnBrk="0" hangingPunct="1">
              <a:defRPr sz="1824" kern="1200">
                <a:solidFill>
                  <a:schemeClr val="tx1"/>
                </a:solidFill>
                <a:latin typeface="+mn-lt"/>
                <a:ea typeface="+mn-ea"/>
                <a:cs typeface="+mn-cs"/>
              </a:defRPr>
            </a:lvl4pPr>
            <a:lvl5pPr marL="1852743" algn="l" defTabSz="926372" rtl="0" eaLnBrk="1" latinLnBrk="0" hangingPunct="1">
              <a:defRPr sz="1824" kern="1200">
                <a:solidFill>
                  <a:schemeClr val="tx1"/>
                </a:solidFill>
                <a:latin typeface="+mn-lt"/>
                <a:ea typeface="+mn-ea"/>
                <a:cs typeface="+mn-cs"/>
              </a:defRPr>
            </a:lvl5pPr>
            <a:lvl6pPr marL="2315929" algn="l" defTabSz="926372" rtl="0" eaLnBrk="1" latinLnBrk="0" hangingPunct="1">
              <a:defRPr sz="1824" kern="1200">
                <a:solidFill>
                  <a:schemeClr val="tx1"/>
                </a:solidFill>
                <a:latin typeface="+mn-lt"/>
                <a:ea typeface="+mn-ea"/>
                <a:cs typeface="+mn-cs"/>
              </a:defRPr>
            </a:lvl6pPr>
            <a:lvl7pPr marL="2779113" algn="l" defTabSz="926372" rtl="0" eaLnBrk="1" latinLnBrk="0" hangingPunct="1">
              <a:defRPr sz="1824" kern="1200">
                <a:solidFill>
                  <a:schemeClr val="tx1"/>
                </a:solidFill>
                <a:latin typeface="+mn-lt"/>
                <a:ea typeface="+mn-ea"/>
                <a:cs typeface="+mn-cs"/>
              </a:defRPr>
            </a:lvl7pPr>
            <a:lvl8pPr marL="3242299" algn="l" defTabSz="926372" rtl="0" eaLnBrk="1" latinLnBrk="0" hangingPunct="1">
              <a:defRPr sz="1824" kern="1200">
                <a:solidFill>
                  <a:schemeClr val="tx1"/>
                </a:solidFill>
                <a:latin typeface="+mn-lt"/>
                <a:ea typeface="+mn-ea"/>
                <a:cs typeface="+mn-cs"/>
              </a:defRPr>
            </a:lvl8pPr>
            <a:lvl9pPr marL="3705486" algn="l" defTabSz="926372" rtl="0" eaLnBrk="1" latinLnBrk="0" hangingPunct="1">
              <a:defRPr sz="1824" kern="1200">
                <a:solidFill>
                  <a:schemeClr val="tx1"/>
                </a:solidFill>
                <a:latin typeface="+mn-lt"/>
                <a:ea typeface="+mn-ea"/>
                <a:cs typeface="+mn-cs"/>
              </a:defRPr>
            </a:lvl9pPr>
          </a:lstStyle>
          <a:p>
            <a:fld id="{A7D7A393-7AAB-4C35-B2E9-5B44BBD349B3}"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328241707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3 Title and Text Side by S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6EE0FED-0F8F-1D4B-BDC6-134B0FE8D3AF}"/>
              </a:ext>
            </a:extLst>
          </p:cNvPr>
          <p:cNvSpPr/>
          <p:nvPr userDrawn="1"/>
        </p:nvSpPr>
        <p:spPr>
          <a:xfrm>
            <a:off x="3428999" y="0"/>
            <a:ext cx="876300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3">
            <a:extLst>
              <a:ext uri="{FF2B5EF4-FFF2-40B4-BE49-F238E27FC236}">
                <a16:creationId xmlns:a16="http://schemas.microsoft.com/office/drawing/2014/main" id="{46A3BED4-42B7-4726-B1ED-D14C9C6B7F39}"/>
              </a:ext>
            </a:extLst>
          </p:cNvPr>
          <p:cNvSpPr>
            <a:spLocks noGrp="1"/>
          </p:cNvSpPr>
          <p:nvPr>
            <p:ph type="body" sz="quarter" idx="25"/>
          </p:nvPr>
        </p:nvSpPr>
        <p:spPr>
          <a:xfrm>
            <a:off x="571500" y="2514600"/>
            <a:ext cx="2552700" cy="3695700"/>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itle Placeholder 1">
            <a:extLst>
              <a:ext uri="{FF2B5EF4-FFF2-40B4-BE49-F238E27FC236}">
                <a16:creationId xmlns:a16="http://schemas.microsoft.com/office/drawing/2014/main" id="{7056EB0E-2AFA-4C64-BD08-B7396073190F}"/>
              </a:ext>
            </a:extLst>
          </p:cNvPr>
          <p:cNvSpPr>
            <a:spLocks noGrp="1"/>
          </p:cNvSpPr>
          <p:nvPr>
            <p:ph type="title" hasCustomPrompt="1"/>
          </p:nvPr>
        </p:nvSpPr>
        <p:spPr>
          <a:xfrm>
            <a:off x="571499" y="609600"/>
            <a:ext cx="2552701" cy="1752600"/>
          </a:xfrm>
          <a:prstGeom prst="rect">
            <a:avLst/>
          </a:prstGeom>
        </p:spPr>
        <p:txBody>
          <a:bodyPr vert="horz" lIns="0" tIns="0" rIns="0" bIns="0" rtlCol="0" anchor="t" anchorCtr="0">
            <a:noAutofit/>
          </a:bodyPr>
          <a:lstStyle>
            <a:lvl1pPr>
              <a:defRPr lang="en-US" sz="4000" b="0" i="0" kern="100" spc="-133" baseline="0" dirty="0">
                <a:solidFill>
                  <a:schemeClr val="bg1"/>
                </a:solidFill>
                <a:latin typeface="CiscoSansTT" panose="020B0503020201020303" pitchFamily="34" charset="0"/>
                <a:ea typeface="+mj-ea"/>
                <a:cs typeface="+mj-cs"/>
              </a:defRPr>
            </a:lvl1pPr>
          </a:lstStyle>
          <a:p>
            <a:pPr lvl="0" algn="l" defTabSz="882171" rtl="0" eaLnBrk="1" latinLnBrk="0" hangingPunct="1">
              <a:lnSpc>
                <a:spcPct val="90000"/>
              </a:lnSpc>
              <a:spcBef>
                <a:spcPct val="0"/>
              </a:spcBef>
              <a:buNone/>
            </a:pPr>
            <a:r>
              <a:rPr lang="en-US"/>
              <a:t>Click to edit title style</a:t>
            </a:r>
          </a:p>
        </p:txBody>
      </p:sp>
      <p:sp>
        <p:nvSpPr>
          <p:cNvPr id="6" name="Slide Number Placeholder 5">
            <a:extLst>
              <a:ext uri="{FF2B5EF4-FFF2-40B4-BE49-F238E27FC236}">
                <a16:creationId xmlns:a16="http://schemas.microsoft.com/office/drawing/2014/main" id="{378C3E4A-2E11-4351-BA5D-70B8098483EE}"/>
              </a:ext>
            </a:extLst>
          </p:cNvPr>
          <p:cNvSpPr txBox="1">
            <a:spLocks/>
          </p:cNvSpPr>
          <p:nvPr userDrawn="1"/>
        </p:nvSpPr>
        <p:spPr>
          <a:xfrm>
            <a:off x="10020300" y="6401748"/>
            <a:ext cx="1586484" cy="123111"/>
          </a:xfrm>
          <a:prstGeom prst="rect">
            <a:avLst/>
          </a:prstGeom>
        </p:spPr>
        <p:txBody>
          <a:bodyPr vert="horz" wrap="square" lIns="0" tIns="0" rIns="0" bIns="0" rtlCol="0" anchor="t" anchorCtr="0">
            <a:spAutoFit/>
          </a:bodyPr>
          <a:lstStyle>
            <a:defPPr>
              <a:defRPr lang="en-US"/>
            </a:defPPr>
            <a:lvl1pPr marL="0" algn="r" defTabSz="926372" rtl="0" eaLnBrk="1" latinLnBrk="0" hangingPunct="1">
              <a:defRPr sz="800" kern="1200">
                <a:solidFill>
                  <a:schemeClr val="tx1"/>
                </a:solidFill>
                <a:latin typeface="+mn-lt"/>
                <a:ea typeface="+mn-ea"/>
                <a:cs typeface="+mn-cs"/>
              </a:defRPr>
            </a:lvl1pPr>
            <a:lvl2pPr marL="463186" algn="l" defTabSz="926372" rtl="0" eaLnBrk="1" latinLnBrk="0" hangingPunct="1">
              <a:defRPr sz="1824" kern="1200">
                <a:solidFill>
                  <a:schemeClr val="tx1"/>
                </a:solidFill>
                <a:latin typeface="+mn-lt"/>
                <a:ea typeface="+mn-ea"/>
                <a:cs typeface="+mn-cs"/>
              </a:defRPr>
            </a:lvl2pPr>
            <a:lvl3pPr marL="926372" algn="l" defTabSz="926372" rtl="0" eaLnBrk="1" latinLnBrk="0" hangingPunct="1">
              <a:defRPr sz="1824" kern="1200">
                <a:solidFill>
                  <a:schemeClr val="tx1"/>
                </a:solidFill>
                <a:latin typeface="+mn-lt"/>
                <a:ea typeface="+mn-ea"/>
                <a:cs typeface="+mn-cs"/>
              </a:defRPr>
            </a:lvl3pPr>
            <a:lvl4pPr marL="1389557" algn="l" defTabSz="926372" rtl="0" eaLnBrk="1" latinLnBrk="0" hangingPunct="1">
              <a:defRPr sz="1824" kern="1200">
                <a:solidFill>
                  <a:schemeClr val="tx1"/>
                </a:solidFill>
                <a:latin typeface="+mn-lt"/>
                <a:ea typeface="+mn-ea"/>
                <a:cs typeface="+mn-cs"/>
              </a:defRPr>
            </a:lvl4pPr>
            <a:lvl5pPr marL="1852743" algn="l" defTabSz="926372" rtl="0" eaLnBrk="1" latinLnBrk="0" hangingPunct="1">
              <a:defRPr sz="1824" kern="1200">
                <a:solidFill>
                  <a:schemeClr val="tx1"/>
                </a:solidFill>
                <a:latin typeface="+mn-lt"/>
                <a:ea typeface="+mn-ea"/>
                <a:cs typeface="+mn-cs"/>
              </a:defRPr>
            </a:lvl5pPr>
            <a:lvl6pPr marL="2315929" algn="l" defTabSz="926372" rtl="0" eaLnBrk="1" latinLnBrk="0" hangingPunct="1">
              <a:defRPr sz="1824" kern="1200">
                <a:solidFill>
                  <a:schemeClr val="tx1"/>
                </a:solidFill>
                <a:latin typeface="+mn-lt"/>
                <a:ea typeface="+mn-ea"/>
                <a:cs typeface="+mn-cs"/>
              </a:defRPr>
            </a:lvl6pPr>
            <a:lvl7pPr marL="2779113" algn="l" defTabSz="926372" rtl="0" eaLnBrk="1" latinLnBrk="0" hangingPunct="1">
              <a:defRPr sz="1824" kern="1200">
                <a:solidFill>
                  <a:schemeClr val="tx1"/>
                </a:solidFill>
                <a:latin typeface="+mn-lt"/>
                <a:ea typeface="+mn-ea"/>
                <a:cs typeface="+mn-cs"/>
              </a:defRPr>
            </a:lvl7pPr>
            <a:lvl8pPr marL="3242299" algn="l" defTabSz="926372" rtl="0" eaLnBrk="1" latinLnBrk="0" hangingPunct="1">
              <a:defRPr sz="1824" kern="1200">
                <a:solidFill>
                  <a:schemeClr val="tx1"/>
                </a:solidFill>
                <a:latin typeface="+mn-lt"/>
                <a:ea typeface="+mn-ea"/>
                <a:cs typeface="+mn-cs"/>
              </a:defRPr>
            </a:lvl8pPr>
            <a:lvl9pPr marL="3705486" algn="l" defTabSz="926372" rtl="0" eaLnBrk="1" latinLnBrk="0" hangingPunct="1">
              <a:defRPr sz="1824" kern="1200">
                <a:solidFill>
                  <a:schemeClr val="tx1"/>
                </a:solidFill>
                <a:latin typeface="+mn-lt"/>
                <a:ea typeface="+mn-ea"/>
                <a:cs typeface="+mn-cs"/>
              </a:defRPr>
            </a:lvl9pPr>
          </a:lstStyle>
          <a:p>
            <a:fld id="{A7D7A393-7AAB-4C35-B2E9-5B44BBD349B3}"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2755755125"/>
      </p:ext>
    </p:extLst>
  </p:cSld>
  <p:clrMapOvr>
    <a:masterClrMapping/>
  </p:clrMapOvr>
  <p:extLst>
    <p:ext uri="{DCECCB84-F9BA-43D5-87BE-67443E8EF086}">
      <p15:sldGuideLst xmlns:p15="http://schemas.microsoft.com/office/powerpoint/2012/main">
        <p15:guide id="2" orient="horz" pos="1488">
          <p15:clr>
            <a:srgbClr val="A4A3A4"/>
          </p15:clr>
        </p15:guide>
        <p15:guide id="3" orient="horz" pos="1584">
          <p15:clr>
            <a:srgbClr val="A4A3A4"/>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ubhead &amp; Bulleted Text">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C7D94ED-0F39-4B30-8B40-B8D535783A5C}"/>
              </a:ext>
            </a:extLst>
          </p:cNvPr>
          <p:cNvSpPr txBox="1"/>
          <p:nvPr userDrawn="1"/>
        </p:nvSpPr>
        <p:spPr>
          <a:xfrm>
            <a:off x="3429000" y="6437289"/>
            <a:ext cx="5334000" cy="92333"/>
          </a:xfrm>
          <a:prstGeom prst="rect">
            <a:avLst/>
          </a:prstGeom>
          <a:noFill/>
        </p:spPr>
        <p:txBody>
          <a:bodyPr wrap="square" lIns="0" tIns="0" rIns="0" bIns="0" rtlCol="0">
            <a:spAutoFit/>
          </a:bodyPr>
          <a:lstStyle/>
          <a:p>
            <a:pPr marL="0" marR="0" lvl="0" indent="0" algn="ctr" defTabSz="926372" rtl="0" eaLnBrk="1" fontAlgn="auto" latinLnBrk="0" hangingPunct="1">
              <a:lnSpc>
                <a:spcPct val="100000"/>
              </a:lnSpc>
              <a:spcBef>
                <a:spcPts val="0"/>
              </a:spcBef>
              <a:spcAft>
                <a:spcPts val="0"/>
              </a:spcAft>
              <a:buClrTx/>
              <a:buSzTx/>
              <a:buFontTx/>
              <a:buNone/>
              <a:tabLst/>
              <a:defRPr/>
            </a:pPr>
            <a:r>
              <a:rPr lang="en-US" sz="600" kern="1200">
                <a:solidFill>
                  <a:schemeClr val="bg1"/>
                </a:solidFill>
                <a:latin typeface="+mn-lt"/>
                <a:ea typeface="+mn-ea"/>
                <a:cs typeface="+mn-cs"/>
              </a:rPr>
              <a:t>© 2026 Cisco and/or its affiliates. All rights reserved. Cisco Confidential</a:t>
            </a:r>
          </a:p>
        </p:txBody>
      </p:sp>
      <p:sp>
        <p:nvSpPr>
          <p:cNvPr id="9" name="Text Placeholder 5">
            <a:extLst>
              <a:ext uri="{FF2B5EF4-FFF2-40B4-BE49-F238E27FC236}">
                <a16:creationId xmlns:a16="http://schemas.microsoft.com/office/drawing/2014/main" id="{993044A8-C875-45AE-B255-FBB705C192D4}"/>
              </a:ext>
            </a:extLst>
          </p:cNvPr>
          <p:cNvSpPr>
            <a:spLocks noGrp="1"/>
          </p:cNvSpPr>
          <p:nvPr>
            <p:ph type="body" sz="quarter" idx="45"/>
          </p:nvPr>
        </p:nvSpPr>
        <p:spPr>
          <a:xfrm>
            <a:off x="571500" y="1222129"/>
            <a:ext cx="11043376" cy="307777"/>
          </a:xfrm>
        </p:spPr>
        <p:txBody>
          <a:bodyPr>
            <a:spAutoFit/>
          </a:bodyPr>
          <a:lstStyle>
            <a:lvl1pPr marL="0" indent="0">
              <a:buFont typeface="Arial" panose="020B0604020202020204" pitchFamily="34" charset="0"/>
              <a:buNone/>
              <a:defRPr sz="2000">
                <a:latin typeface="+mj-lt"/>
              </a:defRPr>
            </a:lvl1pPr>
            <a:lvl2pPr marL="0" indent="0">
              <a:buNone/>
              <a:defRPr/>
            </a:lvl2pPr>
            <a:lvl3pPr marL="228600" indent="0">
              <a:buNone/>
              <a:defRPr/>
            </a:lvl3pPr>
            <a:lvl4pPr marL="406400" indent="0">
              <a:buNone/>
              <a:defRPr/>
            </a:lvl4pPr>
            <a:lvl5pPr marL="571500" indent="0">
              <a:buNone/>
              <a:defRPr/>
            </a:lvl5pPr>
          </a:lstStyle>
          <a:p>
            <a:pPr lvl="0"/>
            <a:r>
              <a:rPr lang="en-US"/>
              <a:t>Click to edit Master text styles</a:t>
            </a:r>
          </a:p>
        </p:txBody>
      </p:sp>
      <p:sp>
        <p:nvSpPr>
          <p:cNvPr id="11" name="Title Placeholder 1">
            <a:extLst>
              <a:ext uri="{FF2B5EF4-FFF2-40B4-BE49-F238E27FC236}">
                <a16:creationId xmlns:a16="http://schemas.microsoft.com/office/drawing/2014/main" id="{3D91A235-16B2-4D2E-8529-1372DD154929}"/>
              </a:ext>
            </a:extLst>
          </p:cNvPr>
          <p:cNvSpPr>
            <a:spLocks noGrp="1"/>
          </p:cNvSpPr>
          <p:nvPr>
            <p:ph type="title"/>
          </p:nvPr>
        </p:nvSpPr>
        <p:spPr>
          <a:xfrm>
            <a:off x="571500" y="609600"/>
            <a:ext cx="11049000" cy="553998"/>
          </a:xfrm>
          <a:prstGeom prst="rect">
            <a:avLst/>
          </a:prstGeom>
        </p:spPr>
        <p:txBody>
          <a:bodyPr vert="horz" lIns="0" tIns="0" rIns="0" bIns="0" rtlCol="0" anchor="t" anchorCtr="0">
            <a:spAutoFit/>
          </a:bodyPr>
          <a:lstStyle>
            <a:lvl1pPr>
              <a:defRPr lang="en-US" sz="4000" dirty="0"/>
            </a:lvl1pPr>
          </a:lstStyle>
          <a:p>
            <a:pPr lvl="0"/>
            <a:r>
              <a:rPr lang="en-US"/>
              <a:t>Click to edit Master title style</a:t>
            </a:r>
          </a:p>
        </p:txBody>
      </p:sp>
      <p:sp>
        <p:nvSpPr>
          <p:cNvPr id="8" name="Text Placeholder 2">
            <a:extLst>
              <a:ext uri="{FF2B5EF4-FFF2-40B4-BE49-F238E27FC236}">
                <a16:creationId xmlns:a16="http://schemas.microsoft.com/office/drawing/2014/main" id="{8BDD90E4-A6B8-4174-BC58-1FA12995F49E}"/>
              </a:ext>
            </a:extLst>
          </p:cNvPr>
          <p:cNvSpPr>
            <a:spLocks noGrp="1"/>
          </p:cNvSpPr>
          <p:nvPr>
            <p:ph idx="1"/>
          </p:nvPr>
        </p:nvSpPr>
        <p:spPr>
          <a:xfrm>
            <a:off x="571500" y="1905000"/>
            <a:ext cx="11045952" cy="4305301"/>
          </a:xfrm>
          <a:prstGeom prst="rect">
            <a:avLst/>
          </a:prstGeom>
        </p:spPr>
        <p:txBody>
          <a:bodyPr vert="horz" lIns="0" tIns="0" rIns="0" bIns="0" rtlCol="0">
            <a:noAutofit/>
          </a:bodyPr>
          <a:lstStyle>
            <a:lvl1pPr>
              <a:defRPr sz="1600"/>
            </a:lvl1pPr>
            <a:lvl2pPr marL="174625" indent="-174625">
              <a:defRPr sz="1400"/>
            </a:lvl2pPr>
            <a:lvl3pPr marL="346075" indent="-171450">
              <a:defRPr sz="1200"/>
            </a:lvl3pPr>
            <a:lvl4pPr>
              <a:defRPr sz="1000"/>
            </a:lvl4pPr>
            <a:lvl5pPr>
              <a:defRPr sz="533"/>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Slide Number Placeholder 5">
            <a:extLst>
              <a:ext uri="{FF2B5EF4-FFF2-40B4-BE49-F238E27FC236}">
                <a16:creationId xmlns:a16="http://schemas.microsoft.com/office/drawing/2014/main" id="{DE0C343C-8C0C-4732-83DA-DFD21B256E75}"/>
              </a:ext>
            </a:extLst>
          </p:cNvPr>
          <p:cNvSpPr txBox="1">
            <a:spLocks/>
          </p:cNvSpPr>
          <p:nvPr userDrawn="1"/>
        </p:nvSpPr>
        <p:spPr>
          <a:xfrm>
            <a:off x="10020300" y="6401748"/>
            <a:ext cx="1586484" cy="123111"/>
          </a:xfrm>
          <a:prstGeom prst="rect">
            <a:avLst/>
          </a:prstGeom>
        </p:spPr>
        <p:txBody>
          <a:bodyPr vert="horz" wrap="square" lIns="0" tIns="0" rIns="0" bIns="0" rtlCol="0" anchor="t" anchorCtr="0">
            <a:spAutoFit/>
          </a:bodyPr>
          <a:lstStyle>
            <a:defPPr>
              <a:defRPr lang="en-US"/>
            </a:defPPr>
            <a:lvl1pPr marL="0" algn="r" defTabSz="926372" rtl="0" eaLnBrk="1" latinLnBrk="0" hangingPunct="1">
              <a:defRPr sz="800" kern="1200">
                <a:solidFill>
                  <a:schemeClr val="tx1"/>
                </a:solidFill>
                <a:latin typeface="+mn-lt"/>
                <a:ea typeface="+mn-ea"/>
                <a:cs typeface="+mn-cs"/>
              </a:defRPr>
            </a:lvl1pPr>
            <a:lvl2pPr marL="463186" algn="l" defTabSz="926372" rtl="0" eaLnBrk="1" latinLnBrk="0" hangingPunct="1">
              <a:defRPr sz="1824" kern="1200">
                <a:solidFill>
                  <a:schemeClr val="tx1"/>
                </a:solidFill>
                <a:latin typeface="+mn-lt"/>
                <a:ea typeface="+mn-ea"/>
                <a:cs typeface="+mn-cs"/>
              </a:defRPr>
            </a:lvl2pPr>
            <a:lvl3pPr marL="926372" algn="l" defTabSz="926372" rtl="0" eaLnBrk="1" latinLnBrk="0" hangingPunct="1">
              <a:defRPr sz="1824" kern="1200">
                <a:solidFill>
                  <a:schemeClr val="tx1"/>
                </a:solidFill>
                <a:latin typeface="+mn-lt"/>
                <a:ea typeface="+mn-ea"/>
                <a:cs typeface="+mn-cs"/>
              </a:defRPr>
            </a:lvl3pPr>
            <a:lvl4pPr marL="1389557" algn="l" defTabSz="926372" rtl="0" eaLnBrk="1" latinLnBrk="0" hangingPunct="1">
              <a:defRPr sz="1824" kern="1200">
                <a:solidFill>
                  <a:schemeClr val="tx1"/>
                </a:solidFill>
                <a:latin typeface="+mn-lt"/>
                <a:ea typeface="+mn-ea"/>
                <a:cs typeface="+mn-cs"/>
              </a:defRPr>
            </a:lvl4pPr>
            <a:lvl5pPr marL="1852743" algn="l" defTabSz="926372" rtl="0" eaLnBrk="1" latinLnBrk="0" hangingPunct="1">
              <a:defRPr sz="1824" kern="1200">
                <a:solidFill>
                  <a:schemeClr val="tx1"/>
                </a:solidFill>
                <a:latin typeface="+mn-lt"/>
                <a:ea typeface="+mn-ea"/>
                <a:cs typeface="+mn-cs"/>
              </a:defRPr>
            </a:lvl5pPr>
            <a:lvl6pPr marL="2315929" algn="l" defTabSz="926372" rtl="0" eaLnBrk="1" latinLnBrk="0" hangingPunct="1">
              <a:defRPr sz="1824" kern="1200">
                <a:solidFill>
                  <a:schemeClr val="tx1"/>
                </a:solidFill>
                <a:latin typeface="+mn-lt"/>
                <a:ea typeface="+mn-ea"/>
                <a:cs typeface="+mn-cs"/>
              </a:defRPr>
            </a:lvl6pPr>
            <a:lvl7pPr marL="2779113" algn="l" defTabSz="926372" rtl="0" eaLnBrk="1" latinLnBrk="0" hangingPunct="1">
              <a:defRPr sz="1824" kern="1200">
                <a:solidFill>
                  <a:schemeClr val="tx1"/>
                </a:solidFill>
                <a:latin typeface="+mn-lt"/>
                <a:ea typeface="+mn-ea"/>
                <a:cs typeface="+mn-cs"/>
              </a:defRPr>
            </a:lvl7pPr>
            <a:lvl8pPr marL="3242299" algn="l" defTabSz="926372" rtl="0" eaLnBrk="1" latinLnBrk="0" hangingPunct="1">
              <a:defRPr sz="1824" kern="1200">
                <a:solidFill>
                  <a:schemeClr val="tx1"/>
                </a:solidFill>
                <a:latin typeface="+mn-lt"/>
                <a:ea typeface="+mn-ea"/>
                <a:cs typeface="+mn-cs"/>
              </a:defRPr>
            </a:lvl8pPr>
            <a:lvl9pPr marL="3705486" algn="l" defTabSz="926372" rtl="0" eaLnBrk="1" latinLnBrk="0" hangingPunct="1">
              <a:defRPr sz="1824" kern="1200">
                <a:solidFill>
                  <a:schemeClr val="tx1"/>
                </a:solidFill>
                <a:latin typeface="+mn-lt"/>
                <a:ea typeface="+mn-ea"/>
                <a:cs typeface="+mn-cs"/>
              </a:defRPr>
            </a:lvl9pPr>
          </a:lstStyle>
          <a:p>
            <a:fld id="{A7D7A393-7AAB-4C35-B2E9-5B44BBD349B3}"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2131846145"/>
      </p:ext>
    </p:extLst>
  </p:cSld>
  <p:clrMapOvr>
    <a:masterClrMapping/>
  </p:clrMapOvr>
  <p:extLst>
    <p:ext uri="{DCECCB84-F9BA-43D5-87BE-67443E8EF086}">
      <p15:sldGuideLst xmlns:p15="http://schemas.microsoft.com/office/powerpoint/2012/main">
        <p15:guide id="1" orient="horz" pos="1392" userDrawn="1">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3 Title and Text Side by Sid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97389CA-AA00-4146-B54D-B32C999B76FE}"/>
              </a:ext>
            </a:extLst>
          </p:cNvPr>
          <p:cNvSpPr/>
          <p:nvPr userDrawn="1"/>
        </p:nvSpPr>
        <p:spPr>
          <a:xfrm>
            <a:off x="4991100" y="0"/>
            <a:ext cx="72009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3">
            <a:extLst>
              <a:ext uri="{FF2B5EF4-FFF2-40B4-BE49-F238E27FC236}">
                <a16:creationId xmlns:a16="http://schemas.microsoft.com/office/drawing/2014/main" id="{8D21BE40-59C3-488A-8024-44C9A9BE3797}"/>
              </a:ext>
            </a:extLst>
          </p:cNvPr>
          <p:cNvSpPr>
            <a:spLocks noGrp="1"/>
          </p:cNvSpPr>
          <p:nvPr>
            <p:ph type="body" sz="quarter" idx="25"/>
          </p:nvPr>
        </p:nvSpPr>
        <p:spPr>
          <a:xfrm>
            <a:off x="571500" y="2514600"/>
            <a:ext cx="3810000" cy="3695700"/>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itle Placeholder 1">
            <a:extLst>
              <a:ext uri="{FF2B5EF4-FFF2-40B4-BE49-F238E27FC236}">
                <a16:creationId xmlns:a16="http://schemas.microsoft.com/office/drawing/2014/main" id="{CFA7C3AD-A7B5-4D92-B213-CEB1A8F0C03D}"/>
              </a:ext>
            </a:extLst>
          </p:cNvPr>
          <p:cNvSpPr>
            <a:spLocks noGrp="1"/>
          </p:cNvSpPr>
          <p:nvPr>
            <p:ph type="title" hasCustomPrompt="1"/>
          </p:nvPr>
        </p:nvSpPr>
        <p:spPr>
          <a:xfrm>
            <a:off x="571499" y="609600"/>
            <a:ext cx="3810001" cy="1752600"/>
          </a:xfrm>
          <a:prstGeom prst="rect">
            <a:avLst/>
          </a:prstGeom>
        </p:spPr>
        <p:txBody>
          <a:bodyPr vert="horz" lIns="0" tIns="0" rIns="0" bIns="0" rtlCol="0" anchor="t" anchorCtr="0">
            <a:noAutofit/>
          </a:bodyPr>
          <a:lstStyle>
            <a:lvl1pPr>
              <a:defRPr lang="en-US" sz="4000" b="0" i="0" kern="100" spc="-133" baseline="0">
                <a:solidFill>
                  <a:schemeClr val="bg1"/>
                </a:solidFill>
                <a:latin typeface="CiscoSansTT" panose="020B0503020201020303" pitchFamily="34" charset="0"/>
                <a:ea typeface="+mj-ea"/>
                <a:cs typeface="+mj-cs"/>
              </a:defRPr>
            </a:lvl1pPr>
          </a:lstStyle>
          <a:p>
            <a:pPr lvl="0" algn="l" defTabSz="882171" rtl="0" eaLnBrk="1" latinLnBrk="0" hangingPunct="1">
              <a:lnSpc>
                <a:spcPct val="90000"/>
              </a:lnSpc>
              <a:spcBef>
                <a:spcPct val="0"/>
              </a:spcBef>
              <a:buNone/>
            </a:pPr>
            <a:r>
              <a:rPr lang="en-US"/>
              <a:t>Click to edit title style</a:t>
            </a:r>
          </a:p>
        </p:txBody>
      </p:sp>
      <p:sp>
        <p:nvSpPr>
          <p:cNvPr id="8" name="Slide Number Placeholder 5">
            <a:extLst>
              <a:ext uri="{FF2B5EF4-FFF2-40B4-BE49-F238E27FC236}">
                <a16:creationId xmlns:a16="http://schemas.microsoft.com/office/drawing/2014/main" id="{A09E57CD-75EC-472F-8761-231D4E597738}"/>
              </a:ext>
            </a:extLst>
          </p:cNvPr>
          <p:cNvSpPr txBox="1">
            <a:spLocks/>
          </p:cNvSpPr>
          <p:nvPr userDrawn="1"/>
        </p:nvSpPr>
        <p:spPr>
          <a:xfrm>
            <a:off x="10020300" y="6401748"/>
            <a:ext cx="1586484" cy="123111"/>
          </a:xfrm>
          <a:prstGeom prst="rect">
            <a:avLst/>
          </a:prstGeom>
        </p:spPr>
        <p:txBody>
          <a:bodyPr vert="horz" wrap="square" lIns="0" tIns="0" rIns="0" bIns="0" rtlCol="0" anchor="t" anchorCtr="0">
            <a:spAutoFit/>
          </a:bodyPr>
          <a:lstStyle>
            <a:defPPr>
              <a:defRPr lang="en-US"/>
            </a:defPPr>
            <a:lvl1pPr marL="0" algn="r" defTabSz="926372" rtl="0" eaLnBrk="1" latinLnBrk="0" hangingPunct="1">
              <a:defRPr sz="800" kern="1200">
                <a:solidFill>
                  <a:schemeClr val="tx1"/>
                </a:solidFill>
                <a:latin typeface="+mn-lt"/>
                <a:ea typeface="+mn-ea"/>
                <a:cs typeface="+mn-cs"/>
              </a:defRPr>
            </a:lvl1pPr>
            <a:lvl2pPr marL="463186" algn="l" defTabSz="926372" rtl="0" eaLnBrk="1" latinLnBrk="0" hangingPunct="1">
              <a:defRPr sz="1824" kern="1200">
                <a:solidFill>
                  <a:schemeClr val="tx1"/>
                </a:solidFill>
                <a:latin typeface="+mn-lt"/>
                <a:ea typeface="+mn-ea"/>
                <a:cs typeface="+mn-cs"/>
              </a:defRPr>
            </a:lvl2pPr>
            <a:lvl3pPr marL="926372" algn="l" defTabSz="926372" rtl="0" eaLnBrk="1" latinLnBrk="0" hangingPunct="1">
              <a:defRPr sz="1824" kern="1200">
                <a:solidFill>
                  <a:schemeClr val="tx1"/>
                </a:solidFill>
                <a:latin typeface="+mn-lt"/>
                <a:ea typeface="+mn-ea"/>
                <a:cs typeface="+mn-cs"/>
              </a:defRPr>
            </a:lvl3pPr>
            <a:lvl4pPr marL="1389557" algn="l" defTabSz="926372" rtl="0" eaLnBrk="1" latinLnBrk="0" hangingPunct="1">
              <a:defRPr sz="1824" kern="1200">
                <a:solidFill>
                  <a:schemeClr val="tx1"/>
                </a:solidFill>
                <a:latin typeface="+mn-lt"/>
                <a:ea typeface="+mn-ea"/>
                <a:cs typeface="+mn-cs"/>
              </a:defRPr>
            </a:lvl4pPr>
            <a:lvl5pPr marL="1852743" algn="l" defTabSz="926372" rtl="0" eaLnBrk="1" latinLnBrk="0" hangingPunct="1">
              <a:defRPr sz="1824" kern="1200">
                <a:solidFill>
                  <a:schemeClr val="tx1"/>
                </a:solidFill>
                <a:latin typeface="+mn-lt"/>
                <a:ea typeface="+mn-ea"/>
                <a:cs typeface="+mn-cs"/>
              </a:defRPr>
            </a:lvl5pPr>
            <a:lvl6pPr marL="2315929" algn="l" defTabSz="926372" rtl="0" eaLnBrk="1" latinLnBrk="0" hangingPunct="1">
              <a:defRPr sz="1824" kern="1200">
                <a:solidFill>
                  <a:schemeClr val="tx1"/>
                </a:solidFill>
                <a:latin typeface="+mn-lt"/>
                <a:ea typeface="+mn-ea"/>
                <a:cs typeface="+mn-cs"/>
              </a:defRPr>
            </a:lvl6pPr>
            <a:lvl7pPr marL="2779113" algn="l" defTabSz="926372" rtl="0" eaLnBrk="1" latinLnBrk="0" hangingPunct="1">
              <a:defRPr sz="1824" kern="1200">
                <a:solidFill>
                  <a:schemeClr val="tx1"/>
                </a:solidFill>
                <a:latin typeface="+mn-lt"/>
                <a:ea typeface="+mn-ea"/>
                <a:cs typeface="+mn-cs"/>
              </a:defRPr>
            </a:lvl7pPr>
            <a:lvl8pPr marL="3242299" algn="l" defTabSz="926372" rtl="0" eaLnBrk="1" latinLnBrk="0" hangingPunct="1">
              <a:defRPr sz="1824" kern="1200">
                <a:solidFill>
                  <a:schemeClr val="tx1"/>
                </a:solidFill>
                <a:latin typeface="+mn-lt"/>
                <a:ea typeface="+mn-ea"/>
                <a:cs typeface="+mn-cs"/>
              </a:defRPr>
            </a:lvl8pPr>
            <a:lvl9pPr marL="3705486" algn="l" defTabSz="926372" rtl="0" eaLnBrk="1" latinLnBrk="0" hangingPunct="1">
              <a:defRPr sz="1824" kern="1200">
                <a:solidFill>
                  <a:schemeClr val="tx1"/>
                </a:solidFill>
                <a:latin typeface="+mn-lt"/>
                <a:ea typeface="+mn-ea"/>
                <a:cs typeface="+mn-cs"/>
              </a:defRPr>
            </a:lvl9pPr>
          </a:lstStyle>
          <a:p>
            <a:fld id="{A7D7A393-7AAB-4C35-B2E9-5B44BBD349B3}"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209784923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Half Title and Text Side by S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F55B17-88C3-D348-889E-49139B7173C6}"/>
              </a:ext>
            </a:extLst>
          </p:cNvPr>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3">
            <a:extLst>
              <a:ext uri="{FF2B5EF4-FFF2-40B4-BE49-F238E27FC236}">
                <a16:creationId xmlns:a16="http://schemas.microsoft.com/office/drawing/2014/main" id="{2827654F-94C8-4D7F-B5DB-56566EDDA213}"/>
              </a:ext>
            </a:extLst>
          </p:cNvPr>
          <p:cNvSpPr>
            <a:spLocks noGrp="1"/>
          </p:cNvSpPr>
          <p:nvPr>
            <p:ph type="body" sz="quarter" idx="25"/>
          </p:nvPr>
        </p:nvSpPr>
        <p:spPr>
          <a:xfrm>
            <a:off x="571500" y="2514600"/>
            <a:ext cx="4724400" cy="3695700"/>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itle Placeholder 1">
            <a:extLst>
              <a:ext uri="{FF2B5EF4-FFF2-40B4-BE49-F238E27FC236}">
                <a16:creationId xmlns:a16="http://schemas.microsoft.com/office/drawing/2014/main" id="{6823D440-F4F9-42A3-AB15-F6CB370C5E3A}"/>
              </a:ext>
            </a:extLst>
          </p:cNvPr>
          <p:cNvSpPr>
            <a:spLocks noGrp="1"/>
          </p:cNvSpPr>
          <p:nvPr>
            <p:ph type="title" hasCustomPrompt="1"/>
          </p:nvPr>
        </p:nvSpPr>
        <p:spPr>
          <a:xfrm>
            <a:off x="571499" y="609600"/>
            <a:ext cx="4724400" cy="1752600"/>
          </a:xfrm>
          <a:prstGeom prst="rect">
            <a:avLst/>
          </a:prstGeom>
        </p:spPr>
        <p:txBody>
          <a:bodyPr vert="horz" lIns="0" tIns="0" rIns="0" bIns="0" rtlCol="0" anchor="t" anchorCtr="0">
            <a:noAutofit/>
          </a:bodyPr>
          <a:lstStyle>
            <a:lvl1pPr>
              <a:defRPr lang="en-US" sz="4000" b="0" i="0" kern="100" spc="-133" baseline="0" dirty="0">
                <a:solidFill>
                  <a:schemeClr val="bg1"/>
                </a:solidFill>
                <a:latin typeface="CiscoSansTT" panose="020B0503020201020303" pitchFamily="34" charset="0"/>
                <a:ea typeface="+mj-ea"/>
                <a:cs typeface="+mj-cs"/>
              </a:defRPr>
            </a:lvl1pPr>
          </a:lstStyle>
          <a:p>
            <a:pPr lvl="0" algn="l" defTabSz="882171" rtl="0" eaLnBrk="1" latinLnBrk="0" hangingPunct="1">
              <a:lnSpc>
                <a:spcPct val="90000"/>
              </a:lnSpc>
              <a:spcBef>
                <a:spcPct val="0"/>
              </a:spcBef>
              <a:buNone/>
            </a:pPr>
            <a:r>
              <a:rPr lang="en-US"/>
              <a:t>Click to edit title style</a:t>
            </a:r>
          </a:p>
        </p:txBody>
      </p:sp>
      <p:sp>
        <p:nvSpPr>
          <p:cNvPr id="11" name="Slide Number Placeholder 5">
            <a:extLst>
              <a:ext uri="{FF2B5EF4-FFF2-40B4-BE49-F238E27FC236}">
                <a16:creationId xmlns:a16="http://schemas.microsoft.com/office/drawing/2014/main" id="{AF401F65-2758-4BBE-9169-CC4B13AA2C36}"/>
              </a:ext>
            </a:extLst>
          </p:cNvPr>
          <p:cNvSpPr txBox="1">
            <a:spLocks/>
          </p:cNvSpPr>
          <p:nvPr userDrawn="1"/>
        </p:nvSpPr>
        <p:spPr>
          <a:xfrm>
            <a:off x="10020300" y="6401748"/>
            <a:ext cx="1586484" cy="123111"/>
          </a:xfrm>
          <a:prstGeom prst="rect">
            <a:avLst/>
          </a:prstGeom>
        </p:spPr>
        <p:txBody>
          <a:bodyPr vert="horz" wrap="square" lIns="0" tIns="0" rIns="0" bIns="0" rtlCol="0" anchor="t" anchorCtr="0">
            <a:spAutoFit/>
          </a:bodyPr>
          <a:lstStyle>
            <a:defPPr>
              <a:defRPr lang="en-US"/>
            </a:defPPr>
            <a:lvl1pPr marL="0" algn="r" defTabSz="926372" rtl="0" eaLnBrk="1" latinLnBrk="0" hangingPunct="1">
              <a:defRPr sz="800" kern="1200">
                <a:solidFill>
                  <a:schemeClr val="tx1"/>
                </a:solidFill>
                <a:latin typeface="+mn-lt"/>
                <a:ea typeface="+mn-ea"/>
                <a:cs typeface="+mn-cs"/>
              </a:defRPr>
            </a:lvl1pPr>
            <a:lvl2pPr marL="463186" algn="l" defTabSz="926372" rtl="0" eaLnBrk="1" latinLnBrk="0" hangingPunct="1">
              <a:defRPr sz="1824" kern="1200">
                <a:solidFill>
                  <a:schemeClr val="tx1"/>
                </a:solidFill>
                <a:latin typeface="+mn-lt"/>
                <a:ea typeface="+mn-ea"/>
                <a:cs typeface="+mn-cs"/>
              </a:defRPr>
            </a:lvl2pPr>
            <a:lvl3pPr marL="926372" algn="l" defTabSz="926372" rtl="0" eaLnBrk="1" latinLnBrk="0" hangingPunct="1">
              <a:defRPr sz="1824" kern="1200">
                <a:solidFill>
                  <a:schemeClr val="tx1"/>
                </a:solidFill>
                <a:latin typeface="+mn-lt"/>
                <a:ea typeface="+mn-ea"/>
                <a:cs typeface="+mn-cs"/>
              </a:defRPr>
            </a:lvl3pPr>
            <a:lvl4pPr marL="1389557" algn="l" defTabSz="926372" rtl="0" eaLnBrk="1" latinLnBrk="0" hangingPunct="1">
              <a:defRPr sz="1824" kern="1200">
                <a:solidFill>
                  <a:schemeClr val="tx1"/>
                </a:solidFill>
                <a:latin typeface="+mn-lt"/>
                <a:ea typeface="+mn-ea"/>
                <a:cs typeface="+mn-cs"/>
              </a:defRPr>
            </a:lvl4pPr>
            <a:lvl5pPr marL="1852743" algn="l" defTabSz="926372" rtl="0" eaLnBrk="1" latinLnBrk="0" hangingPunct="1">
              <a:defRPr sz="1824" kern="1200">
                <a:solidFill>
                  <a:schemeClr val="tx1"/>
                </a:solidFill>
                <a:latin typeface="+mn-lt"/>
                <a:ea typeface="+mn-ea"/>
                <a:cs typeface="+mn-cs"/>
              </a:defRPr>
            </a:lvl5pPr>
            <a:lvl6pPr marL="2315929" algn="l" defTabSz="926372" rtl="0" eaLnBrk="1" latinLnBrk="0" hangingPunct="1">
              <a:defRPr sz="1824" kern="1200">
                <a:solidFill>
                  <a:schemeClr val="tx1"/>
                </a:solidFill>
                <a:latin typeface="+mn-lt"/>
                <a:ea typeface="+mn-ea"/>
                <a:cs typeface="+mn-cs"/>
              </a:defRPr>
            </a:lvl6pPr>
            <a:lvl7pPr marL="2779113" algn="l" defTabSz="926372" rtl="0" eaLnBrk="1" latinLnBrk="0" hangingPunct="1">
              <a:defRPr sz="1824" kern="1200">
                <a:solidFill>
                  <a:schemeClr val="tx1"/>
                </a:solidFill>
                <a:latin typeface="+mn-lt"/>
                <a:ea typeface="+mn-ea"/>
                <a:cs typeface="+mn-cs"/>
              </a:defRPr>
            </a:lvl7pPr>
            <a:lvl8pPr marL="3242299" algn="l" defTabSz="926372" rtl="0" eaLnBrk="1" latinLnBrk="0" hangingPunct="1">
              <a:defRPr sz="1824" kern="1200">
                <a:solidFill>
                  <a:schemeClr val="tx1"/>
                </a:solidFill>
                <a:latin typeface="+mn-lt"/>
                <a:ea typeface="+mn-ea"/>
                <a:cs typeface="+mn-cs"/>
              </a:defRPr>
            </a:lvl8pPr>
            <a:lvl9pPr marL="3705486" algn="l" defTabSz="926372" rtl="0" eaLnBrk="1" latinLnBrk="0" hangingPunct="1">
              <a:defRPr sz="1824" kern="1200">
                <a:solidFill>
                  <a:schemeClr val="tx1"/>
                </a:solidFill>
                <a:latin typeface="+mn-lt"/>
                <a:ea typeface="+mn-ea"/>
                <a:cs typeface="+mn-cs"/>
              </a:defRPr>
            </a:lvl9pPr>
          </a:lstStyle>
          <a:p>
            <a:fld id="{A7D7A393-7AAB-4C35-B2E9-5B44BBD349B3}"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221736471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ontent with Two Data Point">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C652CDCF-A770-46B4-8121-F76B79BBD16B}"/>
              </a:ext>
            </a:extLst>
          </p:cNvPr>
          <p:cNvSpPr txBox="1"/>
          <p:nvPr userDrawn="1"/>
        </p:nvSpPr>
        <p:spPr>
          <a:xfrm>
            <a:off x="3429000" y="6437289"/>
            <a:ext cx="5334000" cy="92333"/>
          </a:xfrm>
          <a:prstGeom prst="rect">
            <a:avLst/>
          </a:prstGeom>
          <a:noFill/>
        </p:spPr>
        <p:txBody>
          <a:bodyPr wrap="square" lIns="0" tIns="0" rIns="0" bIns="0" rtlCol="0">
            <a:spAutoFit/>
          </a:bodyPr>
          <a:lstStyle/>
          <a:p>
            <a:pPr marL="0" marR="0" lvl="0" indent="0" algn="ctr" defTabSz="926372" rtl="0" eaLnBrk="1" fontAlgn="auto" latinLnBrk="0" hangingPunct="1">
              <a:lnSpc>
                <a:spcPct val="100000"/>
              </a:lnSpc>
              <a:spcBef>
                <a:spcPts val="0"/>
              </a:spcBef>
              <a:spcAft>
                <a:spcPts val="0"/>
              </a:spcAft>
              <a:buClrTx/>
              <a:buSzTx/>
              <a:buFontTx/>
              <a:buNone/>
              <a:tabLst/>
              <a:defRPr/>
            </a:pPr>
            <a:r>
              <a:rPr lang="en-US" sz="600" kern="1200">
                <a:solidFill>
                  <a:schemeClr val="bg1"/>
                </a:solidFill>
                <a:latin typeface="+mn-lt"/>
                <a:ea typeface="+mn-ea"/>
                <a:cs typeface="+mn-cs"/>
              </a:rPr>
              <a:t>© 2026 Cisco and/or its affiliates. All rights reserved. Cisco Confidential</a:t>
            </a:r>
          </a:p>
        </p:txBody>
      </p:sp>
      <p:sp>
        <p:nvSpPr>
          <p:cNvPr id="18" name="Text Placeholder 5">
            <a:extLst>
              <a:ext uri="{FF2B5EF4-FFF2-40B4-BE49-F238E27FC236}">
                <a16:creationId xmlns:a16="http://schemas.microsoft.com/office/drawing/2014/main" id="{A8ACD1F1-CDD5-4200-BE9F-805F8AB31AAC}"/>
              </a:ext>
            </a:extLst>
          </p:cNvPr>
          <p:cNvSpPr>
            <a:spLocks noGrp="1"/>
          </p:cNvSpPr>
          <p:nvPr>
            <p:ph type="body" sz="quarter" idx="67"/>
          </p:nvPr>
        </p:nvSpPr>
        <p:spPr>
          <a:xfrm>
            <a:off x="7848600" y="1905380"/>
            <a:ext cx="3771900" cy="1242697"/>
          </a:xfrm>
        </p:spPr>
        <p:txBody>
          <a:bodyPr/>
          <a:lstStyle>
            <a:lvl1pPr>
              <a:spcAft>
                <a:spcPts val="300"/>
              </a:spcAft>
              <a:defRPr sz="2400">
                <a:latin typeface="+mj-lt"/>
              </a:defRPr>
            </a:lvl1pPr>
            <a:lvl2pPr marL="173038" indent="-173038">
              <a:spcAft>
                <a:spcPts val="300"/>
              </a:spcAft>
              <a:defRPr sz="1100"/>
            </a:lvl2pPr>
            <a:lvl3pPr marL="346075" indent="-173038">
              <a:spcAft>
                <a:spcPts val="300"/>
              </a:spcAft>
              <a:defRPr sz="1050"/>
            </a:lvl3pPr>
            <a:lvl4pPr marL="457200" indent="-111125">
              <a:spcAft>
                <a:spcPts val="300"/>
              </a:spcAft>
              <a:defRPr sz="600"/>
            </a:lvl4pPr>
            <a:lvl5pPr marL="574675" indent="-117475">
              <a:spcAft>
                <a:spcPts val="300"/>
              </a:spcAft>
              <a:defRPr sz="400"/>
            </a:lvl5pPr>
          </a:lstStyle>
          <a:p>
            <a:pPr lvl="0"/>
            <a:r>
              <a:rPr lang="en-US"/>
              <a:t>Click to edit Master text styles</a:t>
            </a:r>
          </a:p>
        </p:txBody>
      </p:sp>
      <p:sp>
        <p:nvSpPr>
          <p:cNvPr id="21" name="Text Placeholder 2">
            <a:extLst>
              <a:ext uri="{FF2B5EF4-FFF2-40B4-BE49-F238E27FC236}">
                <a16:creationId xmlns:a16="http://schemas.microsoft.com/office/drawing/2014/main" id="{5B7AC193-6A86-49AC-BA75-0971D58881C5}"/>
              </a:ext>
            </a:extLst>
          </p:cNvPr>
          <p:cNvSpPr>
            <a:spLocks noGrp="1"/>
          </p:cNvSpPr>
          <p:nvPr>
            <p:ph type="body" sz="quarter" idx="68" hasCustomPrompt="1"/>
          </p:nvPr>
        </p:nvSpPr>
        <p:spPr>
          <a:xfrm>
            <a:off x="7848600" y="1172402"/>
            <a:ext cx="3771900" cy="553998"/>
          </a:xfrm>
        </p:spPr>
        <p:txBody>
          <a:bodyPr wrap="square" anchor="t" anchorCtr="0">
            <a:spAutoFit/>
          </a:bodyPr>
          <a:lstStyle>
            <a:lvl1pPr>
              <a:defRPr sz="3600"/>
            </a:lvl1pPr>
            <a:lvl2pPr marL="0" indent="0">
              <a:buNone/>
              <a:defRPr/>
            </a:lvl2pPr>
          </a:lstStyle>
          <a:p>
            <a:pPr lvl="0"/>
            <a:r>
              <a:rPr lang="en-US"/>
              <a:t>XX%</a:t>
            </a:r>
          </a:p>
        </p:txBody>
      </p:sp>
      <p:cxnSp>
        <p:nvCxnSpPr>
          <p:cNvPr id="22" name="Straight Connector 21">
            <a:extLst>
              <a:ext uri="{FF2B5EF4-FFF2-40B4-BE49-F238E27FC236}">
                <a16:creationId xmlns:a16="http://schemas.microsoft.com/office/drawing/2014/main" id="{E4783432-4164-4F20-B5BB-4E45A33A2067}"/>
              </a:ext>
            </a:extLst>
          </p:cNvPr>
          <p:cNvCxnSpPr>
            <a:cxnSpLocks/>
          </p:cNvCxnSpPr>
          <p:nvPr userDrawn="1"/>
        </p:nvCxnSpPr>
        <p:spPr>
          <a:xfrm>
            <a:off x="7847932" y="1066800"/>
            <a:ext cx="3780167" cy="0"/>
          </a:xfrm>
          <a:prstGeom prst="line">
            <a:avLst/>
          </a:prstGeom>
          <a:ln w="12700">
            <a:solidFill>
              <a:schemeClr val="bg2">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90628BE-17AC-4936-B47F-7F11FACBE28F}"/>
              </a:ext>
            </a:extLst>
          </p:cNvPr>
          <p:cNvCxnSpPr>
            <a:cxnSpLocks/>
          </p:cNvCxnSpPr>
          <p:nvPr userDrawn="1"/>
        </p:nvCxnSpPr>
        <p:spPr>
          <a:xfrm>
            <a:off x="7847932" y="3429000"/>
            <a:ext cx="3780167" cy="0"/>
          </a:xfrm>
          <a:prstGeom prst="line">
            <a:avLst/>
          </a:prstGeom>
          <a:ln w="12700">
            <a:solidFill>
              <a:schemeClr val="bg2">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4" name="Text Placeholder 3">
            <a:extLst>
              <a:ext uri="{FF2B5EF4-FFF2-40B4-BE49-F238E27FC236}">
                <a16:creationId xmlns:a16="http://schemas.microsoft.com/office/drawing/2014/main" id="{DA65B2BA-5AD8-47A5-9E3E-59ACFC5AC285}"/>
              </a:ext>
            </a:extLst>
          </p:cNvPr>
          <p:cNvSpPr>
            <a:spLocks noGrp="1"/>
          </p:cNvSpPr>
          <p:nvPr>
            <p:ph type="body" sz="quarter" idx="25"/>
          </p:nvPr>
        </p:nvSpPr>
        <p:spPr>
          <a:xfrm>
            <a:off x="571500" y="2514600"/>
            <a:ext cx="5372100" cy="3695700"/>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25" name="Title Placeholder 1">
            <a:extLst>
              <a:ext uri="{FF2B5EF4-FFF2-40B4-BE49-F238E27FC236}">
                <a16:creationId xmlns:a16="http://schemas.microsoft.com/office/drawing/2014/main" id="{0BC8D861-85BA-4AF4-9453-7F8784AA23BF}"/>
              </a:ext>
            </a:extLst>
          </p:cNvPr>
          <p:cNvSpPr>
            <a:spLocks noGrp="1"/>
          </p:cNvSpPr>
          <p:nvPr>
            <p:ph type="title" hasCustomPrompt="1"/>
          </p:nvPr>
        </p:nvSpPr>
        <p:spPr>
          <a:xfrm>
            <a:off x="571499" y="609600"/>
            <a:ext cx="5372100" cy="1752600"/>
          </a:xfrm>
          <a:prstGeom prst="rect">
            <a:avLst/>
          </a:prstGeom>
        </p:spPr>
        <p:txBody>
          <a:bodyPr vert="horz" lIns="0" tIns="0" rIns="0" bIns="0" rtlCol="0" anchor="t" anchorCtr="0">
            <a:noAutofit/>
          </a:bodyPr>
          <a:lstStyle>
            <a:lvl1pPr>
              <a:defRPr lang="en-US" sz="4000" b="0" i="0" kern="100" spc="-133" baseline="0" dirty="0">
                <a:solidFill>
                  <a:schemeClr val="bg1"/>
                </a:solidFill>
                <a:latin typeface="CiscoSansTT" panose="020B0503020201020303" pitchFamily="34" charset="0"/>
                <a:ea typeface="+mj-ea"/>
                <a:cs typeface="+mj-cs"/>
              </a:defRPr>
            </a:lvl1pPr>
          </a:lstStyle>
          <a:p>
            <a:pPr lvl="0" algn="l" defTabSz="882171" rtl="0" eaLnBrk="1" latinLnBrk="0" hangingPunct="1">
              <a:lnSpc>
                <a:spcPct val="90000"/>
              </a:lnSpc>
              <a:spcBef>
                <a:spcPct val="0"/>
              </a:spcBef>
              <a:buNone/>
            </a:pPr>
            <a:r>
              <a:rPr lang="en-US"/>
              <a:t>Click to edit title style</a:t>
            </a:r>
          </a:p>
        </p:txBody>
      </p:sp>
      <p:sp>
        <p:nvSpPr>
          <p:cNvPr id="26" name="Text Placeholder 5">
            <a:extLst>
              <a:ext uri="{FF2B5EF4-FFF2-40B4-BE49-F238E27FC236}">
                <a16:creationId xmlns:a16="http://schemas.microsoft.com/office/drawing/2014/main" id="{EBE679A9-7FA8-448D-A6B3-7C0B37A3AA96}"/>
              </a:ext>
            </a:extLst>
          </p:cNvPr>
          <p:cNvSpPr>
            <a:spLocks noGrp="1"/>
          </p:cNvSpPr>
          <p:nvPr>
            <p:ph type="body" sz="quarter" idx="69"/>
          </p:nvPr>
        </p:nvSpPr>
        <p:spPr>
          <a:xfrm>
            <a:off x="7848600" y="4276402"/>
            <a:ext cx="3771900" cy="1242697"/>
          </a:xfrm>
        </p:spPr>
        <p:txBody>
          <a:bodyPr/>
          <a:lstStyle>
            <a:lvl1pPr>
              <a:spcAft>
                <a:spcPts val="300"/>
              </a:spcAft>
              <a:defRPr sz="2400">
                <a:latin typeface="+mj-lt"/>
              </a:defRPr>
            </a:lvl1pPr>
            <a:lvl2pPr marL="173038" indent="-173038">
              <a:spcAft>
                <a:spcPts val="300"/>
              </a:spcAft>
              <a:defRPr sz="1100"/>
            </a:lvl2pPr>
            <a:lvl3pPr marL="346075" indent="-173038">
              <a:spcAft>
                <a:spcPts val="300"/>
              </a:spcAft>
              <a:defRPr sz="1050"/>
            </a:lvl3pPr>
            <a:lvl4pPr marL="457200" indent="-111125">
              <a:spcAft>
                <a:spcPts val="300"/>
              </a:spcAft>
              <a:defRPr sz="600"/>
            </a:lvl4pPr>
            <a:lvl5pPr marL="574675" indent="-117475">
              <a:spcAft>
                <a:spcPts val="300"/>
              </a:spcAft>
              <a:defRPr sz="400"/>
            </a:lvl5pPr>
          </a:lstStyle>
          <a:p>
            <a:pPr lvl="0"/>
            <a:r>
              <a:rPr lang="en-US"/>
              <a:t>Click to edit Master text styles</a:t>
            </a:r>
          </a:p>
        </p:txBody>
      </p:sp>
      <p:sp>
        <p:nvSpPr>
          <p:cNvPr id="27" name="Text Placeholder 2">
            <a:extLst>
              <a:ext uri="{FF2B5EF4-FFF2-40B4-BE49-F238E27FC236}">
                <a16:creationId xmlns:a16="http://schemas.microsoft.com/office/drawing/2014/main" id="{DD8CCCAE-ACA7-49E9-84A7-B55D1B88F39B}"/>
              </a:ext>
            </a:extLst>
          </p:cNvPr>
          <p:cNvSpPr>
            <a:spLocks noGrp="1"/>
          </p:cNvSpPr>
          <p:nvPr>
            <p:ph type="body" sz="quarter" idx="70" hasCustomPrompt="1"/>
          </p:nvPr>
        </p:nvSpPr>
        <p:spPr>
          <a:xfrm>
            <a:off x="7848600" y="3543424"/>
            <a:ext cx="3771900" cy="553998"/>
          </a:xfrm>
        </p:spPr>
        <p:txBody>
          <a:bodyPr wrap="square" anchor="t" anchorCtr="0">
            <a:spAutoFit/>
          </a:bodyPr>
          <a:lstStyle>
            <a:lvl1pPr>
              <a:defRPr lang="en-US" sz="3600" b="0" i="0" kern="0" spc="0" baseline="0" dirty="0">
                <a:solidFill>
                  <a:schemeClr val="bg1"/>
                </a:solidFill>
                <a:latin typeface="+mn-lt"/>
                <a:ea typeface="+mn-ea"/>
                <a:cs typeface="+mn-cs"/>
              </a:defRPr>
            </a:lvl1pPr>
            <a:lvl2pPr marL="0" indent="0">
              <a:buNone/>
              <a:defRPr/>
            </a:lvl2pPr>
          </a:lstStyle>
          <a:p>
            <a:pPr marL="0" lvl="0" indent="0" algn="l" defTabSz="882171" rtl="0" eaLnBrk="1" latinLnBrk="0" hangingPunct="1">
              <a:lnSpc>
                <a:spcPct val="100000"/>
              </a:lnSpc>
              <a:spcBef>
                <a:spcPts val="0"/>
              </a:spcBef>
              <a:spcAft>
                <a:spcPts val="1000"/>
              </a:spcAft>
              <a:buFont typeface="Arial" panose="020B0604020202020204" pitchFamily="34" charset="0"/>
              <a:buNone/>
            </a:pPr>
            <a:r>
              <a:rPr lang="en-US"/>
              <a:t>XX%</a:t>
            </a:r>
          </a:p>
        </p:txBody>
      </p:sp>
      <p:sp>
        <p:nvSpPr>
          <p:cNvPr id="28" name="Slide Number Placeholder 5">
            <a:extLst>
              <a:ext uri="{FF2B5EF4-FFF2-40B4-BE49-F238E27FC236}">
                <a16:creationId xmlns:a16="http://schemas.microsoft.com/office/drawing/2014/main" id="{F39155E0-6B51-4AF9-AF9B-A0894A0D8A72}"/>
              </a:ext>
            </a:extLst>
          </p:cNvPr>
          <p:cNvSpPr txBox="1">
            <a:spLocks/>
          </p:cNvSpPr>
          <p:nvPr userDrawn="1"/>
        </p:nvSpPr>
        <p:spPr>
          <a:xfrm>
            <a:off x="10020300" y="6401748"/>
            <a:ext cx="1586484" cy="123111"/>
          </a:xfrm>
          <a:prstGeom prst="rect">
            <a:avLst/>
          </a:prstGeom>
        </p:spPr>
        <p:txBody>
          <a:bodyPr vert="horz" wrap="square" lIns="0" tIns="0" rIns="0" bIns="0" rtlCol="0" anchor="t" anchorCtr="0">
            <a:spAutoFit/>
          </a:bodyPr>
          <a:lstStyle>
            <a:defPPr>
              <a:defRPr lang="en-US"/>
            </a:defPPr>
            <a:lvl1pPr marL="0" algn="r" defTabSz="926372" rtl="0" eaLnBrk="1" latinLnBrk="0" hangingPunct="1">
              <a:defRPr sz="800" kern="1200">
                <a:solidFill>
                  <a:schemeClr val="tx1"/>
                </a:solidFill>
                <a:latin typeface="+mn-lt"/>
                <a:ea typeface="+mn-ea"/>
                <a:cs typeface="+mn-cs"/>
              </a:defRPr>
            </a:lvl1pPr>
            <a:lvl2pPr marL="463186" algn="l" defTabSz="926372" rtl="0" eaLnBrk="1" latinLnBrk="0" hangingPunct="1">
              <a:defRPr sz="1824" kern="1200">
                <a:solidFill>
                  <a:schemeClr val="tx1"/>
                </a:solidFill>
                <a:latin typeface="+mn-lt"/>
                <a:ea typeface="+mn-ea"/>
                <a:cs typeface="+mn-cs"/>
              </a:defRPr>
            </a:lvl2pPr>
            <a:lvl3pPr marL="926372" algn="l" defTabSz="926372" rtl="0" eaLnBrk="1" latinLnBrk="0" hangingPunct="1">
              <a:defRPr sz="1824" kern="1200">
                <a:solidFill>
                  <a:schemeClr val="tx1"/>
                </a:solidFill>
                <a:latin typeface="+mn-lt"/>
                <a:ea typeface="+mn-ea"/>
                <a:cs typeface="+mn-cs"/>
              </a:defRPr>
            </a:lvl3pPr>
            <a:lvl4pPr marL="1389557" algn="l" defTabSz="926372" rtl="0" eaLnBrk="1" latinLnBrk="0" hangingPunct="1">
              <a:defRPr sz="1824" kern="1200">
                <a:solidFill>
                  <a:schemeClr val="tx1"/>
                </a:solidFill>
                <a:latin typeface="+mn-lt"/>
                <a:ea typeface="+mn-ea"/>
                <a:cs typeface="+mn-cs"/>
              </a:defRPr>
            </a:lvl4pPr>
            <a:lvl5pPr marL="1852743" algn="l" defTabSz="926372" rtl="0" eaLnBrk="1" latinLnBrk="0" hangingPunct="1">
              <a:defRPr sz="1824" kern="1200">
                <a:solidFill>
                  <a:schemeClr val="tx1"/>
                </a:solidFill>
                <a:latin typeface="+mn-lt"/>
                <a:ea typeface="+mn-ea"/>
                <a:cs typeface="+mn-cs"/>
              </a:defRPr>
            </a:lvl5pPr>
            <a:lvl6pPr marL="2315929" algn="l" defTabSz="926372" rtl="0" eaLnBrk="1" latinLnBrk="0" hangingPunct="1">
              <a:defRPr sz="1824" kern="1200">
                <a:solidFill>
                  <a:schemeClr val="tx1"/>
                </a:solidFill>
                <a:latin typeface="+mn-lt"/>
                <a:ea typeface="+mn-ea"/>
                <a:cs typeface="+mn-cs"/>
              </a:defRPr>
            </a:lvl6pPr>
            <a:lvl7pPr marL="2779113" algn="l" defTabSz="926372" rtl="0" eaLnBrk="1" latinLnBrk="0" hangingPunct="1">
              <a:defRPr sz="1824" kern="1200">
                <a:solidFill>
                  <a:schemeClr val="tx1"/>
                </a:solidFill>
                <a:latin typeface="+mn-lt"/>
                <a:ea typeface="+mn-ea"/>
                <a:cs typeface="+mn-cs"/>
              </a:defRPr>
            </a:lvl7pPr>
            <a:lvl8pPr marL="3242299" algn="l" defTabSz="926372" rtl="0" eaLnBrk="1" latinLnBrk="0" hangingPunct="1">
              <a:defRPr sz="1824" kern="1200">
                <a:solidFill>
                  <a:schemeClr val="tx1"/>
                </a:solidFill>
                <a:latin typeface="+mn-lt"/>
                <a:ea typeface="+mn-ea"/>
                <a:cs typeface="+mn-cs"/>
              </a:defRPr>
            </a:lvl8pPr>
            <a:lvl9pPr marL="3705486" algn="l" defTabSz="926372" rtl="0" eaLnBrk="1" latinLnBrk="0" hangingPunct="1">
              <a:defRPr sz="1824" kern="1200">
                <a:solidFill>
                  <a:schemeClr val="tx1"/>
                </a:solidFill>
                <a:latin typeface="+mn-lt"/>
                <a:ea typeface="+mn-ea"/>
                <a:cs typeface="+mn-cs"/>
              </a:defRPr>
            </a:lvl9pPr>
          </a:lstStyle>
          <a:p>
            <a:fld id="{A7D7A393-7AAB-4C35-B2E9-5B44BBD349B3}"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395044664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ontent with Four Data Point">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58239EE2-4739-4DF9-A78C-6994DD9D6E29}"/>
              </a:ext>
            </a:extLst>
          </p:cNvPr>
          <p:cNvSpPr txBox="1"/>
          <p:nvPr userDrawn="1"/>
        </p:nvSpPr>
        <p:spPr>
          <a:xfrm>
            <a:off x="3429000" y="6437289"/>
            <a:ext cx="5334000" cy="92333"/>
          </a:xfrm>
          <a:prstGeom prst="rect">
            <a:avLst/>
          </a:prstGeom>
          <a:noFill/>
        </p:spPr>
        <p:txBody>
          <a:bodyPr wrap="square" lIns="0" tIns="0" rIns="0" bIns="0" rtlCol="0">
            <a:spAutoFit/>
          </a:bodyPr>
          <a:lstStyle/>
          <a:p>
            <a:pPr marL="0" marR="0" lvl="0" indent="0" algn="ctr" defTabSz="926372" rtl="0" eaLnBrk="1" fontAlgn="auto" latinLnBrk="0" hangingPunct="1">
              <a:lnSpc>
                <a:spcPct val="100000"/>
              </a:lnSpc>
              <a:spcBef>
                <a:spcPts val="0"/>
              </a:spcBef>
              <a:spcAft>
                <a:spcPts val="0"/>
              </a:spcAft>
              <a:buClrTx/>
              <a:buSzTx/>
              <a:buFontTx/>
              <a:buNone/>
              <a:tabLst/>
              <a:defRPr/>
            </a:pPr>
            <a:r>
              <a:rPr lang="en-US" sz="600" kern="1200">
                <a:solidFill>
                  <a:schemeClr val="bg1"/>
                </a:solidFill>
                <a:latin typeface="+mn-lt"/>
                <a:ea typeface="+mn-ea"/>
                <a:cs typeface="+mn-cs"/>
              </a:rPr>
              <a:t>© 2026 Cisco and/or its affiliates. All rights reserved. Cisco Confidential</a:t>
            </a:r>
          </a:p>
        </p:txBody>
      </p:sp>
      <p:sp>
        <p:nvSpPr>
          <p:cNvPr id="24" name="Text Placeholder 2">
            <a:extLst>
              <a:ext uri="{FF2B5EF4-FFF2-40B4-BE49-F238E27FC236}">
                <a16:creationId xmlns:a16="http://schemas.microsoft.com/office/drawing/2014/main" id="{27D0E181-8A51-4B21-BE9B-A7021EAC906A}"/>
              </a:ext>
            </a:extLst>
          </p:cNvPr>
          <p:cNvSpPr>
            <a:spLocks noGrp="1"/>
          </p:cNvSpPr>
          <p:nvPr>
            <p:ph type="body" sz="quarter" idx="57" hasCustomPrompt="1"/>
          </p:nvPr>
        </p:nvSpPr>
        <p:spPr>
          <a:xfrm>
            <a:off x="9067269" y="3539749"/>
            <a:ext cx="2551216" cy="553998"/>
          </a:xfrm>
        </p:spPr>
        <p:txBody>
          <a:bodyPr wrap="square" anchor="t" anchorCtr="0">
            <a:spAutoFit/>
          </a:bodyPr>
          <a:lstStyle>
            <a:lvl1pPr>
              <a:defRPr lang="en-US" sz="3600" b="0" i="0" kern="0" spc="0" baseline="0" dirty="0">
                <a:solidFill>
                  <a:schemeClr val="bg1"/>
                </a:solidFill>
                <a:latin typeface="+mn-lt"/>
                <a:ea typeface="+mn-ea"/>
                <a:cs typeface="+mn-cs"/>
              </a:defRPr>
            </a:lvl1pPr>
            <a:lvl2pPr marL="0" indent="0">
              <a:buNone/>
              <a:defRPr/>
            </a:lvl2pPr>
          </a:lstStyle>
          <a:p>
            <a:pPr marL="0" lvl="0" indent="0" algn="l" defTabSz="882171" rtl="0" eaLnBrk="1" latinLnBrk="0" hangingPunct="1">
              <a:lnSpc>
                <a:spcPct val="100000"/>
              </a:lnSpc>
              <a:spcBef>
                <a:spcPts val="0"/>
              </a:spcBef>
              <a:spcAft>
                <a:spcPts val="1000"/>
              </a:spcAft>
              <a:buFont typeface="Arial" panose="020B0604020202020204" pitchFamily="34" charset="0"/>
              <a:buNone/>
            </a:pPr>
            <a:r>
              <a:rPr lang="en-US"/>
              <a:t>XX%</a:t>
            </a:r>
          </a:p>
        </p:txBody>
      </p:sp>
      <p:sp>
        <p:nvSpPr>
          <p:cNvPr id="27" name="Text Placeholder 5">
            <a:extLst>
              <a:ext uri="{FF2B5EF4-FFF2-40B4-BE49-F238E27FC236}">
                <a16:creationId xmlns:a16="http://schemas.microsoft.com/office/drawing/2014/main" id="{1B9F0F74-83ED-4CCB-B686-73CC8B6F78FA}"/>
              </a:ext>
            </a:extLst>
          </p:cNvPr>
          <p:cNvSpPr>
            <a:spLocks noGrp="1"/>
          </p:cNvSpPr>
          <p:nvPr>
            <p:ph type="body" sz="quarter" idx="63"/>
          </p:nvPr>
        </p:nvSpPr>
        <p:spPr>
          <a:xfrm>
            <a:off x="9067184" y="4298127"/>
            <a:ext cx="2553316" cy="1395097"/>
          </a:xfrm>
        </p:spPr>
        <p:txBody>
          <a:bodyPr/>
          <a:lstStyle>
            <a:lvl1pPr>
              <a:spcAft>
                <a:spcPts val="300"/>
              </a:spcAft>
              <a:defRPr lang="en-US" sz="1600" b="0" i="0" kern="0" spc="0" baseline="0" dirty="0" smtClean="0">
                <a:solidFill>
                  <a:schemeClr val="bg1"/>
                </a:solidFill>
                <a:latin typeface="+mj-lt"/>
                <a:ea typeface="+mn-ea"/>
                <a:cs typeface="+mn-cs"/>
              </a:defRPr>
            </a:lvl1pPr>
            <a:lvl2pPr marL="173038" indent="-173038">
              <a:spcAft>
                <a:spcPts val="300"/>
              </a:spcAft>
              <a:defRPr sz="1100"/>
            </a:lvl2pPr>
            <a:lvl3pPr marL="346075" indent="-173038">
              <a:spcAft>
                <a:spcPts val="300"/>
              </a:spcAft>
              <a:defRPr sz="1050"/>
            </a:lvl3pPr>
            <a:lvl4pPr marL="457200" indent="-111125">
              <a:spcAft>
                <a:spcPts val="300"/>
              </a:spcAft>
              <a:defRPr sz="600"/>
            </a:lvl4pPr>
            <a:lvl5pPr marL="574675" indent="-117475">
              <a:spcAft>
                <a:spcPts val="300"/>
              </a:spcAft>
              <a:defRPr sz="400"/>
            </a:lvl5pPr>
          </a:lstStyle>
          <a:p>
            <a:pPr marL="0" lvl="0" indent="0" algn="l" defTabSz="882171" rtl="0" eaLnBrk="1" latinLnBrk="0" hangingPunct="1">
              <a:lnSpc>
                <a:spcPct val="100000"/>
              </a:lnSpc>
              <a:spcBef>
                <a:spcPts val="0"/>
              </a:spcBef>
              <a:spcAft>
                <a:spcPts val="300"/>
              </a:spcAft>
              <a:buFont typeface="Arial" panose="020B0604020202020204" pitchFamily="34" charset="0"/>
              <a:buNone/>
            </a:pPr>
            <a:r>
              <a:rPr lang="en-US"/>
              <a:t>Click to edit Master text styles</a:t>
            </a:r>
          </a:p>
        </p:txBody>
      </p:sp>
      <p:sp>
        <p:nvSpPr>
          <p:cNvPr id="28" name="Text Placeholder 5">
            <a:extLst>
              <a:ext uri="{FF2B5EF4-FFF2-40B4-BE49-F238E27FC236}">
                <a16:creationId xmlns:a16="http://schemas.microsoft.com/office/drawing/2014/main" id="{288E8D68-033C-49ED-AD15-D21896AD8A8E}"/>
              </a:ext>
            </a:extLst>
          </p:cNvPr>
          <p:cNvSpPr>
            <a:spLocks noGrp="1"/>
          </p:cNvSpPr>
          <p:nvPr>
            <p:ph type="body" sz="quarter" idx="67"/>
          </p:nvPr>
        </p:nvSpPr>
        <p:spPr>
          <a:xfrm>
            <a:off x="9067800" y="1778380"/>
            <a:ext cx="2552700" cy="1395097"/>
          </a:xfrm>
        </p:spPr>
        <p:txBody>
          <a:bodyPr/>
          <a:lstStyle>
            <a:lvl1pPr>
              <a:spcAft>
                <a:spcPts val="300"/>
              </a:spcAft>
              <a:defRPr lang="en-US" sz="1600" b="0" i="0" kern="0" spc="0" baseline="0" dirty="0" smtClean="0">
                <a:solidFill>
                  <a:schemeClr val="bg1"/>
                </a:solidFill>
                <a:latin typeface="+mj-lt"/>
                <a:ea typeface="+mn-ea"/>
                <a:cs typeface="+mn-cs"/>
              </a:defRPr>
            </a:lvl1pPr>
            <a:lvl2pPr marL="173038" indent="-173038">
              <a:spcAft>
                <a:spcPts val="300"/>
              </a:spcAft>
              <a:defRPr sz="1100"/>
            </a:lvl2pPr>
            <a:lvl3pPr marL="346075" indent="-173038">
              <a:spcAft>
                <a:spcPts val="300"/>
              </a:spcAft>
              <a:defRPr sz="1050"/>
            </a:lvl3pPr>
            <a:lvl4pPr marL="457200" indent="-111125">
              <a:spcAft>
                <a:spcPts val="300"/>
              </a:spcAft>
              <a:defRPr sz="600"/>
            </a:lvl4pPr>
            <a:lvl5pPr marL="574675" indent="-117475">
              <a:spcAft>
                <a:spcPts val="300"/>
              </a:spcAft>
              <a:defRPr sz="400"/>
            </a:lvl5pPr>
          </a:lstStyle>
          <a:p>
            <a:pPr marL="0" lvl="0" indent="0" algn="l" defTabSz="882171" rtl="0" eaLnBrk="1" latinLnBrk="0" hangingPunct="1">
              <a:lnSpc>
                <a:spcPct val="100000"/>
              </a:lnSpc>
              <a:spcBef>
                <a:spcPts val="0"/>
              </a:spcBef>
              <a:spcAft>
                <a:spcPts val="300"/>
              </a:spcAft>
              <a:buFont typeface="Arial" panose="020B0604020202020204" pitchFamily="34" charset="0"/>
              <a:buNone/>
            </a:pPr>
            <a:r>
              <a:rPr lang="en-US"/>
              <a:t>Click to edit Master text styles</a:t>
            </a:r>
          </a:p>
        </p:txBody>
      </p:sp>
      <p:sp>
        <p:nvSpPr>
          <p:cNvPr id="29" name="Text Placeholder 2">
            <a:extLst>
              <a:ext uri="{FF2B5EF4-FFF2-40B4-BE49-F238E27FC236}">
                <a16:creationId xmlns:a16="http://schemas.microsoft.com/office/drawing/2014/main" id="{788B7DF3-A980-4FE8-B3AE-9B704A7AB713}"/>
              </a:ext>
            </a:extLst>
          </p:cNvPr>
          <p:cNvSpPr>
            <a:spLocks noGrp="1"/>
          </p:cNvSpPr>
          <p:nvPr>
            <p:ph type="body" sz="quarter" idx="68" hasCustomPrompt="1"/>
          </p:nvPr>
        </p:nvSpPr>
        <p:spPr>
          <a:xfrm>
            <a:off x="9067800" y="1020002"/>
            <a:ext cx="2552700" cy="553998"/>
          </a:xfrm>
        </p:spPr>
        <p:txBody>
          <a:bodyPr wrap="square" anchor="t" anchorCtr="0">
            <a:spAutoFit/>
          </a:bodyPr>
          <a:lstStyle>
            <a:lvl1pPr>
              <a:defRPr lang="en-US" sz="3600" b="0" i="0" kern="0" spc="0" baseline="0" dirty="0">
                <a:solidFill>
                  <a:schemeClr val="bg1"/>
                </a:solidFill>
                <a:latin typeface="+mn-lt"/>
                <a:ea typeface="+mn-ea"/>
                <a:cs typeface="+mn-cs"/>
              </a:defRPr>
            </a:lvl1pPr>
            <a:lvl2pPr marL="0" indent="0">
              <a:buNone/>
              <a:defRPr/>
            </a:lvl2pPr>
          </a:lstStyle>
          <a:p>
            <a:pPr marL="0" lvl="0" indent="0" algn="l" defTabSz="882171" rtl="0" eaLnBrk="1" latinLnBrk="0" hangingPunct="1">
              <a:lnSpc>
                <a:spcPct val="100000"/>
              </a:lnSpc>
              <a:spcBef>
                <a:spcPts val="0"/>
              </a:spcBef>
              <a:spcAft>
                <a:spcPts val="1000"/>
              </a:spcAft>
              <a:buFont typeface="Arial" panose="020B0604020202020204" pitchFamily="34" charset="0"/>
              <a:buNone/>
            </a:pPr>
            <a:r>
              <a:rPr lang="en-US"/>
              <a:t>XX%</a:t>
            </a:r>
          </a:p>
        </p:txBody>
      </p:sp>
      <p:cxnSp>
        <p:nvCxnSpPr>
          <p:cNvPr id="30" name="Straight Connector 29">
            <a:extLst>
              <a:ext uri="{FF2B5EF4-FFF2-40B4-BE49-F238E27FC236}">
                <a16:creationId xmlns:a16="http://schemas.microsoft.com/office/drawing/2014/main" id="{B9D6A6F2-A6E3-4A2B-8527-1E8292259D32}"/>
              </a:ext>
            </a:extLst>
          </p:cNvPr>
          <p:cNvCxnSpPr>
            <a:cxnSpLocks/>
          </p:cNvCxnSpPr>
          <p:nvPr userDrawn="1"/>
        </p:nvCxnSpPr>
        <p:spPr>
          <a:xfrm>
            <a:off x="9069804" y="914400"/>
            <a:ext cx="2558295" cy="0"/>
          </a:xfrm>
          <a:prstGeom prst="line">
            <a:avLst/>
          </a:prstGeom>
          <a:ln w="12700">
            <a:solidFill>
              <a:schemeClr val="bg2">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3E63C15-A586-4326-B331-6C7C77C88E7A}"/>
              </a:ext>
            </a:extLst>
          </p:cNvPr>
          <p:cNvCxnSpPr>
            <a:cxnSpLocks/>
          </p:cNvCxnSpPr>
          <p:nvPr userDrawn="1"/>
        </p:nvCxnSpPr>
        <p:spPr>
          <a:xfrm>
            <a:off x="9069804" y="3428995"/>
            <a:ext cx="2558295" cy="0"/>
          </a:xfrm>
          <a:prstGeom prst="line">
            <a:avLst/>
          </a:prstGeom>
          <a:ln w="12700">
            <a:solidFill>
              <a:schemeClr val="bg2">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2" name="Text Placeholder 2">
            <a:extLst>
              <a:ext uri="{FF2B5EF4-FFF2-40B4-BE49-F238E27FC236}">
                <a16:creationId xmlns:a16="http://schemas.microsoft.com/office/drawing/2014/main" id="{DD76E28E-7F55-4843-AA48-A58C5B8F7E71}"/>
              </a:ext>
            </a:extLst>
          </p:cNvPr>
          <p:cNvSpPr>
            <a:spLocks noGrp="1"/>
          </p:cNvSpPr>
          <p:nvPr>
            <p:ph type="body" sz="quarter" idx="69" hasCustomPrompt="1"/>
          </p:nvPr>
        </p:nvSpPr>
        <p:spPr>
          <a:xfrm>
            <a:off x="6248485" y="3539749"/>
            <a:ext cx="2551216" cy="553998"/>
          </a:xfrm>
        </p:spPr>
        <p:txBody>
          <a:bodyPr wrap="square" anchor="t" anchorCtr="0">
            <a:spAutoFit/>
          </a:bodyPr>
          <a:lstStyle>
            <a:lvl1pPr>
              <a:defRPr lang="en-US" sz="3600" b="0" i="0" kern="0" spc="0" baseline="0" dirty="0">
                <a:solidFill>
                  <a:schemeClr val="bg1"/>
                </a:solidFill>
                <a:latin typeface="+mn-lt"/>
                <a:ea typeface="+mn-ea"/>
                <a:cs typeface="+mn-cs"/>
              </a:defRPr>
            </a:lvl1pPr>
            <a:lvl2pPr marL="0" indent="0">
              <a:buNone/>
              <a:defRPr/>
            </a:lvl2pPr>
          </a:lstStyle>
          <a:p>
            <a:pPr marL="0" lvl="0" indent="0" algn="l" defTabSz="882171" rtl="0" eaLnBrk="1" latinLnBrk="0" hangingPunct="1">
              <a:lnSpc>
                <a:spcPct val="100000"/>
              </a:lnSpc>
              <a:spcBef>
                <a:spcPts val="0"/>
              </a:spcBef>
              <a:spcAft>
                <a:spcPts val="1000"/>
              </a:spcAft>
              <a:buFont typeface="Arial" panose="020B0604020202020204" pitchFamily="34" charset="0"/>
              <a:buNone/>
            </a:pPr>
            <a:r>
              <a:rPr lang="en-US"/>
              <a:t>XX%</a:t>
            </a:r>
          </a:p>
        </p:txBody>
      </p:sp>
      <p:sp>
        <p:nvSpPr>
          <p:cNvPr id="33" name="Text Placeholder 5">
            <a:extLst>
              <a:ext uri="{FF2B5EF4-FFF2-40B4-BE49-F238E27FC236}">
                <a16:creationId xmlns:a16="http://schemas.microsoft.com/office/drawing/2014/main" id="{45F6E310-EABF-4380-8932-BF90EE70579D}"/>
              </a:ext>
            </a:extLst>
          </p:cNvPr>
          <p:cNvSpPr>
            <a:spLocks noGrp="1"/>
          </p:cNvSpPr>
          <p:nvPr>
            <p:ph type="body" sz="quarter" idx="70"/>
          </p:nvPr>
        </p:nvSpPr>
        <p:spPr>
          <a:xfrm>
            <a:off x="6248400" y="4298127"/>
            <a:ext cx="2553316" cy="1395097"/>
          </a:xfrm>
        </p:spPr>
        <p:txBody>
          <a:bodyPr/>
          <a:lstStyle>
            <a:lvl1pPr>
              <a:spcAft>
                <a:spcPts val="300"/>
              </a:spcAft>
              <a:defRPr lang="en-US" sz="1600" b="0" i="0" kern="0" spc="0" baseline="0" dirty="0" smtClean="0">
                <a:solidFill>
                  <a:schemeClr val="bg1"/>
                </a:solidFill>
                <a:latin typeface="+mj-lt"/>
                <a:ea typeface="+mn-ea"/>
                <a:cs typeface="+mn-cs"/>
              </a:defRPr>
            </a:lvl1pPr>
            <a:lvl2pPr marL="173038" indent="-173038">
              <a:spcAft>
                <a:spcPts val="300"/>
              </a:spcAft>
              <a:defRPr sz="1100"/>
            </a:lvl2pPr>
            <a:lvl3pPr marL="346075" indent="-173038">
              <a:spcAft>
                <a:spcPts val="300"/>
              </a:spcAft>
              <a:defRPr sz="1050"/>
            </a:lvl3pPr>
            <a:lvl4pPr marL="457200" indent="-111125">
              <a:spcAft>
                <a:spcPts val="300"/>
              </a:spcAft>
              <a:defRPr sz="600"/>
            </a:lvl4pPr>
            <a:lvl5pPr marL="574675" indent="-117475">
              <a:spcAft>
                <a:spcPts val="300"/>
              </a:spcAft>
              <a:defRPr sz="400"/>
            </a:lvl5pPr>
          </a:lstStyle>
          <a:p>
            <a:pPr marL="0" lvl="0" indent="0" algn="l" defTabSz="882171" rtl="0" eaLnBrk="1" latinLnBrk="0" hangingPunct="1">
              <a:lnSpc>
                <a:spcPct val="100000"/>
              </a:lnSpc>
              <a:spcBef>
                <a:spcPts val="0"/>
              </a:spcBef>
              <a:spcAft>
                <a:spcPts val="300"/>
              </a:spcAft>
              <a:buFont typeface="Arial" panose="020B0604020202020204" pitchFamily="34" charset="0"/>
              <a:buNone/>
            </a:pPr>
            <a:r>
              <a:rPr lang="en-US"/>
              <a:t>Click to edit Master text styles</a:t>
            </a:r>
          </a:p>
        </p:txBody>
      </p:sp>
      <p:sp>
        <p:nvSpPr>
          <p:cNvPr id="34" name="Text Placeholder 5">
            <a:extLst>
              <a:ext uri="{FF2B5EF4-FFF2-40B4-BE49-F238E27FC236}">
                <a16:creationId xmlns:a16="http://schemas.microsoft.com/office/drawing/2014/main" id="{39E76726-F43D-4710-8058-FC315B0E0FCF}"/>
              </a:ext>
            </a:extLst>
          </p:cNvPr>
          <p:cNvSpPr>
            <a:spLocks noGrp="1"/>
          </p:cNvSpPr>
          <p:nvPr>
            <p:ph type="body" sz="quarter" idx="71"/>
          </p:nvPr>
        </p:nvSpPr>
        <p:spPr>
          <a:xfrm>
            <a:off x="6249016" y="1778385"/>
            <a:ext cx="2552700" cy="1395097"/>
          </a:xfrm>
        </p:spPr>
        <p:txBody>
          <a:bodyPr/>
          <a:lstStyle>
            <a:lvl1pPr>
              <a:spcAft>
                <a:spcPts val="300"/>
              </a:spcAft>
              <a:defRPr sz="1600">
                <a:solidFill>
                  <a:schemeClr val="bg1"/>
                </a:solidFill>
                <a:latin typeface="+mj-lt"/>
              </a:defRPr>
            </a:lvl1pPr>
            <a:lvl2pPr marL="173038" indent="-173038">
              <a:spcAft>
                <a:spcPts val="300"/>
              </a:spcAft>
              <a:defRPr sz="1100"/>
            </a:lvl2pPr>
            <a:lvl3pPr marL="346075" indent="-173038">
              <a:spcAft>
                <a:spcPts val="300"/>
              </a:spcAft>
              <a:defRPr sz="1050"/>
            </a:lvl3pPr>
            <a:lvl4pPr marL="457200" indent="-111125">
              <a:spcAft>
                <a:spcPts val="300"/>
              </a:spcAft>
              <a:defRPr sz="600"/>
            </a:lvl4pPr>
            <a:lvl5pPr marL="574675" indent="-117475">
              <a:spcAft>
                <a:spcPts val="300"/>
              </a:spcAft>
              <a:defRPr sz="400"/>
            </a:lvl5pPr>
          </a:lstStyle>
          <a:p>
            <a:pPr lvl="0"/>
            <a:r>
              <a:rPr lang="en-US"/>
              <a:t>Click to edit Master text styles</a:t>
            </a:r>
          </a:p>
        </p:txBody>
      </p:sp>
      <p:sp>
        <p:nvSpPr>
          <p:cNvPr id="35" name="Text Placeholder 2">
            <a:extLst>
              <a:ext uri="{FF2B5EF4-FFF2-40B4-BE49-F238E27FC236}">
                <a16:creationId xmlns:a16="http://schemas.microsoft.com/office/drawing/2014/main" id="{D2E1C975-970E-4554-A40C-619298234339}"/>
              </a:ext>
            </a:extLst>
          </p:cNvPr>
          <p:cNvSpPr>
            <a:spLocks noGrp="1"/>
          </p:cNvSpPr>
          <p:nvPr>
            <p:ph type="body" sz="quarter" idx="72" hasCustomPrompt="1"/>
          </p:nvPr>
        </p:nvSpPr>
        <p:spPr>
          <a:xfrm>
            <a:off x="6249016" y="1020002"/>
            <a:ext cx="2552700" cy="553998"/>
          </a:xfrm>
        </p:spPr>
        <p:txBody>
          <a:bodyPr wrap="square" anchor="t" anchorCtr="0">
            <a:spAutoFit/>
          </a:bodyPr>
          <a:lstStyle>
            <a:lvl1pPr>
              <a:defRPr lang="en-US" sz="3600" b="0" i="0" kern="0" spc="0" baseline="0" dirty="0">
                <a:solidFill>
                  <a:schemeClr val="bg1"/>
                </a:solidFill>
                <a:latin typeface="+mn-lt"/>
                <a:ea typeface="+mn-ea"/>
                <a:cs typeface="+mn-cs"/>
              </a:defRPr>
            </a:lvl1pPr>
            <a:lvl2pPr marL="0" indent="0">
              <a:buNone/>
              <a:defRPr/>
            </a:lvl2pPr>
          </a:lstStyle>
          <a:p>
            <a:pPr marL="0" lvl="0" indent="0" algn="l" defTabSz="882171" rtl="0" eaLnBrk="1" latinLnBrk="0" hangingPunct="1">
              <a:lnSpc>
                <a:spcPct val="100000"/>
              </a:lnSpc>
              <a:spcBef>
                <a:spcPts val="0"/>
              </a:spcBef>
              <a:spcAft>
                <a:spcPts val="1000"/>
              </a:spcAft>
              <a:buFont typeface="Arial" panose="020B0604020202020204" pitchFamily="34" charset="0"/>
              <a:buNone/>
            </a:pPr>
            <a:r>
              <a:rPr lang="en-US"/>
              <a:t>XX%</a:t>
            </a:r>
          </a:p>
        </p:txBody>
      </p:sp>
      <p:cxnSp>
        <p:nvCxnSpPr>
          <p:cNvPr id="36" name="Straight Connector 35">
            <a:extLst>
              <a:ext uri="{FF2B5EF4-FFF2-40B4-BE49-F238E27FC236}">
                <a16:creationId xmlns:a16="http://schemas.microsoft.com/office/drawing/2014/main" id="{95C1D947-CC4D-4C3D-AA24-97333416D8EF}"/>
              </a:ext>
            </a:extLst>
          </p:cNvPr>
          <p:cNvCxnSpPr>
            <a:cxnSpLocks/>
          </p:cNvCxnSpPr>
          <p:nvPr userDrawn="1"/>
        </p:nvCxnSpPr>
        <p:spPr>
          <a:xfrm>
            <a:off x="6251020" y="914405"/>
            <a:ext cx="2558295" cy="0"/>
          </a:xfrm>
          <a:prstGeom prst="line">
            <a:avLst/>
          </a:prstGeom>
          <a:ln w="12700">
            <a:solidFill>
              <a:schemeClr val="bg2">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6AFF457-BC30-45F9-A7A5-520689A20C8B}"/>
              </a:ext>
            </a:extLst>
          </p:cNvPr>
          <p:cNvCxnSpPr>
            <a:cxnSpLocks/>
          </p:cNvCxnSpPr>
          <p:nvPr userDrawn="1"/>
        </p:nvCxnSpPr>
        <p:spPr>
          <a:xfrm>
            <a:off x="6251020" y="3429000"/>
            <a:ext cx="2558295" cy="0"/>
          </a:xfrm>
          <a:prstGeom prst="line">
            <a:avLst/>
          </a:prstGeom>
          <a:ln w="12700">
            <a:solidFill>
              <a:schemeClr val="bg2">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8" name="Text Placeholder 3">
            <a:extLst>
              <a:ext uri="{FF2B5EF4-FFF2-40B4-BE49-F238E27FC236}">
                <a16:creationId xmlns:a16="http://schemas.microsoft.com/office/drawing/2014/main" id="{46C1E178-25F2-4E7F-B664-DAAFA7AF2F8F}"/>
              </a:ext>
            </a:extLst>
          </p:cNvPr>
          <p:cNvSpPr>
            <a:spLocks noGrp="1"/>
          </p:cNvSpPr>
          <p:nvPr>
            <p:ph type="body" sz="quarter" idx="25"/>
          </p:nvPr>
        </p:nvSpPr>
        <p:spPr>
          <a:xfrm>
            <a:off x="571500" y="2514600"/>
            <a:ext cx="5372100" cy="36957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39" name="Title Placeholder 1">
            <a:extLst>
              <a:ext uri="{FF2B5EF4-FFF2-40B4-BE49-F238E27FC236}">
                <a16:creationId xmlns:a16="http://schemas.microsoft.com/office/drawing/2014/main" id="{5989A408-91FC-495C-AF75-18243633A871}"/>
              </a:ext>
            </a:extLst>
          </p:cNvPr>
          <p:cNvSpPr>
            <a:spLocks noGrp="1"/>
          </p:cNvSpPr>
          <p:nvPr>
            <p:ph type="title" hasCustomPrompt="1"/>
          </p:nvPr>
        </p:nvSpPr>
        <p:spPr>
          <a:xfrm>
            <a:off x="571499" y="609600"/>
            <a:ext cx="5372100" cy="1752600"/>
          </a:xfrm>
          <a:prstGeom prst="rect">
            <a:avLst/>
          </a:prstGeom>
        </p:spPr>
        <p:txBody>
          <a:bodyPr vert="horz" lIns="0" tIns="0" rIns="0" bIns="0" rtlCol="0" anchor="t" anchorCtr="0">
            <a:noAutofit/>
          </a:bodyPr>
          <a:lstStyle>
            <a:lvl1pPr>
              <a:defRPr lang="en-US" sz="4000" b="0" i="0" kern="100" spc="-133" baseline="0" dirty="0">
                <a:solidFill>
                  <a:schemeClr val="bg1"/>
                </a:solidFill>
                <a:latin typeface="CiscoSansTT" panose="020B0503020201020303" pitchFamily="34" charset="0"/>
                <a:ea typeface="+mj-ea"/>
                <a:cs typeface="+mj-cs"/>
              </a:defRPr>
            </a:lvl1pPr>
          </a:lstStyle>
          <a:p>
            <a:pPr lvl="0" algn="l" defTabSz="882171" rtl="0" eaLnBrk="1" latinLnBrk="0" hangingPunct="1">
              <a:lnSpc>
                <a:spcPct val="90000"/>
              </a:lnSpc>
              <a:spcBef>
                <a:spcPct val="0"/>
              </a:spcBef>
              <a:buNone/>
            </a:pPr>
            <a:r>
              <a:rPr lang="en-US"/>
              <a:t>Click to edit title style</a:t>
            </a:r>
          </a:p>
        </p:txBody>
      </p:sp>
      <p:sp>
        <p:nvSpPr>
          <p:cNvPr id="40" name="Slide Number Placeholder 5">
            <a:extLst>
              <a:ext uri="{FF2B5EF4-FFF2-40B4-BE49-F238E27FC236}">
                <a16:creationId xmlns:a16="http://schemas.microsoft.com/office/drawing/2014/main" id="{25926DDA-6985-401D-8AEA-4C421405BFE6}"/>
              </a:ext>
            </a:extLst>
          </p:cNvPr>
          <p:cNvSpPr txBox="1">
            <a:spLocks/>
          </p:cNvSpPr>
          <p:nvPr userDrawn="1"/>
        </p:nvSpPr>
        <p:spPr>
          <a:xfrm>
            <a:off x="10020300" y="6401748"/>
            <a:ext cx="1586484" cy="123111"/>
          </a:xfrm>
          <a:prstGeom prst="rect">
            <a:avLst/>
          </a:prstGeom>
        </p:spPr>
        <p:txBody>
          <a:bodyPr vert="horz" wrap="square" lIns="0" tIns="0" rIns="0" bIns="0" rtlCol="0" anchor="t" anchorCtr="0">
            <a:spAutoFit/>
          </a:bodyPr>
          <a:lstStyle>
            <a:defPPr>
              <a:defRPr lang="en-US"/>
            </a:defPPr>
            <a:lvl1pPr marL="0" algn="r" defTabSz="926372" rtl="0" eaLnBrk="1" latinLnBrk="0" hangingPunct="1">
              <a:defRPr sz="800" kern="1200">
                <a:solidFill>
                  <a:schemeClr val="tx1"/>
                </a:solidFill>
                <a:latin typeface="+mn-lt"/>
                <a:ea typeface="+mn-ea"/>
                <a:cs typeface="+mn-cs"/>
              </a:defRPr>
            </a:lvl1pPr>
            <a:lvl2pPr marL="463186" algn="l" defTabSz="926372" rtl="0" eaLnBrk="1" latinLnBrk="0" hangingPunct="1">
              <a:defRPr sz="1824" kern="1200">
                <a:solidFill>
                  <a:schemeClr val="tx1"/>
                </a:solidFill>
                <a:latin typeface="+mn-lt"/>
                <a:ea typeface="+mn-ea"/>
                <a:cs typeface="+mn-cs"/>
              </a:defRPr>
            </a:lvl2pPr>
            <a:lvl3pPr marL="926372" algn="l" defTabSz="926372" rtl="0" eaLnBrk="1" latinLnBrk="0" hangingPunct="1">
              <a:defRPr sz="1824" kern="1200">
                <a:solidFill>
                  <a:schemeClr val="tx1"/>
                </a:solidFill>
                <a:latin typeface="+mn-lt"/>
                <a:ea typeface="+mn-ea"/>
                <a:cs typeface="+mn-cs"/>
              </a:defRPr>
            </a:lvl3pPr>
            <a:lvl4pPr marL="1389557" algn="l" defTabSz="926372" rtl="0" eaLnBrk="1" latinLnBrk="0" hangingPunct="1">
              <a:defRPr sz="1824" kern="1200">
                <a:solidFill>
                  <a:schemeClr val="tx1"/>
                </a:solidFill>
                <a:latin typeface="+mn-lt"/>
                <a:ea typeface="+mn-ea"/>
                <a:cs typeface="+mn-cs"/>
              </a:defRPr>
            </a:lvl4pPr>
            <a:lvl5pPr marL="1852743" algn="l" defTabSz="926372" rtl="0" eaLnBrk="1" latinLnBrk="0" hangingPunct="1">
              <a:defRPr sz="1824" kern="1200">
                <a:solidFill>
                  <a:schemeClr val="tx1"/>
                </a:solidFill>
                <a:latin typeface="+mn-lt"/>
                <a:ea typeface="+mn-ea"/>
                <a:cs typeface="+mn-cs"/>
              </a:defRPr>
            </a:lvl5pPr>
            <a:lvl6pPr marL="2315929" algn="l" defTabSz="926372" rtl="0" eaLnBrk="1" latinLnBrk="0" hangingPunct="1">
              <a:defRPr sz="1824" kern="1200">
                <a:solidFill>
                  <a:schemeClr val="tx1"/>
                </a:solidFill>
                <a:latin typeface="+mn-lt"/>
                <a:ea typeface="+mn-ea"/>
                <a:cs typeface="+mn-cs"/>
              </a:defRPr>
            </a:lvl6pPr>
            <a:lvl7pPr marL="2779113" algn="l" defTabSz="926372" rtl="0" eaLnBrk="1" latinLnBrk="0" hangingPunct="1">
              <a:defRPr sz="1824" kern="1200">
                <a:solidFill>
                  <a:schemeClr val="tx1"/>
                </a:solidFill>
                <a:latin typeface="+mn-lt"/>
                <a:ea typeface="+mn-ea"/>
                <a:cs typeface="+mn-cs"/>
              </a:defRPr>
            </a:lvl7pPr>
            <a:lvl8pPr marL="3242299" algn="l" defTabSz="926372" rtl="0" eaLnBrk="1" latinLnBrk="0" hangingPunct="1">
              <a:defRPr sz="1824" kern="1200">
                <a:solidFill>
                  <a:schemeClr val="tx1"/>
                </a:solidFill>
                <a:latin typeface="+mn-lt"/>
                <a:ea typeface="+mn-ea"/>
                <a:cs typeface="+mn-cs"/>
              </a:defRPr>
            </a:lvl8pPr>
            <a:lvl9pPr marL="3705486" algn="l" defTabSz="926372" rtl="0" eaLnBrk="1" latinLnBrk="0" hangingPunct="1">
              <a:defRPr sz="1824" kern="1200">
                <a:solidFill>
                  <a:schemeClr val="tx1"/>
                </a:solidFill>
                <a:latin typeface="+mn-lt"/>
                <a:ea typeface="+mn-ea"/>
                <a:cs typeface="+mn-cs"/>
              </a:defRPr>
            </a:lvl9pPr>
          </a:lstStyle>
          <a:p>
            <a:fld id="{A7D7A393-7AAB-4C35-B2E9-5B44BBD349B3}"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278298682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C0CD81B-34EB-0348-A30B-115F8E0561B7}"/>
              </a:ext>
            </a:extLst>
          </p:cNvPr>
          <p:cNvSpPr/>
          <p:nvPr userDrawn="1"/>
        </p:nvSpPr>
        <p:spPr>
          <a:xfrm>
            <a:off x="512315" y="6401748"/>
            <a:ext cx="503671" cy="2211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3">
            <a:extLst>
              <a:ext uri="{FF2B5EF4-FFF2-40B4-BE49-F238E27FC236}">
                <a16:creationId xmlns:a16="http://schemas.microsoft.com/office/drawing/2014/main" id="{1C865750-8F0C-6B4A-A308-228D6B53EE0B}"/>
              </a:ext>
            </a:extLst>
          </p:cNvPr>
          <p:cNvSpPr>
            <a:spLocks noGrp="1"/>
          </p:cNvSpPr>
          <p:nvPr>
            <p:ph type="body" sz="half" idx="2" hasCustomPrompt="1"/>
          </p:nvPr>
        </p:nvSpPr>
        <p:spPr>
          <a:xfrm>
            <a:off x="3429000" y="4648200"/>
            <a:ext cx="7239000" cy="247760"/>
          </a:xfrm>
          <a:prstGeom prst="rect">
            <a:avLst/>
          </a:prstGeom>
        </p:spPr>
        <p:txBody>
          <a:bodyPr wrap="square" lIns="0" rIns="0">
            <a:spAutoFit/>
          </a:bodyPr>
          <a:lstStyle>
            <a:lvl1pPr marL="0" indent="0">
              <a:buNone/>
              <a:defRPr sz="1400" b="0" i="0" spc="0" baseline="0">
                <a:solidFill>
                  <a:schemeClr val="tx1"/>
                </a:solidFill>
                <a:latin typeface="CiscoSansTT Medium" panose="020B0903020201020303" pitchFamily="34" charset="0"/>
                <a:cs typeface="CiscoSansTT Medium" panose="020B0903020201020303" pitchFamily="34" charset="0"/>
              </a:defRPr>
            </a:lvl1pPr>
            <a:lvl2pPr marL="441088" indent="0">
              <a:buNone/>
              <a:defRPr sz="1351"/>
            </a:lvl2pPr>
            <a:lvl3pPr marL="882171" indent="0">
              <a:buNone/>
              <a:defRPr sz="1157"/>
            </a:lvl3pPr>
            <a:lvl4pPr marL="1323259" indent="0">
              <a:buNone/>
              <a:defRPr sz="965"/>
            </a:lvl4pPr>
            <a:lvl5pPr marL="1764344" indent="0">
              <a:buNone/>
              <a:defRPr sz="965"/>
            </a:lvl5pPr>
            <a:lvl6pPr marL="2205432" indent="0">
              <a:buNone/>
              <a:defRPr sz="965"/>
            </a:lvl6pPr>
            <a:lvl7pPr marL="2646515" indent="0">
              <a:buNone/>
              <a:defRPr sz="965"/>
            </a:lvl7pPr>
            <a:lvl8pPr marL="3087603" indent="0">
              <a:buNone/>
              <a:defRPr sz="965"/>
            </a:lvl8pPr>
            <a:lvl9pPr marL="3528689" indent="0">
              <a:buNone/>
              <a:defRPr sz="965"/>
            </a:lvl9pPr>
          </a:lstStyle>
          <a:p>
            <a:pPr lvl="0"/>
            <a:r>
              <a:rPr lang="en-US"/>
              <a:t>Insert name here</a:t>
            </a:r>
          </a:p>
        </p:txBody>
      </p:sp>
      <p:sp>
        <p:nvSpPr>
          <p:cNvPr id="13" name="Text Placeholder 3">
            <a:extLst>
              <a:ext uri="{FF2B5EF4-FFF2-40B4-BE49-F238E27FC236}">
                <a16:creationId xmlns:a16="http://schemas.microsoft.com/office/drawing/2014/main" id="{E254B061-C071-4247-8356-D55F1F50C5D6}"/>
              </a:ext>
            </a:extLst>
          </p:cNvPr>
          <p:cNvSpPr>
            <a:spLocks noGrp="1"/>
          </p:cNvSpPr>
          <p:nvPr>
            <p:ph type="body" sz="half" idx="12" hasCustomPrompt="1"/>
          </p:nvPr>
        </p:nvSpPr>
        <p:spPr>
          <a:xfrm>
            <a:off x="3429000" y="4948301"/>
            <a:ext cx="7239000" cy="196913"/>
          </a:xfrm>
          <a:prstGeom prst="rect">
            <a:avLst/>
          </a:prstGeom>
        </p:spPr>
        <p:txBody>
          <a:bodyPr wrap="square" lIns="0" rIns="0">
            <a:spAutoFit/>
          </a:bodyPr>
          <a:lstStyle>
            <a:lvl1pPr marL="0" indent="0">
              <a:buNone/>
              <a:defRPr sz="1200" b="0" i="0" spc="0" baseline="0">
                <a:solidFill>
                  <a:schemeClr val="tx1"/>
                </a:solidFill>
                <a:latin typeface="+mj-lt"/>
                <a:cs typeface="CiscoSansTT" panose="020B0503020201020303" pitchFamily="34" charset="0"/>
              </a:defRPr>
            </a:lvl1pPr>
            <a:lvl2pPr marL="441088" indent="0">
              <a:buNone/>
              <a:defRPr sz="1351"/>
            </a:lvl2pPr>
            <a:lvl3pPr marL="882171" indent="0">
              <a:buNone/>
              <a:defRPr sz="1157"/>
            </a:lvl3pPr>
            <a:lvl4pPr marL="1323259" indent="0">
              <a:buNone/>
              <a:defRPr sz="965"/>
            </a:lvl4pPr>
            <a:lvl5pPr marL="1764344" indent="0">
              <a:buNone/>
              <a:defRPr sz="965"/>
            </a:lvl5pPr>
            <a:lvl6pPr marL="2205432" indent="0">
              <a:buNone/>
              <a:defRPr sz="965"/>
            </a:lvl6pPr>
            <a:lvl7pPr marL="2646515" indent="0">
              <a:buNone/>
              <a:defRPr sz="965"/>
            </a:lvl7pPr>
            <a:lvl8pPr marL="3087603" indent="0">
              <a:buNone/>
              <a:defRPr sz="965"/>
            </a:lvl8pPr>
            <a:lvl9pPr marL="3528689" indent="0">
              <a:buNone/>
              <a:defRPr sz="965"/>
            </a:lvl9pPr>
          </a:lstStyle>
          <a:p>
            <a:pPr lvl="0"/>
            <a:r>
              <a:rPr lang="en-US"/>
              <a:t>Job title, company, location</a:t>
            </a:r>
          </a:p>
        </p:txBody>
      </p:sp>
      <p:sp>
        <p:nvSpPr>
          <p:cNvPr id="3" name="Text Placeholder 2">
            <a:extLst>
              <a:ext uri="{FF2B5EF4-FFF2-40B4-BE49-F238E27FC236}">
                <a16:creationId xmlns:a16="http://schemas.microsoft.com/office/drawing/2014/main" id="{9D8E7470-A9D2-4756-B67E-9B25728B0EA9}"/>
              </a:ext>
            </a:extLst>
          </p:cNvPr>
          <p:cNvSpPr>
            <a:spLocks noGrp="1"/>
          </p:cNvSpPr>
          <p:nvPr>
            <p:ph type="body" sz="quarter" idx="20" hasCustomPrompt="1"/>
          </p:nvPr>
        </p:nvSpPr>
        <p:spPr>
          <a:xfrm>
            <a:off x="3180521" y="2057400"/>
            <a:ext cx="7239000" cy="2438400"/>
          </a:xfrm>
        </p:spPr>
        <p:txBody>
          <a:bodyPr anchor="t" anchorCtr="0">
            <a:normAutofit/>
          </a:bodyPr>
          <a:lstStyle>
            <a:lvl1pPr marL="228600" indent="-457200">
              <a:lnSpc>
                <a:spcPct val="80000"/>
              </a:lnSpc>
              <a:buNone/>
              <a:defRPr sz="4000" spc="0">
                <a:solidFill>
                  <a:schemeClr val="tx1"/>
                </a:solidFill>
                <a:latin typeface="+mj-lt"/>
              </a:defRPr>
            </a:lvl1pPr>
            <a:lvl2pPr marL="302676" indent="0">
              <a:buNone/>
              <a:defRPr sz="4000"/>
            </a:lvl2pPr>
          </a:lstStyle>
          <a:p>
            <a:pPr lvl="0"/>
            <a:r>
              <a:rPr lang="en-US"/>
              <a:t>Click to add quotation</a:t>
            </a:r>
          </a:p>
        </p:txBody>
      </p:sp>
      <p:sp>
        <p:nvSpPr>
          <p:cNvPr id="7" name="TextBox 6">
            <a:extLst>
              <a:ext uri="{FF2B5EF4-FFF2-40B4-BE49-F238E27FC236}">
                <a16:creationId xmlns:a16="http://schemas.microsoft.com/office/drawing/2014/main" id="{DCE2BE28-CF01-49D3-AF0B-092C5B9F5DD1}"/>
              </a:ext>
            </a:extLst>
          </p:cNvPr>
          <p:cNvSpPr txBox="1"/>
          <p:nvPr userDrawn="1"/>
        </p:nvSpPr>
        <p:spPr>
          <a:xfrm>
            <a:off x="3429000" y="6437289"/>
            <a:ext cx="5334000" cy="92333"/>
          </a:xfrm>
          <a:prstGeom prst="rect">
            <a:avLst/>
          </a:prstGeom>
          <a:noFill/>
        </p:spPr>
        <p:txBody>
          <a:bodyPr wrap="square" lIns="0" tIns="0" rIns="0" bIns="0" rtlCol="0">
            <a:spAutoFit/>
          </a:bodyPr>
          <a:lstStyle/>
          <a:p>
            <a:pPr marL="0" marR="0" lvl="0" indent="0" algn="ctr" defTabSz="926372" rtl="0" eaLnBrk="1" fontAlgn="auto" latinLnBrk="0" hangingPunct="1">
              <a:lnSpc>
                <a:spcPct val="100000"/>
              </a:lnSpc>
              <a:spcBef>
                <a:spcPts val="0"/>
              </a:spcBef>
              <a:spcAft>
                <a:spcPts val="0"/>
              </a:spcAft>
              <a:buClrTx/>
              <a:buSzTx/>
              <a:buFontTx/>
              <a:buNone/>
              <a:tabLst/>
              <a:defRPr/>
            </a:pPr>
            <a:r>
              <a:rPr lang="en-US" sz="600" kern="1200">
                <a:solidFill>
                  <a:schemeClr val="tx1"/>
                </a:solidFill>
                <a:latin typeface="+mn-lt"/>
                <a:ea typeface="+mn-ea"/>
                <a:cs typeface="+mn-cs"/>
              </a:rPr>
              <a:t>© 2026 Cisco and/or its affiliates. All rights reserved. Cisco Confidential</a:t>
            </a:r>
          </a:p>
        </p:txBody>
      </p:sp>
      <p:pic>
        <p:nvPicPr>
          <p:cNvPr id="9" name="Graphic 8">
            <a:extLst>
              <a:ext uri="{FF2B5EF4-FFF2-40B4-BE49-F238E27FC236}">
                <a16:creationId xmlns:a16="http://schemas.microsoft.com/office/drawing/2014/main" id="{BEE2B502-CA58-BE4F-853D-964758E210A9}"/>
              </a:ext>
            </a:extLst>
          </p:cNvPr>
          <p:cNvPicPr>
            <a:picLocks noChangeAspect="1"/>
          </p:cNvPicPr>
          <p:nvPr userDrawn="1"/>
        </p:nvPicPr>
        <p:blipFill>
          <a:blip>
            <a:lum bright="40000" contrast="40000"/>
            <a:extLst>
              <a:ext uri="{96DAC541-7B7A-43D3-8B79-37D633B846F1}">
                <asvg:svgBlip xmlns:asvg="http://schemas.microsoft.com/office/drawing/2016/SVG/main" r:embed="rId3"/>
              </a:ext>
            </a:extLst>
          </a:blip>
          <a:stretch>
            <a:fillRect/>
          </a:stretch>
        </p:blipFill>
        <p:spPr>
          <a:xfrm>
            <a:off x="512315" y="6364637"/>
            <a:ext cx="503671" cy="221124"/>
          </a:xfrm>
          <a:prstGeom prst="rect">
            <a:avLst/>
          </a:prstGeom>
        </p:spPr>
      </p:pic>
      <p:sp>
        <p:nvSpPr>
          <p:cNvPr id="11" name="Slide Number Placeholder 5">
            <a:extLst>
              <a:ext uri="{FF2B5EF4-FFF2-40B4-BE49-F238E27FC236}">
                <a16:creationId xmlns:a16="http://schemas.microsoft.com/office/drawing/2014/main" id="{2156354D-6B74-485B-96C8-6C2FB2A9F517}"/>
              </a:ext>
            </a:extLst>
          </p:cNvPr>
          <p:cNvSpPr txBox="1">
            <a:spLocks/>
          </p:cNvSpPr>
          <p:nvPr userDrawn="1"/>
        </p:nvSpPr>
        <p:spPr>
          <a:xfrm>
            <a:off x="10020300" y="6401748"/>
            <a:ext cx="1586484" cy="123111"/>
          </a:xfrm>
          <a:prstGeom prst="rect">
            <a:avLst/>
          </a:prstGeom>
        </p:spPr>
        <p:txBody>
          <a:bodyPr vert="horz" wrap="square" lIns="0" tIns="0" rIns="0" bIns="0" rtlCol="0" anchor="t" anchorCtr="0">
            <a:spAutoFit/>
          </a:bodyPr>
          <a:lstStyle>
            <a:defPPr>
              <a:defRPr lang="en-US"/>
            </a:defPPr>
            <a:lvl1pPr marL="0" algn="r" defTabSz="926372" rtl="0" eaLnBrk="1" latinLnBrk="0" hangingPunct="1">
              <a:defRPr sz="800" kern="1200">
                <a:solidFill>
                  <a:schemeClr val="tx1"/>
                </a:solidFill>
                <a:latin typeface="+mn-lt"/>
                <a:ea typeface="+mn-ea"/>
                <a:cs typeface="+mn-cs"/>
              </a:defRPr>
            </a:lvl1pPr>
            <a:lvl2pPr marL="463186" algn="l" defTabSz="926372" rtl="0" eaLnBrk="1" latinLnBrk="0" hangingPunct="1">
              <a:defRPr sz="1824" kern="1200">
                <a:solidFill>
                  <a:schemeClr val="tx1"/>
                </a:solidFill>
                <a:latin typeface="+mn-lt"/>
                <a:ea typeface="+mn-ea"/>
                <a:cs typeface="+mn-cs"/>
              </a:defRPr>
            </a:lvl2pPr>
            <a:lvl3pPr marL="926372" algn="l" defTabSz="926372" rtl="0" eaLnBrk="1" latinLnBrk="0" hangingPunct="1">
              <a:defRPr sz="1824" kern="1200">
                <a:solidFill>
                  <a:schemeClr val="tx1"/>
                </a:solidFill>
                <a:latin typeface="+mn-lt"/>
                <a:ea typeface="+mn-ea"/>
                <a:cs typeface="+mn-cs"/>
              </a:defRPr>
            </a:lvl3pPr>
            <a:lvl4pPr marL="1389557" algn="l" defTabSz="926372" rtl="0" eaLnBrk="1" latinLnBrk="0" hangingPunct="1">
              <a:defRPr sz="1824" kern="1200">
                <a:solidFill>
                  <a:schemeClr val="tx1"/>
                </a:solidFill>
                <a:latin typeface="+mn-lt"/>
                <a:ea typeface="+mn-ea"/>
                <a:cs typeface="+mn-cs"/>
              </a:defRPr>
            </a:lvl4pPr>
            <a:lvl5pPr marL="1852743" algn="l" defTabSz="926372" rtl="0" eaLnBrk="1" latinLnBrk="0" hangingPunct="1">
              <a:defRPr sz="1824" kern="1200">
                <a:solidFill>
                  <a:schemeClr val="tx1"/>
                </a:solidFill>
                <a:latin typeface="+mn-lt"/>
                <a:ea typeface="+mn-ea"/>
                <a:cs typeface="+mn-cs"/>
              </a:defRPr>
            </a:lvl5pPr>
            <a:lvl6pPr marL="2315929" algn="l" defTabSz="926372" rtl="0" eaLnBrk="1" latinLnBrk="0" hangingPunct="1">
              <a:defRPr sz="1824" kern="1200">
                <a:solidFill>
                  <a:schemeClr val="tx1"/>
                </a:solidFill>
                <a:latin typeface="+mn-lt"/>
                <a:ea typeface="+mn-ea"/>
                <a:cs typeface="+mn-cs"/>
              </a:defRPr>
            </a:lvl6pPr>
            <a:lvl7pPr marL="2779113" algn="l" defTabSz="926372" rtl="0" eaLnBrk="1" latinLnBrk="0" hangingPunct="1">
              <a:defRPr sz="1824" kern="1200">
                <a:solidFill>
                  <a:schemeClr val="tx1"/>
                </a:solidFill>
                <a:latin typeface="+mn-lt"/>
                <a:ea typeface="+mn-ea"/>
                <a:cs typeface="+mn-cs"/>
              </a:defRPr>
            </a:lvl7pPr>
            <a:lvl8pPr marL="3242299" algn="l" defTabSz="926372" rtl="0" eaLnBrk="1" latinLnBrk="0" hangingPunct="1">
              <a:defRPr sz="1824" kern="1200">
                <a:solidFill>
                  <a:schemeClr val="tx1"/>
                </a:solidFill>
                <a:latin typeface="+mn-lt"/>
                <a:ea typeface="+mn-ea"/>
                <a:cs typeface="+mn-cs"/>
              </a:defRPr>
            </a:lvl8pPr>
            <a:lvl9pPr marL="3705486" algn="l" defTabSz="926372" rtl="0" eaLnBrk="1" latinLnBrk="0" hangingPunct="1">
              <a:defRPr sz="1824" kern="1200">
                <a:solidFill>
                  <a:schemeClr val="tx1"/>
                </a:solidFill>
                <a:latin typeface="+mn-lt"/>
                <a:ea typeface="+mn-ea"/>
                <a:cs typeface="+mn-cs"/>
              </a:defRPr>
            </a:lvl9pPr>
          </a:lstStyle>
          <a:p>
            <a:fld id="{A7D7A393-7AAB-4C35-B2E9-5B44BBD349B3}" type="slidenum">
              <a:rPr lang="en-US" smtClean="0">
                <a:solidFill>
                  <a:schemeClr val="tx1"/>
                </a:solidFill>
              </a:rPr>
              <a:pPr/>
              <a:t>‹#›</a:t>
            </a:fld>
            <a:endParaRPr lang="en-US">
              <a:solidFill>
                <a:schemeClr val="tx1"/>
              </a:solidFill>
            </a:endParaRPr>
          </a:p>
        </p:txBody>
      </p:sp>
    </p:spTree>
    <p:extLst>
      <p:ext uri="{BB962C8B-B14F-4D97-AF65-F5344CB8AC3E}">
        <p14:creationId xmlns:p14="http://schemas.microsoft.com/office/powerpoint/2010/main" val="41852922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49220B9A-8CC1-6D45-8210-5FC8B826D0ED}"/>
              </a:ext>
            </a:extLst>
          </p:cNvPr>
          <p:cNvSpPr/>
          <p:nvPr userDrawn="1"/>
        </p:nvSpPr>
        <p:spPr>
          <a:xfrm>
            <a:off x="512314" y="6372893"/>
            <a:ext cx="503671" cy="2211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6A164E9-1234-4BC2-B8E7-F3047AC35998}"/>
              </a:ext>
            </a:extLst>
          </p:cNvPr>
          <p:cNvSpPr txBox="1"/>
          <p:nvPr userDrawn="1"/>
        </p:nvSpPr>
        <p:spPr>
          <a:xfrm>
            <a:off x="3429000" y="6437289"/>
            <a:ext cx="5334000" cy="92333"/>
          </a:xfrm>
          <a:prstGeom prst="rect">
            <a:avLst/>
          </a:prstGeom>
          <a:noFill/>
        </p:spPr>
        <p:txBody>
          <a:bodyPr wrap="square" lIns="0" tIns="0" rIns="0" bIns="0" rtlCol="0">
            <a:spAutoFit/>
          </a:bodyPr>
          <a:lstStyle/>
          <a:p>
            <a:pPr marL="0" marR="0" lvl="0" indent="0" algn="ctr" defTabSz="926372" rtl="0" eaLnBrk="1" fontAlgn="auto" latinLnBrk="0" hangingPunct="1">
              <a:lnSpc>
                <a:spcPct val="100000"/>
              </a:lnSpc>
              <a:spcBef>
                <a:spcPts val="0"/>
              </a:spcBef>
              <a:spcAft>
                <a:spcPts val="0"/>
              </a:spcAft>
              <a:buClrTx/>
              <a:buSzTx/>
              <a:buFontTx/>
              <a:buNone/>
              <a:tabLst/>
              <a:defRPr/>
            </a:pPr>
            <a:r>
              <a:rPr lang="en-US" sz="600" kern="1200">
                <a:solidFill>
                  <a:schemeClr val="tx1"/>
                </a:solidFill>
                <a:latin typeface="+mn-lt"/>
                <a:ea typeface="+mn-ea"/>
                <a:cs typeface="+mn-cs"/>
              </a:rPr>
              <a:t>© 2026 Cisco and/or its affiliates. All rights reserved. Cisco Confidential</a:t>
            </a:r>
          </a:p>
        </p:txBody>
      </p:sp>
      <p:sp>
        <p:nvSpPr>
          <p:cNvPr id="9" name="Text Placeholder 3">
            <a:extLst>
              <a:ext uri="{FF2B5EF4-FFF2-40B4-BE49-F238E27FC236}">
                <a16:creationId xmlns:a16="http://schemas.microsoft.com/office/drawing/2014/main" id="{59BFEE4A-F2C6-4F21-8071-313D1B3C6139}"/>
              </a:ext>
            </a:extLst>
          </p:cNvPr>
          <p:cNvSpPr>
            <a:spLocks noGrp="1"/>
          </p:cNvSpPr>
          <p:nvPr>
            <p:ph type="body" sz="half" idx="2" hasCustomPrompt="1"/>
          </p:nvPr>
        </p:nvSpPr>
        <p:spPr>
          <a:xfrm>
            <a:off x="3429000" y="4648200"/>
            <a:ext cx="7239000" cy="247760"/>
          </a:xfrm>
          <a:prstGeom prst="rect">
            <a:avLst/>
          </a:prstGeom>
        </p:spPr>
        <p:txBody>
          <a:bodyPr wrap="square" lIns="0" rIns="0">
            <a:spAutoFit/>
          </a:bodyPr>
          <a:lstStyle>
            <a:lvl1pPr marL="0" indent="0">
              <a:buNone/>
              <a:defRPr sz="1400" b="0" i="0" spc="0" baseline="0">
                <a:solidFill>
                  <a:schemeClr val="tx1"/>
                </a:solidFill>
                <a:latin typeface="CiscoSansTT Medium" panose="020B0903020201020303" pitchFamily="34" charset="0"/>
                <a:cs typeface="CiscoSansTT Medium" panose="020B0903020201020303" pitchFamily="34" charset="0"/>
              </a:defRPr>
            </a:lvl1pPr>
            <a:lvl2pPr marL="441088" indent="0">
              <a:buNone/>
              <a:defRPr sz="1351"/>
            </a:lvl2pPr>
            <a:lvl3pPr marL="882171" indent="0">
              <a:buNone/>
              <a:defRPr sz="1157"/>
            </a:lvl3pPr>
            <a:lvl4pPr marL="1323259" indent="0">
              <a:buNone/>
              <a:defRPr sz="965"/>
            </a:lvl4pPr>
            <a:lvl5pPr marL="1764344" indent="0">
              <a:buNone/>
              <a:defRPr sz="965"/>
            </a:lvl5pPr>
            <a:lvl6pPr marL="2205432" indent="0">
              <a:buNone/>
              <a:defRPr sz="965"/>
            </a:lvl6pPr>
            <a:lvl7pPr marL="2646515" indent="0">
              <a:buNone/>
              <a:defRPr sz="965"/>
            </a:lvl7pPr>
            <a:lvl8pPr marL="3087603" indent="0">
              <a:buNone/>
              <a:defRPr sz="965"/>
            </a:lvl8pPr>
            <a:lvl9pPr marL="3528689" indent="0">
              <a:buNone/>
              <a:defRPr sz="965"/>
            </a:lvl9pPr>
          </a:lstStyle>
          <a:p>
            <a:pPr lvl="0"/>
            <a:r>
              <a:rPr lang="en-US"/>
              <a:t>Insert name here</a:t>
            </a:r>
          </a:p>
        </p:txBody>
      </p:sp>
      <p:sp>
        <p:nvSpPr>
          <p:cNvPr id="10" name="Text Placeholder 3">
            <a:extLst>
              <a:ext uri="{FF2B5EF4-FFF2-40B4-BE49-F238E27FC236}">
                <a16:creationId xmlns:a16="http://schemas.microsoft.com/office/drawing/2014/main" id="{2361C734-A636-4E0E-A708-B9C530351863}"/>
              </a:ext>
            </a:extLst>
          </p:cNvPr>
          <p:cNvSpPr>
            <a:spLocks noGrp="1"/>
          </p:cNvSpPr>
          <p:nvPr>
            <p:ph type="body" sz="half" idx="12" hasCustomPrompt="1"/>
          </p:nvPr>
        </p:nvSpPr>
        <p:spPr>
          <a:xfrm>
            <a:off x="3429000" y="4948301"/>
            <a:ext cx="7239000" cy="196913"/>
          </a:xfrm>
          <a:prstGeom prst="rect">
            <a:avLst/>
          </a:prstGeom>
        </p:spPr>
        <p:txBody>
          <a:bodyPr wrap="square" lIns="0" rIns="0">
            <a:spAutoFit/>
          </a:bodyPr>
          <a:lstStyle>
            <a:lvl1pPr marL="0" indent="0">
              <a:buNone/>
              <a:defRPr sz="1200" b="0" i="0" spc="0" baseline="0">
                <a:solidFill>
                  <a:schemeClr val="tx1"/>
                </a:solidFill>
                <a:latin typeface="+mj-lt"/>
                <a:cs typeface="CiscoSansTT" panose="020B0503020201020303" pitchFamily="34" charset="0"/>
              </a:defRPr>
            </a:lvl1pPr>
            <a:lvl2pPr marL="441088" indent="0">
              <a:buNone/>
              <a:defRPr sz="1351"/>
            </a:lvl2pPr>
            <a:lvl3pPr marL="882171" indent="0">
              <a:buNone/>
              <a:defRPr sz="1157"/>
            </a:lvl3pPr>
            <a:lvl4pPr marL="1323259" indent="0">
              <a:buNone/>
              <a:defRPr sz="965"/>
            </a:lvl4pPr>
            <a:lvl5pPr marL="1764344" indent="0">
              <a:buNone/>
              <a:defRPr sz="965"/>
            </a:lvl5pPr>
            <a:lvl6pPr marL="2205432" indent="0">
              <a:buNone/>
              <a:defRPr sz="965"/>
            </a:lvl6pPr>
            <a:lvl7pPr marL="2646515" indent="0">
              <a:buNone/>
              <a:defRPr sz="965"/>
            </a:lvl7pPr>
            <a:lvl8pPr marL="3087603" indent="0">
              <a:buNone/>
              <a:defRPr sz="965"/>
            </a:lvl8pPr>
            <a:lvl9pPr marL="3528689" indent="0">
              <a:buNone/>
              <a:defRPr sz="965"/>
            </a:lvl9pPr>
          </a:lstStyle>
          <a:p>
            <a:pPr lvl="0"/>
            <a:r>
              <a:rPr lang="en-US"/>
              <a:t>Job title, company, location</a:t>
            </a:r>
          </a:p>
        </p:txBody>
      </p:sp>
      <p:sp>
        <p:nvSpPr>
          <p:cNvPr id="11" name="Text Placeholder 2">
            <a:extLst>
              <a:ext uri="{FF2B5EF4-FFF2-40B4-BE49-F238E27FC236}">
                <a16:creationId xmlns:a16="http://schemas.microsoft.com/office/drawing/2014/main" id="{EDDA5770-9471-B746-BDC8-3306A0912035}"/>
              </a:ext>
            </a:extLst>
          </p:cNvPr>
          <p:cNvSpPr>
            <a:spLocks noGrp="1"/>
          </p:cNvSpPr>
          <p:nvPr>
            <p:ph type="body" sz="quarter" idx="20" hasCustomPrompt="1"/>
          </p:nvPr>
        </p:nvSpPr>
        <p:spPr>
          <a:xfrm>
            <a:off x="3180521" y="2057400"/>
            <a:ext cx="7239000" cy="2438400"/>
          </a:xfrm>
        </p:spPr>
        <p:txBody>
          <a:bodyPr anchor="t" anchorCtr="0">
            <a:normAutofit/>
          </a:bodyPr>
          <a:lstStyle>
            <a:lvl1pPr marL="228600" indent="-457200">
              <a:lnSpc>
                <a:spcPct val="80000"/>
              </a:lnSpc>
              <a:buNone/>
              <a:defRPr sz="4000" spc="0">
                <a:solidFill>
                  <a:schemeClr val="tx1"/>
                </a:solidFill>
                <a:latin typeface="+mj-lt"/>
              </a:defRPr>
            </a:lvl1pPr>
            <a:lvl2pPr marL="302676" indent="0">
              <a:buNone/>
              <a:defRPr sz="4000"/>
            </a:lvl2pPr>
          </a:lstStyle>
          <a:p>
            <a:pPr lvl="0"/>
            <a:r>
              <a:rPr lang="en-US"/>
              <a:t>Click to add quotation</a:t>
            </a:r>
          </a:p>
        </p:txBody>
      </p:sp>
      <p:pic>
        <p:nvPicPr>
          <p:cNvPr id="12" name="Graphic 11">
            <a:extLst>
              <a:ext uri="{FF2B5EF4-FFF2-40B4-BE49-F238E27FC236}">
                <a16:creationId xmlns:a16="http://schemas.microsoft.com/office/drawing/2014/main" id="{5CC85411-8186-024E-8858-A4A775ED6DA1}"/>
              </a:ext>
            </a:extLst>
          </p:cNvPr>
          <p:cNvPicPr>
            <a:picLocks noChangeAspect="1"/>
          </p:cNvPicPr>
          <p:nvPr userDrawn="1"/>
        </p:nvPicPr>
        <p:blipFill>
          <a:blip>
            <a:lum bright="40000" contrast="40000"/>
            <a:extLst>
              <a:ext uri="{96DAC541-7B7A-43D3-8B79-37D633B846F1}">
                <asvg:svgBlip xmlns:asvg="http://schemas.microsoft.com/office/drawing/2016/SVG/main" r:embed="rId3"/>
              </a:ext>
            </a:extLst>
          </a:blip>
          <a:stretch>
            <a:fillRect/>
          </a:stretch>
        </p:blipFill>
        <p:spPr>
          <a:xfrm>
            <a:off x="512315" y="6364637"/>
            <a:ext cx="503671" cy="221124"/>
          </a:xfrm>
          <a:prstGeom prst="rect">
            <a:avLst/>
          </a:prstGeom>
        </p:spPr>
      </p:pic>
      <p:sp>
        <p:nvSpPr>
          <p:cNvPr id="14" name="Slide Number Placeholder 5">
            <a:extLst>
              <a:ext uri="{FF2B5EF4-FFF2-40B4-BE49-F238E27FC236}">
                <a16:creationId xmlns:a16="http://schemas.microsoft.com/office/drawing/2014/main" id="{EB357169-8FEB-4437-88AD-FE2D5AD02D9C}"/>
              </a:ext>
            </a:extLst>
          </p:cNvPr>
          <p:cNvSpPr txBox="1">
            <a:spLocks/>
          </p:cNvSpPr>
          <p:nvPr userDrawn="1"/>
        </p:nvSpPr>
        <p:spPr>
          <a:xfrm>
            <a:off x="10020300" y="6401748"/>
            <a:ext cx="1586484" cy="123111"/>
          </a:xfrm>
          <a:prstGeom prst="rect">
            <a:avLst/>
          </a:prstGeom>
        </p:spPr>
        <p:txBody>
          <a:bodyPr vert="horz" wrap="square" lIns="0" tIns="0" rIns="0" bIns="0" rtlCol="0" anchor="t" anchorCtr="0">
            <a:spAutoFit/>
          </a:bodyPr>
          <a:lstStyle>
            <a:defPPr>
              <a:defRPr lang="en-US"/>
            </a:defPPr>
            <a:lvl1pPr marL="0" algn="r" defTabSz="926372" rtl="0" eaLnBrk="1" latinLnBrk="0" hangingPunct="1">
              <a:defRPr sz="800" kern="1200">
                <a:solidFill>
                  <a:schemeClr val="tx1"/>
                </a:solidFill>
                <a:latin typeface="+mn-lt"/>
                <a:ea typeface="+mn-ea"/>
                <a:cs typeface="+mn-cs"/>
              </a:defRPr>
            </a:lvl1pPr>
            <a:lvl2pPr marL="463186" algn="l" defTabSz="926372" rtl="0" eaLnBrk="1" latinLnBrk="0" hangingPunct="1">
              <a:defRPr sz="1824" kern="1200">
                <a:solidFill>
                  <a:schemeClr val="tx1"/>
                </a:solidFill>
                <a:latin typeface="+mn-lt"/>
                <a:ea typeface="+mn-ea"/>
                <a:cs typeface="+mn-cs"/>
              </a:defRPr>
            </a:lvl2pPr>
            <a:lvl3pPr marL="926372" algn="l" defTabSz="926372" rtl="0" eaLnBrk="1" latinLnBrk="0" hangingPunct="1">
              <a:defRPr sz="1824" kern="1200">
                <a:solidFill>
                  <a:schemeClr val="tx1"/>
                </a:solidFill>
                <a:latin typeface="+mn-lt"/>
                <a:ea typeface="+mn-ea"/>
                <a:cs typeface="+mn-cs"/>
              </a:defRPr>
            </a:lvl3pPr>
            <a:lvl4pPr marL="1389557" algn="l" defTabSz="926372" rtl="0" eaLnBrk="1" latinLnBrk="0" hangingPunct="1">
              <a:defRPr sz="1824" kern="1200">
                <a:solidFill>
                  <a:schemeClr val="tx1"/>
                </a:solidFill>
                <a:latin typeface="+mn-lt"/>
                <a:ea typeface="+mn-ea"/>
                <a:cs typeface="+mn-cs"/>
              </a:defRPr>
            </a:lvl4pPr>
            <a:lvl5pPr marL="1852743" algn="l" defTabSz="926372" rtl="0" eaLnBrk="1" latinLnBrk="0" hangingPunct="1">
              <a:defRPr sz="1824" kern="1200">
                <a:solidFill>
                  <a:schemeClr val="tx1"/>
                </a:solidFill>
                <a:latin typeface="+mn-lt"/>
                <a:ea typeface="+mn-ea"/>
                <a:cs typeface="+mn-cs"/>
              </a:defRPr>
            </a:lvl5pPr>
            <a:lvl6pPr marL="2315929" algn="l" defTabSz="926372" rtl="0" eaLnBrk="1" latinLnBrk="0" hangingPunct="1">
              <a:defRPr sz="1824" kern="1200">
                <a:solidFill>
                  <a:schemeClr val="tx1"/>
                </a:solidFill>
                <a:latin typeface="+mn-lt"/>
                <a:ea typeface="+mn-ea"/>
                <a:cs typeface="+mn-cs"/>
              </a:defRPr>
            </a:lvl6pPr>
            <a:lvl7pPr marL="2779113" algn="l" defTabSz="926372" rtl="0" eaLnBrk="1" latinLnBrk="0" hangingPunct="1">
              <a:defRPr sz="1824" kern="1200">
                <a:solidFill>
                  <a:schemeClr val="tx1"/>
                </a:solidFill>
                <a:latin typeface="+mn-lt"/>
                <a:ea typeface="+mn-ea"/>
                <a:cs typeface="+mn-cs"/>
              </a:defRPr>
            </a:lvl7pPr>
            <a:lvl8pPr marL="3242299" algn="l" defTabSz="926372" rtl="0" eaLnBrk="1" latinLnBrk="0" hangingPunct="1">
              <a:defRPr sz="1824" kern="1200">
                <a:solidFill>
                  <a:schemeClr val="tx1"/>
                </a:solidFill>
                <a:latin typeface="+mn-lt"/>
                <a:ea typeface="+mn-ea"/>
                <a:cs typeface="+mn-cs"/>
              </a:defRPr>
            </a:lvl8pPr>
            <a:lvl9pPr marL="3705486" algn="l" defTabSz="926372" rtl="0" eaLnBrk="1" latinLnBrk="0" hangingPunct="1">
              <a:defRPr sz="1824" kern="1200">
                <a:solidFill>
                  <a:schemeClr val="tx1"/>
                </a:solidFill>
                <a:latin typeface="+mn-lt"/>
                <a:ea typeface="+mn-ea"/>
                <a:cs typeface="+mn-cs"/>
              </a:defRPr>
            </a:lvl9pPr>
          </a:lstStyle>
          <a:p>
            <a:fld id="{A7D7A393-7AAB-4C35-B2E9-5B44BBD349B3}" type="slidenum">
              <a:rPr lang="en-US" smtClean="0">
                <a:solidFill>
                  <a:schemeClr val="tx1"/>
                </a:solidFill>
              </a:rPr>
              <a:pPr/>
              <a:t>‹#›</a:t>
            </a:fld>
            <a:endParaRPr lang="en-US">
              <a:solidFill>
                <a:schemeClr val="tx1"/>
              </a:solidFill>
            </a:endParaRPr>
          </a:p>
        </p:txBody>
      </p:sp>
    </p:spTree>
    <p:extLst>
      <p:ext uri="{BB962C8B-B14F-4D97-AF65-F5344CB8AC3E}">
        <p14:creationId xmlns:p14="http://schemas.microsoft.com/office/powerpoint/2010/main" val="223737667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3-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CBDAE189-EB67-8242-AA08-E4A2F7687198}"/>
              </a:ext>
            </a:extLst>
          </p:cNvPr>
          <p:cNvSpPr/>
          <p:nvPr userDrawn="1"/>
        </p:nvSpPr>
        <p:spPr>
          <a:xfrm>
            <a:off x="512314" y="6360931"/>
            <a:ext cx="503671" cy="2211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9CBA9FE-67A6-43C6-8EE8-C7E8559F1DB7}"/>
              </a:ext>
            </a:extLst>
          </p:cNvPr>
          <p:cNvSpPr txBox="1"/>
          <p:nvPr userDrawn="1"/>
        </p:nvSpPr>
        <p:spPr>
          <a:xfrm>
            <a:off x="3429000" y="6437289"/>
            <a:ext cx="5334000" cy="92333"/>
          </a:xfrm>
          <a:prstGeom prst="rect">
            <a:avLst/>
          </a:prstGeom>
          <a:noFill/>
        </p:spPr>
        <p:txBody>
          <a:bodyPr wrap="square" lIns="0" tIns="0" rIns="0" bIns="0" rtlCol="0">
            <a:spAutoFit/>
          </a:bodyPr>
          <a:lstStyle/>
          <a:p>
            <a:pPr marL="0" marR="0" lvl="0" indent="0" algn="ctr" defTabSz="926372" rtl="0" eaLnBrk="1" fontAlgn="auto" latinLnBrk="0" hangingPunct="1">
              <a:lnSpc>
                <a:spcPct val="100000"/>
              </a:lnSpc>
              <a:spcBef>
                <a:spcPts val="0"/>
              </a:spcBef>
              <a:spcAft>
                <a:spcPts val="0"/>
              </a:spcAft>
              <a:buClrTx/>
              <a:buSzTx/>
              <a:buFontTx/>
              <a:buNone/>
              <a:tabLst/>
              <a:defRPr/>
            </a:pPr>
            <a:r>
              <a:rPr lang="en-US" sz="600" kern="1200">
                <a:solidFill>
                  <a:schemeClr val="tx1"/>
                </a:solidFill>
                <a:latin typeface="+mn-lt"/>
                <a:ea typeface="+mn-ea"/>
                <a:cs typeface="+mn-cs"/>
              </a:rPr>
              <a:t>© 2026 Cisco and/or its affiliates. All rights reserved. Cisco Confidential</a:t>
            </a:r>
          </a:p>
        </p:txBody>
      </p:sp>
      <p:sp>
        <p:nvSpPr>
          <p:cNvPr id="8" name="Text Placeholder 3">
            <a:extLst>
              <a:ext uri="{FF2B5EF4-FFF2-40B4-BE49-F238E27FC236}">
                <a16:creationId xmlns:a16="http://schemas.microsoft.com/office/drawing/2014/main" id="{61486C46-F4F9-421A-A39F-3E52A938244E}"/>
              </a:ext>
            </a:extLst>
          </p:cNvPr>
          <p:cNvSpPr>
            <a:spLocks noGrp="1"/>
          </p:cNvSpPr>
          <p:nvPr>
            <p:ph type="body" sz="half" idx="2" hasCustomPrompt="1"/>
          </p:nvPr>
        </p:nvSpPr>
        <p:spPr>
          <a:xfrm>
            <a:off x="3429000" y="4648200"/>
            <a:ext cx="7239000" cy="247760"/>
          </a:xfrm>
          <a:prstGeom prst="rect">
            <a:avLst/>
          </a:prstGeom>
        </p:spPr>
        <p:txBody>
          <a:bodyPr wrap="square" lIns="0" rIns="0">
            <a:spAutoFit/>
          </a:bodyPr>
          <a:lstStyle>
            <a:lvl1pPr marL="0" indent="0">
              <a:buNone/>
              <a:defRPr sz="1400" b="0" i="0" spc="0" baseline="0">
                <a:solidFill>
                  <a:schemeClr val="tx1"/>
                </a:solidFill>
                <a:latin typeface="CiscoSansTT Medium" panose="020B0903020201020303" pitchFamily="34" charset="0"/>
                <a:cs typeface="CiscoSansTT Medium" panose="020B0903020201020303" pitchFamily="34" charset="0"/>
              </a:defRPr>
            </a:lvl1pPr>
            <a:lvl2pPr marL="441088" indent="0">
              <a:buNone/>
              <a:defRPr sz="1351"/>
            </a:lvl2pPr>
            <a:lvl3pPr marL="882171" indent="0">
              <a:buNone/>
              <a:defRPr sz="1157"/>
            </a:lvl3pPr>
            <a:lvl4pPr marL="1323259" indent="0">
              <a:buNone/>
              <a:defRPr sz="965"/>
            </a:lvl4pPr>
            <a:lvl5pPr marL="1764344" indent="0">
              <a:buNone/>
              <a:defRPr sz="965"/>
            </a:lvl5pPr>
            <a:lvl6pPr marL="2205432" indent="0">
              <a:buNone/>
              <a:defRPr sz="965"/>
            </a:lvl6pPr>
            <a:lvl7pPr marL="2646515" indent="0">
              <a:buNone/>
              <a:defRPr sz="965"/>
            </a:lvl7pPr>
            <a:lvl8pPr marL="3087603" indent="0">
              <a:buNone/>
              <a:defRPr sz="965"/>
            </a:lvl8pPr>
            <a:lvl9pPr marL="3528689" indent="0">
              <a:buNone/>
              <a:defRPr sz="965"/>
            </a:lvl9pPr>
          </a:lstStyle>
          <a:p>
            <a:pPr lvl="0"/>
            <a:r>
              <a:rPr lang="en-US"/>
              <a:t>Insert name here</a:t>
            </a:r>
          </a:p>
        </p:txBody>
      </p:sp>
      <p:sp>
        <p:nvSpPr>
          <p:cNvPr id="10" name="Text Placeholder 3">
            <a:extLst>
              <a:ext uri="{FF2B5EF4-FFF2-40B4-BE49-F238E27FC236}">
                <a16:creationId xmlns:a16="http://schemas.microsoft.com/office/drawing/2014/main" id="{9BE82382-DE4E-4A48-A33B-C56A93877509}"/>
              </a:ext>
            </a:extLst>
          </p:cNvPr>
          <p:cNvSpPr>
            <a:spLocks noGrp="1"/>
          </p:cNvSpPr>
          <p:nvPr>
            <p:ph type="body" sz="half" idx="12" hasCustomPrompt="1"/>
          </p:nvPr>
        </p:nvSpPr>
        <p:spPr>
          <a:xfrm>
            <a:off x="3429000" y="4948301"/>
            <a:ext cx="7239000" cy="196913"/>
          </a:xfrm>
          <a:prstGeom prst="rect">
            <a:avLst/>
          </a:prstGeom>
        </p:spPr>
        <p:txBody>
          <a:bodyPr wrap="square" lIns="0" rIns="0">
            <a:spAutoFit/>
          </a:bodyPr>
          <a:lstStyle>
            <a:lvl1pPr marL="0" indent="0">
              <a:buNone/>
              <a:defRPr sz="1200" b="0" i="0" spc="0" baseline="0">
                <a:solidFill>
                  <a:schemeClr val="tx1"/>
                </a:solidFill>
                <a:latin typeface="+mj-lt"/>
                <a:cs typeface="CiscoSansTT" panose="020B0503020201020303" pitchFamily="34" charset="0"/>
              </a:defRPr>
            </a:lvl1pPr>
            <a:lvl2pPr marL="441088" indent="0">
              <a:buNone/>
              <a:defRPr sz="1351"/>
            </a:lvl2pPr>
            <a:lvl3pPr marL="882171" indent="0">
              <a:buNone/>
              <a:defRPr sz="1157"/>
            </a:lvl3pPr>
            <a:lvl4pPr marL="1323259" indent="0">
              <a:buNone/>
              <a:defRPr sz="965"/>
            </a:lvl4pPr>
            <a:lvl5pPr marL="1764344" indent="0">
              <a:buNone/>
              <a:defRPr sz="965"/>
            </a:lvl5pPr>
            <a:lvl6pPr marL="2205432" indent="0">
              <a:buNone/>
              <a:defRPr sz="965"/>
            </a:lvl6pPr>
            <a:lvl7pPr marL="2646515" indent="0">
              <a:buNone/>
              <a:defRPr sz="965"/>
            </a:lvl7pPr>
            <a:lvl8pPr marL="3087603" indent="0">
              <a:buNone/>
              <a:defRPr sz="965"/>
            </a:lvl8pPr>
            <a:lvl9pPr marL="3528689" indent="0">
              <a:buNone/>
              <a:defRPr sz="965"/>
            </a:lvl9pPr>
          </a:lstStyle>
          <a:p>
            <a:pPr lvl="0"/>
            <a:r>
              <a:rPr lang="en-US"/>
              <a:t>Job title, company, location</a:t>
            </a:r>
          </a:p>
        </p:txBody>
      </p:sp>
      <p:sp>
        <p:nvSpPr>
          <p:cNvPr id="11" name="Text Placeholder 2">
            <a:extLst>
              <a:ext uri="{FF2B5EF4-FFF2-40B4-BE49-F238E27FC236}">
                <a16:creationId xmlns:a16="http://schemas.microsoft.com/office/drawing/2014/main" id="{68FAB8C5-AE86-9F4C-A87D-A5551D4E6637}"/>
              </a:ext>
            </a:extLst>
          </p:cNvPr>
          <p:cNvSpPr>
            <a:spLocks noGrp="1"/>
          </p:cNvSpPr>
          <p:nvPr>
            <p:ph type="body" sz="quarter" idx="20" hasCustomPrompt="1"/>
          </p:nvPr>
        </p:nvSpPr>
        <p:spPr>
          <a:xfrm>
            <a:off x="3180521" y="2057400"/>
            <a:ext cx="7239000" cy="2438400"/>
          </a:xfrm>
        </p:spPr>
        <p:txBody>
          <a:bodyPr anchor="t" anchorCtr="0">
            <a:normAutofit/>
          </a:bodyPr>
          <a:lstStyle>
            <a:lvl1pPr marL="228600" indent="-457200">
              <a:lnSpc>
                <a:spcPct val="80000"/>
              </a:lnSpc>
              <a:buNone/>
              <a:defRPr sz="4000" spc="0">
                <a:solidFill>
                  <a:schemeClr val="tx1"/>
                </a:solidFill>
                <a:latin typeface="+mj-lt"/>
              </a:defRPr>
            </a:lvl1pPr>
            <a:lvl2pPr marL="302676" indent="0">
              <a:buNone/>
              <a:defRPr sz="4000"/>
            </a:lvl2pPr>
          </a:lstStyle>
          <a:p>
            <a:pPr lvl="0"/>
            <a:r>
              <a:rPr lang="en-US"/>
              <a:t>Click to add quotation</a:t>
            </a:r>
          </a:p>
        </p:txBody>
      </p:sp>
      <p:pic>
        <p:nvPicPr>
          <p:cNvPr id="12" name="Graphic 11">
            <a:extLst>
              <a:ext uri="{FF2B5EF4-FFF2-40B4-BE49-F238E27FC236}">
                <a16:creationId xmlns:a16="http://schemas.microsoft.com/office/drawing/2014/main" id="{2587E9EF-2E73-D842-B2C3-0A47EF3A1B68}"/>
              </a:ext>
            </a:extLst>
          </p:cNvPr>
          <p:cNvPicPr>
            <a:picLocks noChangeAspect="1"/>
          </p:cNvPicPr>
          <p:nvPr userDrawn="1"/>
        </p:nvPicPr>
        <p:blipFill>
          <a:blip>
            <a:lum bright="40000" contrast="40000"/>
            <a:extLst>
              <a:ext uri="{96DAC541-7B7A-43D3-8B79-37D633B846F1}">
                <asvg:svgBlip xmlns:asvg="http://schemas.microsoft.com/office/drawing/2016/SVG/main" r:embed="rId3"/>
              </a:ext>
            </a:extLst>
          </a:blip>
          <a:stretch>
            <a:fillRect/>
          </a:stretch>
        </p:blipFill>
        <p:spPr>
          <a:xfrm>
            <a:off x="512315" y="6364637"/>
            <a:ext cx="503671" cy="221124"/>
          </a:xfrm>
          <a:prstGeom prst="rect">
            <a:avLst/>
          </a:prstGeom>
        </p:spPr>
      </p:pic>
      <p:sp>
        <p:nvSpPr>
          <p:cNvPr id="14" name="Slide Number Placeholder 5">
            <a:extLst>
              <a:ext uri="{FF2B5EF4-FFF2-40B4-BE49-F238E27FC236}">
                <a16:creationId xmlns:a16="http://schemas.microsoft.com/office/drawing/2014/main" id="{A5E68EB6-6F08-4ADD-A558-F2AE2E8D1506}"/>
              </a:ext>
            </a:extLst>
          </p:cNvPr>
          <p:cNvSpPr txBox="1">
            <a:spLocks/>
          </p:cNvSpPr>
          <p:nvPr userDrawn="1"/>
        </p:nvSpPr>
        <p:spPr>
          <a:xfrm>
            <a:off x="10020300" y="6401748"/>
            <a:ext cx="1586484" cy="123111"/>
          </a:xfrm>
          <a:prstGeom prst="rect">
            <a:avLst/>
          </a:prstGeom>
        </p:spPr>
        <p:txBody>
          <a:bodyPr vert="horz" wrap="square" lIns="0" tIns="0" rIns="0" bIns="0" rtlCol="0" anchor="t" anchorCtr="0">
            <a:spAutoFit/>
          </a:bodyPr>
          <a:lstStyle>
            <a:defPPr>
              <a:defRPr lang="en-US"/>
            </a:defPPr>
            <a:lvl1pPr marL="0" algn="r" defTabSz="926372" rtl="0" eaLnBrk="1" latinLnBrk="0" hangingPunct="1">
              <a:defRPr sz="800" kern="1200">
                <a:solidFill>
                  <a:schemeClr val="tx1"/>
                </a:solidFill>
                <a:latin typeface="+mn-lt"/>
                <a:ea typeface="+mn-ea"/>
                <a:cs typeface="+mn-cs"/>
              </a:defRPr>
            </a:lvl1pPr>
            <a:lvl2pPr marL="463186" algn="l" defTabSz="926372" rtl="0" eaLnBrk="1" latinLnBrk="0" hangingPunct="1">
              <a:defRPr sz="1824" kern="1200">
                <a:solidFill>
                  <a:schemeClr val="tx1"/>
                </a:solidFill>
                <a:latin typeface="+mn-lt"/>
                <a:ea typeface="+mn-ea"/>
                <a:cs typeface="+mn-cs"/>
              </a:defRPr>
            </a:lvl2pPr>
            <a:lvl3pPr marL="926372" algn="l" defTabSz="926372" rtl="0" eaLnBrk="1" latinLnBrk="0" hangingPunct="1">
              <a:defRPr sz="1824" kern="1200">
                <a:solidFill>
                  <a:schemeClr val="tx1"/>
                </a:solidFill>
                <a:latin typeface="+mn-lt"/>
                <a:ea typeface="+mn-ea"/>
                <a:cs typeface="+mn-cs"/>
              </a:defRPr>
            </a:lvl3pPr>
            <a:lvl4pPr marL="1389557" algn="l" defTabSz="926372" rtl="0" eaLnBrk="1" latinLnBrk="0" hangingPunct="1">
              <a:defRPr sz="1824" kern="1200">
                <a:solidFill>
                  <a:schemeClr val="tx1"/>
                </a:solidFill>
                <a:latin typeface="+mn-lt"/>
                <a:ea typeface="+mn-ea"/>
                <a:cs typeface="+mn-cs"/>
              </a:defRPr>
            </a:lvl4pPr>
            <a:lvl5pPr marL="1852743" algn="l" defTabSz="926372" rtl="0" eaLnBrk="1" latinLnBrk="0" hangingPunct="1">
              <a:defRPr sz="1824" kern="1200">
                <a:solidFill>
                  <a:schemeClr val="tx1"/>
                </a:solidFill>
                <a:latin typeface="+mn-lt"/>
                <a:ea typeface="+mn-ea"/>
                <a:cs typeface="+mn-cs"/>
              </a:defRPr>
            </a:lvl5pPr>
            <a:lvl6pPr marL="2315929" algn="l" defTabSz="926372" rtl="0" eaLnBrk="1" latinLnBrk="0" hangingPunct="1">
              <a:defRPr sz="1824" kern="1200">
                <a:solidFill>
                  <a:schemeClr val="tx1"/>
                </a:solidFill>
                <a:latin typeface="+mn-lt"/>
                <a:ea typeface="+mn-ea"/>
                <a:cs typeface="+mn-cs"/>
              </a:defRPr>
            </a:lvl6pPr>
            <a:lvl7pPr marL="2779113" algn="l" defTabSz="926372" rtl="0" eaLnBrk="1" latinLnBrk="0" hangingPunct="1">
              <a:defRPr sz="1824" kern="1200">
                <a:solidFill>
                  <a:schemeClr val="tx1"/>
                </a:solidFill>
                <a:latin typeface="+mn-lt"/>
                <a:ea typeface="+mn-ea"/>
                <a:cs typeface="+mn-cs"/>
              </a:defRPr>
            </a:lvl7pPr>
            <a:lvl8pPr marL="3242299" algn="l" defTabSz="926372" rtl="0" eaLnBrk="1" latinLnBrk="0" hangingPunct="1">
              <a:defRPr sz="1824" kern="1200">
                <a:solidFill>
                  <a:schemeClr val="tx1"/>
                </a:solidFill>
                <a:latin typeface="+mn-lt"/>
                <a:ea typeface="+mn-ea"/>
                <a:cs typeface="+mn-cs"/>
              </a:defRPr>
            </a:lvl8pPr>
            <a:lvl9pPr marL="3705486" algn="l" defTabSz="926372" rtl="0" eaLnBrk="1" latinLnBrk="0" hangingPunct="1">
              <a:defRPr sz="1824" kern="1200">
                <a:solidFill>
                  <a:schemeClr val="tx1"/>
                </a:solidFill>
                <a:latin typeface="+mn-lt"/>
                <a:ea typeface="+mn-ea"/>
                <a:cs typeface="+mn-cs"/>
              </a:defRPr>
            </a:lvl9pPr>
          </a:lstStyle>
          <a:p>
            <a:fld id="{A7D7A393-7AAB-4C35-B2E9-5B44BBD349B3}" type="slidenum">
              <a:rPr lang="en-US" smtClean="0">
                <a:solidFill>
                  <a:schemeClr val="tx1"/>
                </a:solidFill>
              </a:rPr>
              <a:pPr/>
              <a:t>‹#›</a:t>
            </a:fld>
            <a:endParaRPr lang="en-US">
              <a:solidFill>
                <a:schemeClr val="tx1"/>
              </a:solidFill>
            </a:endParaRPr>
          </a:p>
        </p:txBody>
      </p:sp>
    </p:spTree>
    <p:extLst>
      <p:ext uri="{BB962C8B-B14F-4D97-AF65-F5344CB8AC3E}">
        <p14:creationId xmlns:p14="http://schemas.microsoft.com/office/powerpoint/2010/main" val="100826583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5-Quote">
    <p:spTree>
      <p:nvGrpSpPr>
        <p:cNvPr id="1" name=""/>
        <p:cNvGrpSpPr/>
        <p:nvPr/>
      </p:nvGrpSpPr>
      <p:grpSpPr>
        <a:xfrm>
          <a:off x="0" y="0"/>
          <a:ext cx="0" cy="0"/>
          <a:chOff x="0" y="0"/>
          <a:chExt cx="0" cy="0"/>
        </a:xfrm>
      </p:grpSpPr>
      <p:sp>
        <p:nvSpPr>
          <p:cNvPr id="12" name="Text Placeholder 3">
            <a:extLst>
              <a:ext uri="{FF2B5EF4-FFF2-40B4-BE49-F238E27FC236}">
                <a16:creationId xmlns:a16="http://schemas.microsoft.com/office/drawing/2014/main" id="{F2B69982-B253-4DE6-9C5E-FB93C3A27F40}"/>
              </a:ext>
            </a:extLst>
          </p:cNvPr>
          <p:cNvSpPr>
            <a:spLocks noGrp="1"/>
          </p:cNvSpPr>
          <p:nvPr>
            <p:ph type="body" sz="half" idx="2" hasCustomPrompt="1"/>
          </p:nvPr>
        </p:nvSpPr>
        <p:spPr>
          <a:xfrm>
            <a:off x="4522572" y="4880809"/>
            <a:ext cx="6145427" cy="247760"/>
          </a:xfrm>
          <a:prstGeom prst="rect">
            <a:avLst/>
          </a:prstGeom>
        </p:spPr>
        <p:txBody>
          <a:bodyPr wrap="square" lIns="0" rIns="0">
            <a:spAutoFit/>
          </a:bodyPr>
          <a:lstStyle>
            <a:lvl1pPr marL="0" indent="0">
              <a:buNone/>
              <a:defRPr lang="en-US" sz="1400" b="0" i="0" kern="0" spc="0" baseline="0" dirty="0">
                <a:solidFill>
                  <a:schemeClr val="bg1"/>
                </a:solidFill>
                <a:latin typeface="CiscoSansTT Medium" panose="020B0903020201020303" pitchFamily="34" charset="0"/>
                <a:ea typeface="+mn-ea"/>
                <a:cs typeface="CiscoSansTT Medium" panose="020B0903020201020303" pitchFamily="34" charset="0"/>
              </a:defRPr>
            </a:lvl1pPr>
            <a:lvl2pPr marL="441088" indent="0">
              <a:buNone/>
              <a:defRPr sz="1351"/>
            </a:lvl2pPr>
            <a:lvl3pPr marL="882171" indent="0">
              <a:buNone/>
              <a:defRPr sz="1157"/>
            </a:lvl3pPr>
            <a:lvl4pPr marL="1323259" indent="0">
              <a:buNone/>
              <a:defRPr sz="965"/>
            </a:lvl4pPr>
            <a:lvl5pPr marL="1764344" indent="0">
              <a:buNone/>
              <a:defRPr sz="965"/>
            </a:lvl5pPr>
            <a:lvl6pPr marL="2205432" indent="0">
              <a:buNone/>
              <a:defRPr sz="965"/>
            </a:lvl6pPr>
            <a:lvl7pPr marL="2646515" indent="0">
              <a:buNone/>
              <a:defRPr sz="965"/>
            </a:lvl7pPr>
            <a:lvl8pPr marL="3087603" indent="0">
              <a:buNone/>
              <a:defRPr sz="965"/>
            </a:lvl8pPr>
            <a:lvl9pPr marL="3528689" indent="0">
              <a:buNone/>
              <a:defRPr sz="965"/>
            </a:lvl9pPr>
          </a:lstStyle>
          <a:p>
            <a:pPr marL="0" lvl="0" indent="0" algn="l" defTabSz="882171" rtl="0" eaLnBrk="1" latinLnBrk="0" hangingPunct="1">
              <a:lnSpc>
                <a:spcPct val="120000"/>
              </a:lnSpc>
              <a:spcBef>
                <a:spcPts val="0"/>
              </a:spcBef>
              <a:spcAft>
                <a:spcPts val="800"/>
              </a:spcAft>
              <a:buFont typeface="Arial" panose="020B0604020202020204" pitchFamily="34" charset="0"/>
              <a:buNone/>
            </a:pPr>
            <a:r>
              <a:rPr lang="en-US"/>
              <a:t>Insert name here</a:t>
            </a:r>
          </a:p>
        </p:txBody>
      </p:sp>
      <p:sp>
        <p:nvSpPr>
          <p:cNvPr id="8" name="Picture Placeholder 2">
            <a:extLst>
              <a:ext uri="{FF2B5EF4-FFF2-40B4-BE49-F238E27FC236}">
                <a16:creationId xmlns:a16="http://schemas.microsoft.com/office/drawing/2014/main" id="{46ED238B-31FF-436C-9838-14BADBEE1071}"/>
              </a:ext>
            </a:extLst>
          </p:cNvPr>
          <p:cNvSpPr>
            <a:spLocks noGrp="1"/>
          </p:cNvSpPr>
          <p:nvPr>
            <p:ph type="pic" sz="quarter" idx="43"/>
          </p:nvPr>
        </p:nvSpPr>
        <p:spPr>
          <a:xfrm>
            <a:off x="3429000" y="4648200"/>
            <a:ext cx="952500" cy="952500"/>
          </a:xfrm>
          <a:prstGeom prst="ellipse">
            <a:avLst/>
          </a:prstGeom>
          <a:solidFill>
            <a:schemeClr val="tx2"/>
          </a:solidFill>
        </p:spPr>
        <p:txBody>
          <a:bodyPr>
            <a:normAutofit/>
          </a:bodyPr>
          <a:lstStyle>
            <a:lvl1pPr marL="0" indent="0">
              <a:buNone/>
              <a:defRPr sz="1067" spc="0">
                <a:solidFill>
                  <a:schemeClr val="bg1"/>
                </a:solidFill>
              </a:defRPr>
            </a:lvl1pPr>
          </a:lstStyle>
          <a:p>
            <a:r>
              <a:rPr lang="en-US"/>
              <a:t>Click icon to add picture</a:t>
            </a:r>
          </a:p>
        </p:txBody>
      </p:sp>
      <p:sp>
        <p:nvSpPr>
          <p:cNvPr id="10" name="Text Placeholder 3">
            <a:extLst>
              <a:ext uri="{FF2B5EF4-FFF2-40B4-BE49-F238E27FC236}">
                <a16:creationId xmlns:a16="http://schemas.microsoft.com/office/drawing/2014/main" id="{C13AA95C-29B9-4045-B598-AA928D1B9666}"/>
              </a:ext>
            </a:extLst>
          </p:cNvPr>
          <p:cNvSpPr>
            <a:spLocks noGrp="1"/>
          </p:cNvSpPr>
          <p:nvPr>
            <p:ph type="body" sz="half" idx="44" hasCustomPrompt="1"/>
          </p:nvPr>
        </p:nvSpPr>
        <p:spPr>
          <a:xfrm>
            <a:off x="4522572" y="5225969"/>
            <a:ext cx="6145427" cy="204993"/>
          </a:xfrm>
          <a:prstGeom prst="rect">
            <a:avLst/>
          </a:prstGeom>
        </p:spPr>
        <p:txBody>
          <a:bodyPr wrap="square" lIns="0" rIns="0">
            <a:spAutoFit/>
          </a:bodyPr>
          <a:lstStyle>
            <a:lvl1pPr marL="0" indent="0">
              <a:buNone/>
              <a:defRPr lang="en-US" sz="1200" b="0" i="0" kern="0" spc="0" baseline="0" dirty="0">
                <a:solidFill>
                  <a:schemeClr val="bg1"/>
                </a:solidFill>
                <a:latin typeface="+mj-lt"/>
                <a:ea typeface="+mn-ea"/>
                <a:cs typeface="CiscoSansTT" panose="020B0503020201020303" pitchFamily="34" charset="0"/>
              </a:defRPr>
            </a:lvl1pPr>
            <a:lvl2pPr marL="441088" indent="0">
              <a:buNone/>
              <a:defRPr sz="1351"/>
            </a:lvl2pPr>
            <a:lvl3pPr marL="882171" indent="0">
              <a:buNone/>
              <a:defRPr sz="1157"/>
            </a:lvl3pPr>
            <a:lvl4pPr marL="1323259" indent="0">
              <a:buNone/>
              <a:defRPr sz="965"/>
            </a:lvl4pPr>
            <a:lvl5pPr marL="1764344" indent="0">
              <a:buNone/>
              <a:defRPr sz="965"/>
            </a:lvl5pPr>
            <a:lvl6pPr marL="2205432" indent="0">
              <a:buNone/>
              <a:defRPr sz="965"/>
            </a:lvl6pPr>
            <a:lvl7pPr marL="2646515" indent="0">
              <a:buNone/>
              <a:defRPr sz="965"/>
            </a:lvl7pPr>
            <a:lvl8pPr marL="3087603" indent="0">
              <a:buNone/>
              <a:defRPr sz="965"/>
            </a:lvl8pPr>
            <a:lvl9pPr marL="3528689" indent="0">
              <a:buNone/>
              <a:defRPr sz="965"/>
            </a:lvl9pPr>
          </a:lstStyle>
          <a:p>
            <a:pPr marL="0" lvl="0" indent="0" algn="l" defTabSz="882171" rtl="0" eaLnBrk="1" latinLnBrk="0" hangingPunct="1">
              <a:lnSpc>
                <a:spcPct val="120000"/>
              </a:lnSpc>
              <a:spcBef>
                <a:spcPts val="0"/>
              </a:spcBef>
              <a:spcAft>
                <a:spcPts val="800"/>
              </a:spcAft>
              <a:buFont typeface="Arial" panose="020B0604020202020204" pitchFamily="34" charset="0"/>
              <a:buNone/>
            </a:pPr>
            <a:r>
              <a:rPr lang="en-US"/>
              <a:t>Job title, company, location</a:t>
            </a:r>
          </a:p>
        </p:txBody>
      </p:sp>
      <p:sp>
        <p:nvSpPr>
          <p:cNvPr id="11" name="TextBox 10">
            <a:extLst>
              <a:ext uri="{FF2B5EF4-FFF2-40B4-BE49-F238E27FC236}">
                <a16:creationId xmlns:a16="http://schemas.microsoft.com/office/drawing/2014/main" id="{EC98AB57-B534-43CE-8598-7264AC2F5F2D}"/>
              </a:ext>
            </a:extLst>
          </p:cNvPr>
          <p:cNvSpPr txBox="1"/>
          <p:nvPr userDrawn="1"/>
        </p:nvSpPr>
        <p:spPr>
          <a:xfrm>
            <a:off x="3429000" y="6437289"/>
            <a:ext cx="5334000" cy="92333"/>
          </a:xfrm>
          <a:prstGeom prst="rect">
            <a:avLst/>
          </a:prstGeom>
          <a:noFill/>
        </p:spPr>
        <p:txBody>
          <a:bodyPr wrap="square" lIns="0" tIns="0" rIns="0" bIns="0" rtlCol="0">
            <a:spAutoFit/>
          </a:bodyPr>
          <a:lstStyle/>
          <a:p>
            <a:pPr marL="0" marR="0" lvl="0" indent="0" algn="ctr" defTabSz="926372" rtl="0" eaLnBrk="1" fontAlgn="auto" latinLnBrk="0" hangingPunct="1">
              <a:lnSpc>
                <a:spcPct val="100000"/>
              </a:lnSpc>
              <a:spcBef>
                <a:spcPts val="0"/>
              </a:spcBef>
              <a:spcAft>
                <a:spcPts val="0"/>
              </a:spcAft>
              <a:buClrTx/>
              <a:buSzTx/>
              <a:buFontTx/>
              <a:buNone/>
              <a:tabLst/>
              <a:defRPr/>
            </a:pPr>
            <a:r>
              <a:rPr lang="en-US" sz="600" kern="1200">
                <a:solidFill>
                  <a:schemeClr val="bg1"/>
                </a:solidFill>
                <a:latin typeface="+mn-lt"/>
                <a:ea typeface="+mn-ea"/>
                <a:cs typeface="+mn-cs"/>
              </a:rPr>
              <a:t>© 2026 Cisco and/or its affiliates. All rights reserved. Cisco Confidential</a:t>
            </a:r>
          </a:p>
        </p:txBody>
      </p:sp>
      <p:sp>
        <p:nvSpPr>
          <p:cNvPr id="13" name="Text Placeholder 2">
            <a:extLst>
              <a:ext uri="{FF2B5EF4-FFF2-40B4-BE49-F238E27FC236}">
                <a16:creationId xmlns:a16="http://schemas.microsoft.com/office/drawing/2014/main" id="{4FB38577-29E6-6546-851F-B5859A13FFB0}"/>
              </a:ext>
            </a:extLst>
          </p:cNvPr>
          <p:cNvSpPr>
            <a:spLocks noGrp="1"/>
          </p:cNvSpPr>
          <p:nvPr>
            <p:ph type="body" sz="quarter" idx="20" hasCustomPrompt="1"/>
          </p:nvPr>
        </p:nvSpPr>
        <p:spPr>
          <a:xfrm>
            <a:off x="3180521" y="2057400"/>
            <a:ext cx="7239000" cy="2438400"/>
          </a:xfrm>
        </p:spPr>
        <p:txBody>
          <a:bodyPr anchor="t" anchorCtr="0">
            <a:normAutofit/>
          </a:bodyPr>
          <a:lstStyle>
            <a:lvl1pPr marL="228600" indent="-457200">
              <a:lnSpc>
                <a:spcPct val="80000"/>
              </a:lnSpc>
              <a:buNone/>
              <a:defRPr sz="4000" spc="0">
                <a:latin typeface="+mj-lt"/>
              </a:defRPr>
            </a:lvl1pPr>
            <a:lvl2pPr marL="302676" indent="0">
              <a:buNone/>
              <a:defRPr sz="4000"/>
            </a:lvl2pPr>
          </a:lstStyle>
          <a:p>
            <a:pPr lvl="0"/>
            <a:r>
              <a:rPr lang="en-US"/>
              <a:t>Click to add quotation</a:t>
            </a:r>
          </a:p>
        </p:txBody>
      </p:sp>
      <p:sp>
        <p:nvSpPr>
          <p:cNvPr id="9" name="Slide Number Placeholder 5">
            <a:extLst>
              <a:ext uri="{FF2B5EF4-FFF2-40B4-BE49-F238E27FC236}">
                <a16:creationId xmlns:a16="http://schemas.microsoft.com/office/drawing/2014/main" id="{74C5E4F1-F78D-4BA6-AACA-743804B39889}"/>
              </a:ext>
            </a:extLst>
          </p:cNvPr>
          <p:cNvSpPr txBox="1">
            <a:spLocks/>
          </p:cNvSpPr>
          <p:nvPr userDrawn="1"/>
        </p:nvSpPr>
        <p:spPr>
          <a:xfrm>
            <a:off x="10020300" y="6401748"/>
            <a:ext cx="1586484" cy="123111"/>
          </a:xfrm>
          <a:prstGeom prst="rect">
            <a:avLst/>
          </a:prstGeom>
        </p:spPr>
        <p:txBody>
          <a:bodyPr vert="horz" wrap="square" lIns="0" tIns="0" rIns="0" bIns="0" rtlCol="0" anchor="t" anchorCtr="0">
            <a:spAutoFit/>
          </a:bodyPr>
          <a:lstStyle>
            <a:defPPr>
              <a:defRPr lang="en-US"/>
            </a:defPPr>
            <a:lvl1pPr marL="0" algn="r" defTabSz="926372" rtl="0" eaLnBrk="1" latinLnBrk="0" hangingPunct="1">
              <a:defRPr sz="800" kern="1200">
                <a:solidFill>
                  <a:schemeClr val="tx1"/>
                </a:solidFill>
                <a:latin typeface="+mn-lt"/>
                <a:ea typeface="+mn-ea"/>
                <a:cs typeface="+mn-cs"/>
              </a:defRPr>
            </a:lvl1pPr>
            <a:lvl2pPr marL="463186" algn="l" defTabSz="926372" rtl="0" eaLnBrk="1" latinLnBrk="0" hangingPunct="1">
              <a:defRPr sz="1824" kern="1200">
                <a:solidFill>
                  <a:schemeClr val="tx1"/>
                </a:solidFill>
                <a:latin typeface="+mn-lt"/>
                <a:ea typeface="+mn-ea"/>
                <a:cs typeface="+mn-cs"/>
              </a:defRPr>
            </a:lvl2pPr>
            <a:lvl3pPr marL="926372" algn="l" defTabSz="926372" rtl="0" eaLnBrk="1" latinLnBrk="0" hangingPunct="1">
              <a:defRPr sz="1824" kern="1200">
                <a:solidFill>
                  <a:schemeClr val="tx1"/>
                </a:solidFill>
                <a:latin typeface="+mn-lt"/>
                <a:ea typeface="+mn-ea"/>
                <a:cs typeface="+mn-cs"/>
              </a:defRPr>
            </a:lvl3pPr>
            <a:lvl4pPr marL="1389557" algn="l" defTabSz="926372" rtl="0" eaLnBrk="1" latinLnBrk="0" hangingPunct="1">
              <a:defRPr sz="1824" kern="1200">
                <a:solidFill>
                  <a:schemeClr val="tx1"/>
                </a:solidFill>
                <a:latin typeface="+mn-lt"/>
                <a:ea typeface="+mn-ea"/>
                <a:cs typeface="+mn-cs"/>
              </a:defRPr>
            </a:lvl4pPr>
            <a:lvl5pPr marL="1852743" algn="l" defTabSz="926372" rtl="0" eaLnBrk="1" latinLnBrk="0" hangingPunct="1">
              <a:defRPr sz="1824" kern="1200">
                <a:solidFill>
                  <a:schemeClr val="tx1"/>
                </a:solidFill>
                <a:latin typeface="+mn-lt"/>
                <a:ea typeface="+mn-ea"/>
                <a:cs typeface="+mn-cs"/>
              </a:defRPr>
            </a:lvl5pPr>
            <a:lvl6pPr marL="2315929" algn="l" defTabSz="926372" rtl="0" eaLnBrk="1" latinLnBrk="0" hangingPunct="1">
              <a:defRPr sz="1824" kern="1200">
                <a:solidFill>
                  <a:schemeClr val="tx1"/>
                </a:solidFill>
                <a:latin typeface="+mn-lt"/>
                <a:ea typeface="+mn-ea"/>
                <a:cs typeface="+mn-cs"/>
              </a:defRPr>
            </a:lvl6pPr>
            <a:lvl7pPr marL="2779113" algn="l" defTabSz="926372" rtl="0" eaLnBrk="1" latinLnBrk="0" hangingPunct="1">
              <a:defRPr sz="1824" kern="1200">
                <a:solidFill>
                  <a:schemeClr val="tx1"/>
                </a:solidFill>
                <a:latin typeface="+mn-lt"/>
                <a:ea typeface="+mn-ea"/>
                <a:cs typeface="+mn-cs"/>
              </a:defRPr>
            </a:lvl7pPr>
            <a:lvl8pPr marL="3242299" algn="l" defTabSz="926372" rtl="0" eaLnBrk="1" latinLnBrk="0" hangingPunct="1">
              <a:defRPr sz="1824" kern="1200">
                <a:solidFill>
                  <a:schemeClr val="tx1"/>
                </a:solidFill>
                <a:latin typeface="+mn-lt"/>
                <a:ea typeface="+mn-ea"/>
                <a:cs typeface="+mn-cs"/>
              </a:defRPr>
            </a:lvl8pPr>
            <a:lvl9pPr marL="3705486" algn="l" defTabSz="926372" rtl="0" eaLnBrk="1" latinLnBrk="0" hangingPunct="1">
              <a:defRPr sz="1824" kern="1200">
                <a:solidFill>
                  <a:schemeClr val="tx1"/>
                </a:solidFill>
                <a:latin typeface="+mn-lt"/>
                <a:ea typeface="+mn-ea"/>
                <a:cs typeface="+mn-cs"/>
              </a:defRPr>
            </a:lvl9pPr>
          </a:lstStyle>
          <a:p>
            <a:fld id="{A7D7A393-7AAB-4C35-B2E9-5B44BBD349B3}"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80238117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Colo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ADBC9C8-01B3-4540-A369-925FCA5B85DA}"/>
              </a:ext>
            </a:extLst>
          </p:cNvPr>
          <p:cNvSpPr/>
          <p:nvPr userDrawn="1"/>
        </p:nvSpPr>
        <p:spPr>
          <a:xfrm>
            <a:off x="0" y="0"/>
            <a:ext cx="12192000"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8ECCB6B-46C4-4E71-97ED-219163FCE9B9}"/>
              </a:ext>
            </a:extLst>
          </p:cNvPr>
          <p:cNvSpPr txBox="1"/>
          <p:nvPr userDrawn="1"/>
        </p:nvSpPr>
        <p:spPr>
          <a:xfrm>
            <a:off x="3429000" y="6437289"/>
            <a:ext cx="5334000" cy="92333"/>
          </a:xfrm>
          <a:prstGeom prst="rect">
            <a:avLst/>
          </a:prstGeom>
          <a:noFill/>
        </p:spPr>
        <p:txBody>
          <a:bodyPr wrap="square" lIns="0" tIns="0" rIns="0" bIns="0" rtlCol="0">
            <a:spAutoFit/>
          </a:bodyPr>
          <a:lstStyle/>
          <a:p>
            <a:pPr marL="0" marR="0" lvl="0" indent="0" algn="ctr" defTabSz="926372" rtl="0" eaLnBrk="1" fontAlgn="auto" latinLnBrk="0" hangingPunct="1">
              <a:lnSpc>
                <a:spcPct val="100000"/>
              </a:lnSpc>
              <a:spcBef>
                <a:spcPts val="0"/>
              </a:spcBef>
              <a:spcAft>
                <a:spcPts val="0"/>
              </a:spcAft>
              <a:buClrTx/>
              <a:buSzTx/>
              <a:buFontTx/>
              <a:buNone/>
              <a:tabLst/>
              <a:defRPr/>
            </a:pPr>
            <a:r>
              <a:rPr lang="en-US" sz="600" kern="1200">
                <a:solidFill>
                  <a:schemeClr val="bg1"/>
                </a:solidFill>
                <a:latin typeface="+mn-lt"/>
                <a:ea typeface="+mn-ea"/>
                <a:cs typeface="+mn-cs"/>
              </a:rPr>
              <a:t>© 2026 Cisco and/or its affiliates. All rights reserved. Cisco Confidential</a:t>
            </a:r>
          </a:p>
        </p:txBody>
      </p:sp>
      <p:pic>
        <p:nvPicPr>
          <p:cNvPr id="8" name="Graphic 7">
            <a:extLst>
              <a:ext uri="{FF2B5EF4-FFF2-40B4-BE49-F238E27FC236}">
                <a16:creationId xmlns:a16="http://schemas.microsoft.com/office/drawing/2014/main" id="{D369067F-2BE1-45B2-9EFA-6A9A908EA02D}"/>
              </a:ext>
            </a:extLst>
          </p:cNvPr>
          <p:cNvPicPr>
            <a:picLocks noChangeAspect="1"/>
          </p:cNvPicPr>
          <p:nvPr userDrawn="1"/>
        </p:nvPicPr>
        <p:blipFill>
          <a:blip>
            <a:lum bright="-100000" contrast="-40000"/>
            <a:extLst>
              <a:ext uri="{96DAC541-7B7A-43D3-8B79-37D633B846F1}">
                <asvg:svgBlip xmlns:asvg="http://schemas.microsoft.com/office/drawing/2016/SVG/main" r:embed="rId3"/>
              </a:ext>
            </a:extLst>
          </a:blip>
          <a:stretch>
            <a:fillRect/>
          </a:stretch>
        </p:blipFill>
        <p:spPr>
          <a:xfrm>
            <a:off x="516807" y="6364637"/>
            <a:ext cx="503671" cy="221124"/>
          </a:xfrm>
          <a:prstGeom prst="rect">
            <a:avLst/>
          </a:prstGeom>
        </p:spPr>
      </p:pic>
      <p:sp>
        <p:nvSpPr>
          <p:cNvPr id="7" name="Slide Number Placeholder 5">
            <a:extLst>
              <a:ext uri="{FF2B5EF4-FFF2-40B4-BE49-F238E27FC236}">
                <a16:creationId xmlns:a16="http://schemas.microsoft.com/office/drawing/2014/main" id="{E72737AD-2E12-4004-A2CF-C7F35924BCAA}"/>
              </a:ext>
            </a:extLst>
          </p:cNvPr>
          <p:cNvSpPr txBox="1">
            <a:spLocks/>
          </p:cNvSpPr>
          <p:nvPr userDrawn="1"/>
        </p:nvSpPr>
        <p:spPr>
          <a:xfrm>
            <a:off x="10020300" y="6401748"/>
            <a:ext cx="1586484" cy="123111"/>
          </a:xfrm>
          <a:prstGeom prst="rect">
            <a:avLst/>
          </a:prstGeom>
        </p:spPr>
        <p:txBody>
          <a:bodyPr vert="horz" wrap="square" lIns="0" tIns="0" rIns="0" bIns="0" rtlCol="0" anchor="t" anchorCtr="0">
            <a:spAutoFit/>
          </a:bodyPr>
          <a:lstStyle>
            <a:defPPr>
              <a:defRPr lang="en-US"/>
            </a:defPPr>
            <a:lvl1pPr marL="0" algn="r" defTabSz="926372" rtl="0" eaLnBrk="1" latinLnBrk="0" hangingPunct="1">
              <a:defRPr sz="800" kern="1200">
                <a:solidFill>
                  <a:schemeClr val="tx1"/>
                </a:solidFill>
                <a:latin typeface="+mn-lt"/>
                <a:ea typeface="+mn-ea"/>
                <a:cs typeface="+mn-cs"/>
              </a:defRPr>
            </a:lvl1pPr>
            <a:lvl2pPr marL="463186" algn="l" defTabSz="926372" rtl="0" eaLnBrk="1" latinLnBrk="0" hangingPunct="1">
              <a:defRPr sz="1824" kern="1200">
                <a:solidFill>
                  <a:schemeClr val="tx1"/>
                </a:solidFill>
                <a:latin typeface="+mn-lt"/>
                <a:ea typeface="+mn-ea"/>
                <a:cs typeface="+mn-cs"/>
              </a:defRPr>
            </a:lvl2pPr>
            <a:lvl3pPr marL="926372" algn="l" defTabSz="926372" rtl="0" eaLnBrk="1" latinLnBrk="0" hangingPunct="1">
              <a:defRPr sz="1824" kern="1200">
                <a:solidFill>
                  <a:schemeClr val="tx1"/>
                </a:solidFill>
                <a:latin typeface="+mn-lt"/>
                <a:ea typeface="+mn-ea"/>
                <a:cs typeface="+mn-cs"/>
              </a:defRPr>
            </a:lvl3pPr>
            <a:lvl4pPr marL="1389557" algn="l" defTabSz="926372" rtl="0" eaLnBrk="1" latinLnBrk="0" hangingPunct="1">
              <a:defRPr sz="1824" kern="1200">
                <a:solidFill>
                  <a:schemeClr val="tx1"/>
                </a:solidFill>
                <a:latin typeface="+mn-lt"/>
                <a:ea typeface="+mn-ea"/>
                <a:cs typeface="+mn-cs"/>
              </a:defRPr>
            </a:lvl4pPr>
            <a:lvl5pPr marL="1852743" algn="l" defTabSz="926372" rtl="0" eaLnBrk="1" latinLnBrk="0" hangingPunct="1">
              <a:defRPr sz="1824" kern="1200">
                <a:solidFill>
                  <a:schemeClr val="tx1"/>
                </a:solidFill>
                <a:latin typeface="+mn-lt"/>
                <a:ea typeface="+mn-ea"/>
                <a:cs typeface="+mn-cs"/>
              </a:defRPr>
            </a:lvl5pPr>
            <a:lvl6pPr marL="2315929" algn="l" defTabSz="926372" rtl="0" eaLnBrk="1" latinLnBrk="0" hangingPunct="1">
              <a:defRPr sz="1824" kern="1200">
                <a:solidFill>
                  <a:schemeClr val="tx1"/>
                </a:solidFill>
                <a:latin typeface="+mn-lt"/>
                <a:ea typeface="+mn-ea"/>
                <a:cs typeface="+mn-cs"/>
              </a:defRPr>
            </a:lvl6pPr>
            <a:lvl7pPr marL="2779113" algn="l" defTabSz="926372" rtl="0" eaLnBrk="1" latinLnBrk="0" hangingPunct="1">
              <a:defRPr sz="1824" kern="1200">
                <a:solidFill>
                  <a:schemeClr val="tx1"/>
                </a:solidFill>
                <a:latin typeface="+mn-lt"/>
                <a:ea typeface="+mn-ea"/>
                <a:cs typeface="+mn-cs"/>
              </a:defRPr>
            </a:lvl7pPr>
            <a:lvl8pPr marL="3242299" algn="l" defTabSz="926372" rtl="0" eaLnBrk="1" latinLnBrk="0" hangingPunct="1">
              <a:defRPr sz="1824" kern="1200">
                <a:solidFill>
                  <a:schemeClr val="tx1"/>
                </a:solidFill>
                <a:latin typeface="+mn-lt"/>
                <a:ea typeface="+mn-ea"/>
                <a:cs typeface="+mn-cs"/>
              </a:defRPr>
            </a:lvl8pPr>
            <a:lvl9pPr marL="3705486" algn="l" defTabSz="926372" rtl="0" eaLnBrk="1" latinLnBrk="0" hangingPunct="1">
              <a:defRPr sz="1824" kern="1200">
                <a:solidFill>
                  <a:schemeClr val="tx1"/>
                </a:solidFill>
                <a:latin typeface="+mn-lt"/>
                <a:ea typeface="+mn-ea"/>
                <a:cs typeface="+mn-cs"/>
              </a:defRPr>
            </a:lvl9pPr>
          </a:lstStyle>
          <a:p>
            <a:fld id="{A7D7A393-7AAB-4C35-B2E9-5B44BBD349B3}"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185284035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Colo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D79282-0C6F-4DA1-AEBF-59BB180A4787}"/>
              </a:ext>
            </a:extLst>
          </p:cNvPr>
          <p:cNvSpPr/>
          <p:nvPr userDrawn="1"/>
        </p:nvSpPr>
        <p:spPr>
          <a:xfrm>
            <a:off x="0" y="0"/>
            <a:ext cx="12192000"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A20F9E4-16CA-4B30-ADCC-BD4809B43944}"/>
              </a:ext>
            </a:extLst>
          </p:cNvPr>
          <p:cNvSpPr txBox="1"/>
          <p:nvPr userDrawn="1"/>
        </p:nvSpPr>
        <p:spPr>
          <a:xfrm>
            <a:off x="3429000" y="6437289"/>
            <a:ext cx="5334000" cy="92333"/>
          </a:xfrm>
          <a:prstGeom prst="rect">
            <a:avLst/>
          </a:prstGeom>
          <a:noFill/>
        </p:spPr>
        <p:txBody>
          <a:bodyPr wrap="square" lIns="0" tIns="0" rIns="0" bIns="0" rtlCol="0">
            <a:spAutoFit/>
          </a:bodyPr>
          <a:lstStyle/>
          <a:p>
            <a:pPr marL="0" marR="0" lvl="0" indent="0" algn="ctr" defTabSz="926372" rtl="0" eaLnBrk="1" fontAlgn="auto" latinLnBrk="0" hangingPunct="1">
              <a:lnSpc>
                <a:spcPct val="100000"/>
              </a:lnSpc>
              <a:spcBef>
                <a:spcPts val="0"/>
              </a:spcBef>
              <a:spcAft>
                <a:spcPts val="0"/>
              </a:spcAft>
              <a:buClrTx/>
              <a:buSzTx/>
              <a:buFontTx/>
              <a:buNone/>
              <a:tabLst/>
              <a:defRPr/>
            </a:pPr>
            <a:r>
              <a:rPr lang="en-US" sz="600" kern="1200">
                <a:solidFill>
                  <a:schemeClr val="bg1"/>
                </a:solidFill>
                <a:latin typeface="+mn-lt"/>
                <a:ea typeface="+mn-ea"/>
                <a:cs typeface="+mn-cs"/>
              </a:rPr>
              <a:t>© 2026 Cisco and/or its affiliates. All rights reserved. Cisco Confidential</a:t>
            </a:r>
          </a:p>
        </p:txBody>
      </p:sp>
      <p:pic>
        <p:nvPicPr>
          <p:cNvPr id="9" name="Graphic 8">
            <a:extLst>
              <a:ext uri="{FF2B5EF4-FFF2-40B4-BE49-F238E27FC236}">
                <a16:creationId xmlns:a16="http://schemas.microsoft.com/office/drawing/2014/main" id="{DA32782B-4285-4443-B35E-426597F48B5D}"/>
              </a:ext>
            </a:extLst>
          </p:cNvPr>
          <p:cNvPicPr>
            <a:picLocks noChangeAspect="1"/>
          </p:cNvPicPr>
          <p:nvPr userDrawn="1"/>
        </p:nvPicPr>
        <p:blipFill>
          <a:blip>
            <a:lum bright="-100000" contrast="-40000"/>
            <a:extLst>
              <a:ext uri="{96DAC541-7B7A-43D3-8B79-37D633B846F1}">
                <asvg:svgBlip xmlns:asvg="http://schemas.microsoft.com/office/drawing/2016/SVG/main" r:embed="rId3"/>
              </a:ext>
            </a:extLst>
          </a:blip>
          <a:stretch>
            <a:fillRect/>
          </a:stretch>
        </p:blipFill>
        <p:spPr>
          <a:xfrm>
            <a:off x="516807" y="6364637"/>
            <a:ext cx="503671" cy="221124"/>
          </a:xfrm>
          <a:prstGeom prst="rect">
            <a:avLst/>
          </a:prstGeom>
        </p:spPr>
      </p:pic>
      <p:sp>
        <p:nvSpPr>
          <p:cNvPr id="7" name="Slide Number Placeholder 5">
            <a:extLst>
              <a:ext uri="{FF2B5EF4-FFF2-40B4-BE49-F238E27FC236}">
                <a16:creationId xmlns:a16="http://schemas.microsoft.com/office/drawing/2014/main" id="{9B7C703A-71FF-4989-88FC-C0F3D25D64D9}"/>
              </a:ext>
            </a:extLst>
          </p:cNvPr>
          <p:cNvSpPr txBox="1">
            <a:spLocks/>
          </p:cNvSpPr>
          <p:nvPr userDrawn="1"/>
        </p:nvSpPr>
        <p:spPr>
          <a:xfrm>
            <a:off x="10020300" y="6401748"/>
            <a:ext cx="1586484" cy="123111"/>
          </a:xfrm>
          <a:prstGeom prst="rect">
            <a:avLst/>
          </a:prstGeom>
        </p:spPr>
        <p:txBody>
          <a:bodyPr vert="horz" wrap="square" lIns="0" tIns="0" rIns="0" bIns="0" rtlCol="0" anchor="t" anchorCtr="0">
            <a:spAutoFit/>
          </a:bodyPr>
          <a:lstStyle>
            <a:defPPr>
              <a:defRPr lang="en-US"/>
            </a:defPPr>
            <a:lvl1pPr marL="0" algn="r" defTabSz="926372" rtl="0" eaLnBrk="1" latinLnBrk="0" hangingPunct="1">
              <a:defRPr sz="800" kern="1200">
                <a:solidFill>
                  <a:schemeClr val="tx1"/>
                </a:solidFill>
                <a:latin typeface="+mn-lt"/>
                <a:ea typeface="+mn-ea"/>
                <a:cs typeface="+mn-cs"/>
              </a:defRPr>
            </a:lvl1pPr>
            <a:lvl2pPr marL="463186" algn="l" defTabSz="926372" rtl="0" eaLnBrk="1" latinLnBrk="0" hangingPunct="1">
              <a:defRPr sz="1824" kern="1200">
                <a:solidFill>
                  <a:schemeClr val="tx1"/>
                </a:solidFill>
                <a:latin typeface="+mn-lt"/>
                <a:ea typeface="+mn-ea"/>
                <a:cs typeface="+mn-cs"/>
              </a:defRPr>
            </a:lvl2pPr>
            <a:lvl3pPr marL="926372" algn="l" defTabSz="926372" rtl="0" eaLnBrk="1" latinLnBrk="0" hangingPunct="1">
              <a:defRPr sz="1824" kern="1200">
                <a:solidFill>
                  <a:schemeClr val="tx1"/>
                </a:solidFill>
                <a:latin typeface="+mn-lt"/>
                <a:ea typeface="+mn-ea"/>
                <a:cs typeface="+mn-cs"/>
              </a:defRPr>
            </a:lvl3pPr>
            <a:lvl4pPr marL="1389557" algn="l" defTabSz="926372" rtl="0" eaLnBrk="1" latinLnBrk="0" hangingPunct="1">
              <a:defRPr sz="1824" kern="1200">
                <a:solidFill>
                  <a:schemeClr val="tx1"/>
                </a:solidFill>
                <a:latin typeface="+mn-lt"/>
                <a:ea typeface="+mn-ea"/>
                <a:cs typeface="+mn-cs"/>
              </a:defRPr>
            </a:lvl4pPr>
            <a:lvl5pPr marL="1852743" algn="l" defTabSz="926372" rtl="0" eaLnBrk="1" latinLnBrk="0" hangingPunct="1">
              <a:defRPr sz="1824" kern="1200">
                <a:solidFill>
                  <a:schemeClr val="tx1"/>
                </a:solidFill>
                <a:latin typeface="+mn-lt"/>
                <a:ea typeface="+mn-ea"/>
                <a:cs typeface="+mn-cs"/>
              </a:defRPr>
            </a:lvl5pPr>
            <a:lvl6pPr marL="2315929" algn="l" defTabSz="926372" rtl="0" eaLnBrk="1" latinLnBrk="0" hangingPunct="1">
              <a:defRPr sz="1824" kern="1200">
                <a:solidFill>
                  <a:schemeClr val="tx1"/>
                </a:solidFill>
                <a:latin typeface="+mn-lt"/>
                <a:ea typeface="+mn-ea"/>
                <a:cs typeface="+mn-cs"/>
              </a:defRPr>
            </a:lvl6pPr>
            <a:lvl7pPr marL="2779113" algn="l" defTabSz="926372" rtl="0" eaLnBrk="1" latinLnBrk="0" hangingPunct="1">
              <a:defRPr sz="1824" kern="1200">
                <a:solidFill>
                  <a:schemeClr val="tx1"/>
                </a:solidFill>
                <a:latin typeface="+mn-lt"/>
                <a:ea typeface="+mn-ea"/>
                <a:cs typeface="+mn-cs"/>
              </a:defRPr>
            </a:lvl7pPr>
            <a:lvl8pPr marL="3242299" algn="l" defTabSz="926372" rtl="0" eaLnBrk="1" latinLnBrk="0" hangingPunct="1">
              <a:defRPr sz="1824" kern="1200">
                <a:solidFill>
                  <a:schemeClr val="tx1"/>
                </a:solidFill>
                <a:latin typeface="+mn-lt"/>
                <a:ea typeface="+mn-ea"/>
                <a:cs typeface="+mn-cs"/>
              </a:defRPr>
            </a:lvl8pPr>
            <a:lvl9pPr marL="3705486" algn="l" defTabSz="926372" rtl="0" eaLnBrk="1" latinLnBrk="0" hangingPunct="1">
              <a:defRPr sz="1824" kern="1200">
                <a:solidFill>
                  <a:schemeClr val="tx1"/>
                </a:solidFill>
                <a:latin typeface="+mn-lt"/>
                <a:ea typeface="+mn-ea"/>
                <a:cs typeface="+mn-cs"/>
              </a:defRPr>
            </a:lvl9pPr>
          </a:lstStyle>
          <a:p>
            <a:fld id="{A7D7A393-7AAB-4C35-B2E9-5B44BBD349B3}"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334196192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image" Target="../media/image1.svg"/><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4.xml"/><Relationship Id="rId18" Type="http://schemas.openxmlformats.org/officeDocument/2006/relationships/slideLayout" Target="../slideLayouts/slideLayout69.xml"/><Relationship Id="rId26" Type="http://schemas.openxmlformats.org/officeDocument/2006/relationships/slideLayout" Target="../slideLayouts/slideLayout77.xml"/><Relationship Id="rId39" Type="http://schemas.openxmlformats.org/officeDocument/2006/relationships/slideLayout" Target="../slideLayouts/slideLayout90.xml"/><Relationship Id="rId21" Type="http://schemas.openxmlformats.org/officeDocument/2006/relationships/slideLayout" Target="../slideLayouts/slideLayout72.xml"/><Relationship Id="rId34" Type="http://schemas.openxmlformats.org/officeDocument/2006/relationships/slideLayout" Target="../slideLayouts/slideLayout85.xml"/><Relationship Id="rId42" Type="http://schemas.openxmlformats.org/officeDocument/2006/relationships/slideLayout" Target="../slideLayouts/slideLayout93.xml"/><Relationship Id="rId47" Type="http://schemas.openxmlformats.org/officeDocument/2006/relationships/slideLayout" Target="../slideLayouts/slideLayout98.xml"/><Relationship Id="rId50" Type="http://schemas.openxmlformats.org/officeDocument/2006/relationships/slideLayout" Target="../slideLayouts/slideLayout101.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9" Type="http://schemas.openxmlformats.org/officeDocument/2006/relationships/slideLayout" Target="../slideLayouts/slideLayout80.xml"/><Relationship Id="rId11" Type="http://schemas.openxmlformats.org/officeDocument/2006/relationships/slideLayout" Target="../slideLayouts/slideLayout62.xml"/><Relationship Id="rId24" Type="http://schemas.openxmlformats.org/officeDocument/2006/relationships/slideLayout" Target="../slideLayouts/slideLayout75.xml"/><Relationship Id="rId32" Type="http://schemas.openxmlformats.org/officeDocument/2006/relationships/slideLayout" Target="../slideLayouts/slideLayout83.xml"/><Relationship Id="rId37" Type="http://schemas.openxmlformats.org/officeDocument/2006/relationships/slideLayout" Target="../slideLayouts/slideLayout88.xml"/><Relationship Id="rId40" Type="http://schemas.openxmlformats.org/officeDocument/2006/relationships/slideLayout" Target="../slideLayouts/slideLayout91.xml"/><Relationship Id="rId45" Type="http://schemas.openxmlformats.org/officeDocument/2006/relationships/slideLayout" Target="../slideLayouts/slideLayout96.xml"/><Relationship Id="rId53" Type="http://schemas.openxmlformats.org/officeDocument/2006/relationships/image" Target="../media/image1.svg"/><Relationship Id="rId5" Type="http://schemas.openxmlformats.org/officeDocument/2006/relationships/slideLayout" Target="../slideLayouts/slideLayout56.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31" Type="http://schemas.openxmlformats.org/officeDocument/2006/relationships/slideLayout" Target="../slideLayouts/slideLayout82.xml"/><Relationship Id="rId44" Type="http://schemas.openxmlformats.org/officeDocument/2006/relationships/slideLayout" Target="../slideLayouts/slideLayout95.xml"/><Relationship Id="rId52" Type="http://schemas.openxmlformats.org/officeDocument/2006/relationships/theme" Target="../theme/theme2.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 Id="rId27" Type="http://schemas.openxmlformats.org/officeDocument/2006/relationships/slideLayout" Target="../slideLayouts/slideLayout78.xml"/><Relationship Id="rId30" Type="http://schemas.openxmlformats.org/officeDocument/2006/relationships/slideLayout" Target="../slideLayouts/slideLayout81.xml"/><Relationship Id="rId35" Type="http://schemas.openxmlformats.org/officeDocument/2006/relationships/slideLayout" Target="../slideLayouts/slideLayout86.xml"/><Relationship Id="rId43" Type="http://schemas.openxmlformats.org/officeDocument/2006/relationships/slideLayout" Target="../slideLayouts/slideLayout94.xml"/><Relationship Id="rId48" Type="http://schemas.openxmlformats.org/officeDocument/2006/relationships/slideLayout" Target="../slideLayouts/slideLayout99.xml"/><Relationship Id="rId8" Type="http://schemas.openxmlformats.org/officeDocument/2006/relationships/slideLayout" Target="../slideLayouts/slideLayout59.xml"/><Relationship Id="rId51" Type="http://schemas.openxmlformats.org/officeDocument/2006/relationships/slideLayout" Target="../slideLayouts/slideLayout102.xml"/><Relationship Id="rId3" Type="http://schemas.openxmlformats.org/officeDocument/2006/relationships/slideLayout" Target="../slideLayouts/slideLayout54.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slideLayout" Target="../slideLayouts/slideLayout76.xml"/><Relationship Id="rId33" Type="http://schemas.openxmlformats.org/officeDocument/2006/relationships/slideLayout" Target="../slideLayouts/slideLayout84.xml"/><Relationship Id="rId38" Type="http://schemas.openxmlformats.org/officeDocument/2006/relationships/slideLayout" Target="../slideLayouts/slideLayout89.xml"/><Relationship Id="rId46" Type="http://schemas.openxmlformats.org/officeDocument/2006/relationships/slideLayout" Target="../slideLayouts/slideLayout97.xml"/><Relationship Id="rId20" Type="http://schemas.openxmlformats.org/officeDocument/2006/relationships/slideLayout" Target="../slideLayouts/slideLayout71.xml"/><Relationship Id="rId41" Type="http://schemas.openxmlformats.org/officeDocument/2006/relationships/slideLayout" Target="../slideLayouts/slideLayout92.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28" Type="http://schemas.openxmlformats.org/officeDocument/2006/relationships/slideLayout" Target="../slideLayouts/slideLayout79.xml"/><Relationship Id="rId36" Type="http://schemas.openxmlformats.org/officeDocument/2006/relationships/slideLayout" Target="../slideLayouts/slideLayout87.xml"/><Relationship Id="rId4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47EC9D-596C-4E44-B83E-18AAA49AA788}"/>
              </a:ext>
            </a:extLst>
          </p:cNvPr>
          <p:cNvSpPr>
            <a:spLocks noGrp="1"/>
          </p:cNvSpPr>
          <p:nvPr>
            <p:ph type="title"/>
          </p:nvPr>
        </p:nvSpPr>
        <p:spPr>
          <a:xfrm>
            <a:off x="571500" y="609601"/>
            <a:ext cx="11049000" cy="1028699"/>
          </a:xfrm>
          <a:prstGeom prst="rect">
            <a:avLst/>
          </a:prstGeom>
        </p:spPr>
        <p:txBody>
          <a:bodyPr vert="horz" lIns="0" tIns="0" rIns="0" bIns="0" rtlCol="0" anchor="t" anchorCtr="0">
            <a:noAutofit/>
          </a:bodyPr>
          <a:lstStyle/>
          <a:p>
            <a:pPr lvl="0"/>
            <a:r>
              <a:rPr lang="en-US"/>
              <a:t>Click to edit Master title style</a:t>
            </a:r>
          </a:p>
        </p:txBody>
      </p:sp>
      <p:sp>
        <p:nvSpPr>
          <p:cNvPr id="3" name="Text Placeholder 2">
            <a:extLst>
              <a:ext uri="{FF2B5EF4-FFF2-40B4-BE49-F238E27FC236}">
                <a16:creationId xmlns:a16="http://schemas.microsoft.com/office/drawing/2014/main" id="{E7DE00F6-F701-4424-BC1C-C234A2D50151}"/>
              </a:ext>
            </a:extLst>
          </p:cNvPr>
          <p:cNvSpPr>
            <a:spLocks noGrp="1"/>
          </p:cNvSpPr>
          <p:nvPr>
            <p:ph type="body" idx="1"/>
          </p:nvPr>
        </p:nvSpPr>
        <p:spPr>
          <a:xfrm>
            <a:off x="571500" y="1905000"/>
            <a:ext cx="11049000" cy="4305301"/>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2" name="Graphic 11">
            <a:extLst>
              <a:ext uri="{FF2B5EF4-FFF2-40B4-BE49-F238E27FC236}">
                <a16:creationId xmlns:a16="http://schemas.microsoft.com/office/drawing/2014/main" id="{CEE9E64B-D874-5F49-84A8-60DB4B3DAD8D}"/>
              </a:ext>
            </a:extLst>
          </p:cNvPr>
          <p:cNvPicPr>
            <a:picLocks noChangeAspect="1"/>
          </p:cNvPicPr>
          <p:nvPr userDrawn="1"/>
        </p:nvPicPr>
        <p:blipFill>
          <a:blip>
            <a:lum bright="-100000" contrast="-40000"/>
            <a:extLst>
              <a:ext uri="{96DAC541-7B7A-43D3-8B79-37D633B846F1}">
                <asvg:svgBlip xmlns:asvg="http://schemas.microsoft.com/office/drawing/2016/SVG/main" r:embed="rId53"/>
              </a:ext>
            </a:extLst>
          </a:blip>
          <a:stretch>
            <a:fillRect/>
          </a:stretch>
        </p:blipFill>
        <p:spPr>
          <a:xfrm>
            <a:off x="516807" y="6364637"/>
            <a:ext cx="503671" cy="221124"/>
          </a:xfrm>
          <a:prstGeom prst="rect">
            <a:avLst/>
          </a:prstGeom>
        </p:spPr>
      </p:pic>
      <p:sp>
        <p:nvSpPr>
          <p:cNvPr id="7" name="Slide Number Placeholder 5">
            <a:extLst>
              <a:ext uri="{FF2B5EF4-FFF2-40B4-BE49-F238E27FC236}">
                <a16:creationId xmlns:a16="http://schemas.microsoft.com/office/drawing/2014/main" id="{E51BDD43-03E4-4EA2-9250-955956EABF39}"/>
              </a:ext>
            </a:extLst>
          </p:cNvPr>
          <p:cNvSpPr txBox="1">
            <a:spLocks/>
          </p:cNvSpPr>
          <p:nvPr userDrawn="1"/>
        </p:nvSpPr>
        <p:spPr>
          <a:xfrm>
            <a:off x="10020300" y="6401748"/>
            <a:ext cx="1586484" cy="123111"/>
          </a:xfrm>
          <a:prstGeom prst="rect">
            <a:avLst/>
          </a:prstGeom>
        </p:spPr>
        <p:txBody>
          <a:bodyPr vert="horz" wrap="square" lIns="0" tIns="0" rIns="0" bIns="0" rtlCol="0" anchor="t" anchorCtr="0">
            <a:spAutoFit/>
          </a:bodyPr>
          <a:lstStyle>
            <a:defPPr>
              <a:defRPr lang="en-US"/>
            </a:defPPr>
            <a:lvl1pPr marL="0" algn="r" defTabSz="926372" rtl="0" eaLnBrk="1" latinLnBrk="0" hangingPunct="1">
              <a:defRPr sz="800" kern="1200">
                <a:solidFill>
                  <a:schemeClr val="tx1"/>
                </a:solidFill>
                <a:latin typeface="+mn-lt"/>
                <a:ea typeface="+mn-ea"/>
                <a:cs typeface="+mn-cs"/>
              </a:defRPr>
            </a:lvl1pPr>
            <a:lvl2pPr marL="463186" algn="l" defTabSz="926372" rtl="0" eaLnBrk="1" latinLnBrk="0" hangingPunct="1">
              <a:defRPr sz="1824" kern="1200">
                <a:solidFill>
                  <a:schemeClr val="tx1"/>
                </a:solidFill>
                <a:latin typeface="+mn-lt"/>
                <a:ea typeface="+mn-ea"/>
                <a:cs typeface="+mn-cs"/>
              </a:defRPr>
            </a:lvl2pPr>
            <a:lvl3pPr marL="926372" algn="l" defTabSz="926372" rtl="0" eaLnBrk="1" latinLnBrk="0" hangingPunct="1">
              <a:defRPr sz="1824" kern="1200">
                <a:solidFill>
                  <a:schemeClr val="tx1"/>
                </a:solidFill>
                <a:latin typeface="+mn-lt"/>
                <a:ea typeface="+mn-ea"/>
                <a:cs typeface="+mn-cs"/>
              </a:defRPr>
            </a:lvl3pPr>
            <a:lvl4pPr marL="1389557" algn="l" defTabSz="926372" rtl="0" eaLnBrk="1" latinLnBrk="0" hangingPunct="1">
              <a:defRPr sz="1824" kern="1200">
                <a:solidFill>
                  <a:schemeClr val="tx1"/>
                </a:solidFill>
                <a:latin typeface="+mn-lt"/>
                <a:ea typeface="+mn-ea"/>
                <a:cs typeface="+mn-cs"/>
              </a:defRPr>
            </a:lvl4pPr>
            <a:lvl5pPr marL="1852743" algn="l" defTabSz="926372" rtl="0" eaLnBrk="1" latinLnBrk="0" hangingPunct="1">
              <a:defRPr sz="1824" kern="1200">
                <a:solidFill>
                  <a:schemeClr val="tx1"/>
                </a:solidFill>
                <a:latin typeface="+mn-lt"/>
                <a:ea typeface="+mn-ea"/>
                <a:cs typeface="+mn-cs"/>
              </a:defRPr>
            </a:lvl5pPr>
            <a:lvl6pPr marL="2315929" algn="l" defTabSz="926372" rtl="0" eaLnBrk="1" latinLnBrk="0" hangingPunct="1">
              <a:defRPr sz="1824" kern="1200">
                <a:solidFill>
                  <a:schemeClr val="tx1"/>
                </a:solidFill>
                <a:latin typeface="+mn-lt"/>
                <a:ea typeface="+mn-ea"/>
                <a:cs typeface="+mn-cs"/>
              </a:defRPr>
            </a:lvl6pPr>
            <a:lvl7pPr marL="2779113" algn="l" defTabSz="926372" rtl="0" eaLnBrk="1" latinLnBrk="0" hangingPunct="1">
              <a:defRPr sz="1824" kern="1200">
                <a:solidFill>
                  <a:schemeClr val="tx1"/>
                </a:solidFill>
                <a:latin typeface="+mn-lt"/>
                <a:ea typeface="+mn-ea"/>
                <a:cs typeface="+mn-cs"/>
              </a:defRPr>
            </a:lvl7pPr>
            <a:lvl8pPr marL="3242299" algn="l" defTabSz="926372" rtl="0" eaLnBrk="1" latinLnBrk="0" hangingPunct="1">
              <a:defRPr sz="1824" kern="1200">
                <a:solidFill>
                  <a:schemeClr val="tx1"/>
                </a:solidFill>
                <a:latin typeface="+mn-lt"/>
                <a:ea typeface="+mn-ea"/>
                <a:cs typeface="+mn-cs"/>
              </a:defRPr>
            </a:lvl8pPr>
            <a:lvl9pPr marL="3705486" algn="l" defTabSz="926372" rtl="0" eaLnBrk="1" latinLnBrk="0" hangingPunct="1">
              <a:defRPr sz="1824" kern="1200">
                <a:solidFill>
                  <a:schemeClr val="tx1"/>
                </a:solidFill>
                <a:latin typeface="+mn-lt"/>
                <a:ea typeface="+mn-ea"/>
                <a:cs typeface="+mn-cs"/>
              </a:defRPr>
            </a:lvl9pPr>
          </a:lstStyle>
          <a:p>
            <a:fld id="{A7D7A393-7AAB-4C35-B2E9-5B44BBD349B3}" type="slidenum">
              <a:rPr lang="en-US" smtClean="0">
                <a:solidFill>
                  <a:schemeClr val="bg1"/>
                </a:solidFill>
              </a:rPr>
              <a:pPr/>
              <a:t>‹#›</a:t>
            </a:fld>
            <a:endParaRPr lang="en-US">
              <a:solidFill>
                <a:schemeClr val="bg1"/>
              </a:solidFill>
            </a:endParaRPr>
          </a:p>
        </p:txBody>
      </p:sp>
      <p:sp>
        <p:nvSpPr>
          <p:cNvPr id="5" name="TextBox 4">
            <a:extLst>
              <a:ext uri="{FF2B5EF4-FFF2-40B4-BE49-F238E27FC236}">
                <a16:creationId xmlns:a16="http://schemas.microsoft.com/office/drawing/2014/main" id="{3479222F-8393-BCF8-AA25-B51BB7E3300B}"/>
              </a:ext>
            </a:extLst>
          </p:cNvPr>
          <p:cNvSpPr txBox="1"/>
          <p:nvPr>
            <p:extLst>
              <p:ext uri="{1162E1C5-73C7-4A58-AE30-91384D911F3F}">
                <p184:classification xmlns:p184="http://schemas.microsoft.com/office/powerpoint/2018/4/main" val="ftr"/>
              </p:ext>
            </p:extLst>
          </p:nvPr>
        </p:nvSpPr>
        <p:spPr>
          <a:xfrm>
            <a:off x="63500" y="6779260"/>
            <a:ext cx="7938" cy="15240"/>
          </a:xfrm>
          <a:prstGeom prst="rect">
            <a:avLst/>
          </a:prstGeom>
        </p:spPr>
        <p:txBody>
          <a:bodyPr horzOverflow="overflow" lIns="0" tIns="0" rIns="0" bIns="0">
            <a:spAutoFit/>
          </a:bodyPr>
          <a:lstStyle/>
          <a:p>
            <a:pPr algn="l"/>
            <a:r>
              <a:rPr lang="en-US" sz="100">
                <a:solidFill>
                  <a:srgbClr val="000000">
                    <a:alpha val="50000"/>
                  </a:srgbClr>
                </a:solidFill>
                <a:latin typeface="Aptos" panose="020B0004020202020204" pitchFamily="34" charset="0"/>
              </a:rPr>
              <a:t>-</a:t>
            </a:r>
          </a:p>
        </p:txBody>
      </p:sp>
    </p:spTree>
    <p:extLst>
      <p:ext uri="{BB962C8B-B14F-4D97-AF65-F5344CB8AC3E}">
        <p14:creationId xmlns:p14="http://schemas.microsoft.com/office/powerpoint/2010/main" val="1569184316"/>
      </p:ext>
    </p:extLst>
  </p:cSld>
  <p:clrMap bg1="lt1" tx1="dk1" bg2="lt2" tx2="dk2" accent1="accent1" accent2="accent2" accent3="accent3" accent4="accent4" accent5="accent5" accent6="accent6" hlink="hlink" folHlink="folHlink"/>
  <p:sldLayoutIdLst>
    <p:sldLayoutId id="2147483986" r:id="rId1"/>
    <p:sldLayoutId id="2147484000" r:id="rId2"/>
    <p:sldLayoutId id="2147483890" r:id="rId3"/>
    <p:sldLayoutId id="2147483934" r:id="rId4"/>
    <p:sldLayoutId id="2147483889" r:id="rId5"/>
    <p:sldLayoutId id="2147483933" r:id="rId6"/>
    <p:sldLayoutId id="2147483880" r:id="rId7"/>
    <p:sldLayoutId id="2147483924" r:id="rId8"/>
    <p:sldLayoutId id="2147483925" r:id="rId9"/>
    <p:sldLayoutId id="2147483955" r:id="rId10"/>
    <p:sldLayoutId id="2147483909" r:id="rId11"/>
    <p:sldLayoutId id="2147483910" r:id="rId12"/>
    <p:sldLayoutId id="2147483912" r:id="rId13"/>
    <p:sldLayoutId id="2147483911" r:id="rId14"/>
    <p:sldLayoutId id="2147483990" r:id="rId15"/>
    <p:sldLayoutId id="2147483991" r:id="rId16"/>
    <p:sldLayoutId id="2147483993" r:id="rId17"/>
    <p:sldLayoutId id="2147483992" r:id="rId18"/>
    <p:sldLayoutId id="2147483994" r:id="rId19"/>
    <p:sldLayoutId id="2147483980" r:id="rId20"/>
    <p:sldLayoutId id="2147483854" r:id="rId21"/>
    <p:sldLayoutId id="2147483847" r:id="rId22"/>
    <p:sldLayoutId id="2147483893" r:id="rId23"/>
    <p:sldLayoutId id="2147483937" r:id="rId24"/>
    <p:sldLayoutId id="2147483981" r:id="rId25"/>
    <p:sldLayoutId id="2147483935" r:id="rId26"/>
    <p:sldLayoutId id="2147483936" r:id="rId27"/>
    <p:sldLayoutId id="2147483995" r:id="rId28"/>
    <p:sldLayoutId id="2147483996" r:id="rId29"/>
    <p:sldLayoutId id="2147483846" r:id="rId30"/>
    <p:sldLayoutId id="2147483852" r:id="rId31"/>
    <p:sldLayoutId id="2147483958" r:id="rId32"/>
    <p:sldLayoutId id="2147483860" r:id="rId33"/>
    <p:sldLayoutId id="2147483902" r:id="rId34"/>
    <p:sldLayoutId id="2147483945" r:id="rId35"/>
    <p:sldLayoutId id="2147483940" r:id="rId36"/>
    <p:sldLayoutId id="2147483946" r:id="rId37"/>
    <p:sldLayoutId id="2147483985" r:id="rId38"/>
    <p:sldLayoutId id="2147483943" r:id="rId39"/>
    <p:sldLayoutId id="2147483944" r:id="rId40"/>
    <p:sldLayoutId id="2147483950" r:id="rId41"/>
    <p:sldLayoutId id="2147483951" r:id="rId42"/>
    <p:sldLayoutId id="2147483917" r:id="rId43"/>
    <p:sldLayoutId id="2147483918" r:id="rId44"/>
    <p:sldLayoutId id="2147483919" r:id="rId45"/>
    <p:sldLayoutId id="2147483953" r:id="rId46"/>
    <p:sldLayoutId id="2147483998" r:id="rId47"/>
    <p:sldLayoutId id="2147483997" r:id="rId48"/>
    <p:sldLayoutId id="2147483999" r:id="rId49"/>
    <p:sldLayoutId id="2147483987" r:id="rId50"/>
    <p:sldLayoutId id="2147483988" r:id="rId51"/>
  </p:sldLayoutIdLst>
  <p:hf hdr="0" ftr="0" dt="0"/>
  <p:txStyles>
    <p:titleStyle>
      <a:lvl1pPr algn="l" defTabSz="882171" rtl="0" eaLnBrk="1" latinLnBrk="0" hangingPunct="1">
        <a:lnSpc>
          <a:spcPct val="90000"/>
        </a:lnSpc>
        <a:spcBef>
          <a:spcPct val="0"/>
        </a:spcBef>
        <a:buNone/>
        <a:defRPr lang="en-US" sz="4000" b="0" i="0" kern="100" spc="-133" baseline="0" dirty="0">
          <a:solidFill>
            <a:schemeClr val="bg1"/>
          </a:solidFill>
          <a:latin typeface="CiscoSansTT" panose="020B0503020201020303" pitchFamily="34" charset="0"/>
          <a:ea typeface="+mj-ea"/>
          <a:cs typeface="+mj-cs"/>
        </a:defRPr>
      </a:lvl1pPr>
    </p:titleStyle>
    <p:bodyStyle>
      <a:lvl1pPr marL="0" indent="0" algn="l" defTabSz="882171" rtl="0" eaLnBrk="1" latinLnBrk="0" hangingPunct="1">
        <a:lnSpc>
          <a:spcPct val="100000"/>
        </a:lnSpc>
        <a:spcBef>
          <a:spcPts val="0"/>
        </a:spcBef>
        <a:spcAft>
          <a:spcPts val="1000"/>
        </a:spcAft>
        <a:buFont typeface="Arial" panose="020B0604020202020204" pitchFamily="34" charset="0"/>
        <a:buNone/>
        <a:defRPr sz="1600" b="0" i="0" kern="0" spc="0" baseline="0">
          <a:solidFill>
            <a:schemeClr val="bg1"/>
          </a:solidFill>
          <a:latin typeface="+mn-lt"/>
          <a:ea typeface="+mn-ea"/>
          <a:cs typeface="+mn-cs"/>
        </a:defRPr>
      </a:lvl1pPr>
      <a:lvl2pPr marL="171450" indent="-171450" algn="l" defTabSz="882171" rtl="0" eaLnBrk="1" latinLnBrk="0" hangingPunct="1">
        <a:lnSpc>
          <a:spcPct val="100000"/>
        </a:lnSpc>
        <a:spcBef>
          <a:spcPts val="0"/>
        </a:spcBef>
        <a:spcAft>
          <a:spcPts val="1000"/>
        </a:spcAft>
        <a:buFont typeface="Arial" panose="020B0604020202020204" pitchFamily="34" charset="0"/>
        <a:buChar char="•"/>
        <a:defRPr sz="1400" b="0" i="0" kern="0" spc="0" baseline="0">
          <a:solidFill>
            <a:schemeClr val="bg1"/>
          </a:solidFill>
          <a:latin typeface="+mn-lt"/>
          <a:ea typeface="+mn-ea"/>
          <a:cs typeface="CiscoSansTT" panose="020B0503020201020303" pitchFamily="34" charset="0"/>
        </a:defRPr>
      </a:lvl2pPr>
      <a:lvl3pPr marL="342900" indent="-171450" algn="l" defTabSz="882171" rtl="0" eaLnBrk="1" latinLnBrk="0" hangingPunct="1">
        <a:lnSpc>
          <a:spcPct val="100000"/>
        </a:lnSpc>
        <a:spcBef>
          <a:spcPts val="0"/>
        </a:spcBef>
        <a:spcAft>
          <a:spcPts val="1000"/>
        </a:spcAft>
        <a:buFont typeface="Arial" panose="020B0604020202020204" pitchFamily="34" charset="0"/>
        <a:buChar char="•"/>
        <a:defRPr sz="1200" b="0" i="0" kern="0" spc="0" baseline="0">
          <a:solidFill>
            <a:schemeClr val="bg1"/>
          </a:solidFill>
          <a:latin typeface="+mn-lt"/>
          <a:ea typeface="+mn-ea"/>
          <a:cs typeface="CiscoSansTT" panose="020B0503020201020303" pitchFamily="34" charset="0"/>
        </a:defRPr>
      </a:lvl3pPr>
      <a:lvl4pPr marL="519113" indent="-176213" algn="l" defTabSz="882171" rtl="0" eaLnBrk="1" latinLnBrk="0" hangingPunct="1">
        <a:lnSpc>
          <a:spcPct val="100000"/>
        </a:lnSpc>
        <a:spcBef>
          <a:spcPts val="0"/>
        </a:spcBef>
        <a:spcAft>
          <a:spcPts val="1000"/>
        </a:spcAft>
        <a:buFont typeface="Arial" panose="020B0604020202020204" pitchFamily="34" charset="0"/>
        <a:buChar char="•"/>
        <a:defRPr sz="1000" b="0" i="0" kern="0" spc="0" baseline="0">
          <a:solidFill>
            <a:schemeClr val="bg1"/>
          </a:solidFill>
          <a:latin typeface="+mn-lt"/>
          <a:ea typeface="+mn-ea"/>
          <a:cs typeface="CiscoSansTT" panose="020B0503020201020303" pitchFamily="34" charset="0"/>
        </a:defRPr>
      </a:lvl4pPr>
      <a:lvl5pPr marL="457200" marR="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sz="600" b="0" i="0" kern="1200" spc="0" baseline="0">
          <a:solidFill>
            <a:schemeClr val="bg1"/>
          </a:solidFill>
          <a:latin typeface="+mn-lt"/>
          <a:ea typeface="+mn-ea"/>
          <a:cs typeface="+mn-cs"/>
        </a:defRPr>
      </a:lvl5pPr>
      <a:lvl6pPr marL="242597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6pPr>
      <a:lvl7pPr marL="2867060"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7pPr>
      <a:lvl8pPr marL="3308145"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8pPr>
      <a:lvl9pPr marL="374923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9pPr>
    </p:bodyStyle>
    <p:otherStyle>
      <a:defPPr>
        <a:defRPr lang="en-US"/>
      </a:defPPr>
      <a:lvl1pPr marL="0" algn="l" defTabSz="882171" rtl="0" eaLnBrk="1" latinLnBrk="0" hangingPunct="1">
        <a:defRPr sz="1737" kern="1200">
          <a:solidFill>
            <a:schemeClr val="tx1"/>
          </a:solidFill>
          <a:latin typeface="+mn-lt"/>
          <a:ea typeface="+mn-ea"/>
          <a:cs typeface="+mn-cs"/>
        </a:defRPr>
      </a:lvl1pPr>
      <a:lvl2pPr marL="441088" algn="l" defTabSz="882171" rtl="0" eaLnBrk="1" latinLnBrk="0" hangingPunct="1">
        <a:defRPr sz="1737" kern="1200">
          <a:solidFill>
            <a:schemeClr val="tx1"/>
          </a:solidFill>
          <a:latin typeface="+mn-lt"/>
          <a:ea typeface="+mn-ea"/>
          <a:cs typeface="+mn-cs"/>
        </a:defRPr>
      </a:lvl2pPr>
      <a:lvl3pPr marL="882171" algn="l" defTabSz="882171" rtl="0" eaLnBrk="1" latinLnBrk="0" hangingPunct="1">
        <a:defRPr sz="1737" kern="1200">
          <a:solidFill>
            <a:schemeClr val="tx1"/>
          </a:solidFill>
          <a:latin typeface="+mn-lt"/>
          <a:ea typeface="+mn-ea"/>
          <a:cs typeface="+mn-cs"/>
        </a:defRPr>
      </a:lvl3pPr>
      <a:lvl4pPr marL="1323259" algn="l" defTabSz="882171" rtl="0" eaLnBrk="1" latinLnBrk="0" hangingPunct="1">
        <a:defRPr sz="1737" kern="1200">
          <a:solidFill>
            <a:schemeClr val="tx1"/>
          </a:solidFill>
          <a:latin typeface="+mn-lt"/>
          <a:ea typeface="+mn-ea"/>
          <a:cs typeface="+mn-cs"/>
        </a:defRPr>
      </a:lvl4pPr>
      <a:lvl5pPr marL="1764344" algn="l" defTabSz="882171" rtl="0" eaLnBrk="1" latinLnBrk="0" hangingPunct="1">
        <a:defRPr sz="1737" kern="1200">
          <a:solidFill>
            <a:schemeClr val="tx1"/>
          </a:solidFill>
          <a:latin typeface="+mn-lt"/>
          <a:ea typeface="+mn-ea"/>
          <a:cs typeface="+mn-cs"/>
        </a:defRPr>
      </a:lvl5pPr>
      <a:lvl6pPr marL="2205432" algn="l" defTabSz="882171" rtl="0" eaLnBrk="1" latinLnBrk="0" hangingPunct="1">
        <a:defRPr sz="1737" kern="1200">
          <a:solidFill>
            <a:schemeClr val="tx1"/>
          </a:solidFill>
          <a:latin typeface="+mn-lt"/>
          <a:ea typeface="+mn-ea"/>
          <a:cs typeface="+mn-cs"/>
        </a:defRPr>
      </a:lvl6pPr>
      <a:lvl7pPr marL="2646515" algn="l" defTabSz="882171" rtl="0" eaLnBrk="1" latinLnBrk="0" hangingPunct="1">
        <a:defRPr sz="1737" kern="1200">
          <a:solidFill>
            <a:schemeClr val="tx1"/>
          </a:solidFill>
          <a:latin typeface="+mn-lt"/>
          <a:ea typeface="+mn-ea"/>
          <a:cs typeface="+mn-cs"/>
        </a:defRPr>
      </a:lvl7pPr>
      <a:lvl8pPr marL="3087603" algn="l" defTabSz="882171" rtl="0" eaLnBrk="1" latinLnBrk="0" hangingPunct="1">
        <a:defRPr sz="1737" kern="1200">
          <a:solidFill>
            <a:schemeClr val="tx1"/>
          </a:solidFill>
          <a:latin typeface="+mn-lt"/>
          <a:ea typeface="+mn-ea"/>
          <a:cs typeface="+mn-cs"/>
        </a:defRPr>
      </a:lvl8pPr>
      <a:lvl9pPr marL="3528689" algn="l" defTabSz="882171" rtl="0" eaLnBrk="1" latinLnBrk="0" hangingPunct="1">
        <a:defRPr sz="1737"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5ACBF0"/>
          </p15:clr>
        </p15:guide>
        <p15:guide id="2" pos="7320" userDrawn="1">
          <p15:clr>
            <a:srgbClr val="F26B43"/>
          </p15:clr>
        </p15:guide>
        <p15:guide id="3" pos="360" userDrawn="1">
          <p15:clr>
            <a:srgbClr val="F26B43"/>
          </p15:clr>
        </p15:guide>
        <p15:guide id="4" orient="horz" pos="2160" userDrawn="1">
          <p15:clr>
            <a:srgbClr val="5ACBF0"/>
          </p15:clr>
        </p15:guide>
        <p15:guide id="5" orient="horz" pos="4104" userDrawn="1">
          <p15:clr>
            <a:srgbClr val="F26B43"/>
          </p15:clr>
        </p15:guide>
        <p15:guide id="8" pos="3744" userDrawn="1">
          <p15:clr>
            <a:srgbClr val="A4A3A4"/>
          </p15:clr>
        </p15:guide>
        <p15:guide id="9" pos="768" userDrawn="1">
          <p15:clr>
            <a:srgbClr val="A4A3A4"/>
          </p15:clr>
        </p15:guide>
        <p15:guide id="10" pos="192" userDrawn="1">
          <p15:clr>
            <a:srgbClr val="A4A3A4"/>
          </p15:clr>
        </p15:guide>
        <p15:guide id="11" pos="7488" userDrawn="1">
          <p15:clr>
            <a:srgbClr val="A4A3A4"/>
          </p15:clr>
        </p15:guide>
        <p15:guide id="16" orient="horz" pos="2064" userDrawn="1">
          <p15:clr>
            <a:srgbClr val="F26B43"/>
          </p15:clr>
        </p15:guide>
        <p15:guide id="17" pos="3936" userDrawn="1">
          <p15:clr>
            <a:srgbClr val="A4A3A4"/>
          </p15:clr>
        </p15:guide>
        <p15:guide id="18" pos="960" userDrawn="1">
          <p15:clr>
            <a:srgbClr val="A4A3A4"/>
          </p15:clr>
        </p15:guide>
        <p15:guide id="19" pos="1368" userDrawn="1">
          <p15:clr>
            <a:srgbClr val="A4A3A4"/>
          </p15:clr>
        </p15:guide>
        <p15:guide id="20" pos="1560" userDrawn="1">
          <p15:clr>
            <a:srgbClr val="A4A3A4"/>
          </p15:clr>
        </p15:guide>
        <p15:guide id="21" pos="1968" userDrawn="1">
          <p15:clr>
            <a:srgbClr val="A4A3A4"/>
          </p15:clr>
        </p15:guide>
        <p15:guide id="22" pos="2160" userDrawn="1">
          <p15:clr>
            <a:srgbClr val="A4A3A4"/>
          </p15:clr>
        </p15:guide>
        <p15:guide id="23" pos="2760" userDrawn="1">
          <p15:clr>
            <a:srgbClr val="A4A3A4"/>
          </p15:clr>
        </p15:guide>
        <p15:guide id="24" pos="3144" userDrawn="1">
          <p15:clr>
            <a:srgbClr val="A4A3A4"/>
          </p15:clr>
        </p15:guide>
        <p15:guide id="25" pos="2568" userDrawn="1">
          <p15:clr>
            <a:srgbClr val="A4A3A4"/>
          </p15:clr>
        </p15:guide>
        <p15:guide id="26" pos="3336" userDrawn="1">
          <p15:clr>
            <a:srgbClr val="A4A3A4"/>
          </p15:clr>
        </p15:guide>
        <p15:guide id="27" pos="4344" userDrawn="1">
          <p15:clr>
            <a:srgbClr val="A4A3A4"/>
          </p15:clr>
        </p15:guide>
        <p15:guide id="28" pos="5136" userDrawn="1">
          <p15:clr>
            <a:srgbClr val="A4A3A4"/>
          </p15:clr>
        </p15:guide>
        <p15:guide id="29" pos="4944" userDrawn="1">
          <p15:clr>
            <a:srgbClr val="A4A3A4"/>
          </p15:clr>
        </p15:guide>
        <p15:guide id="30" pos="4536" userDrawn="1">
          <p15:clr>
            <a:srgbClr val="A4A3A4"/>
          </p15:clr>
        </p15:guide>
        <p15:guide id="31" pos="6120" userDrawn="1">
          <p15:clr>
            <a:srgbClr val="A4A3A4"/>
          </p15:clr>
        </p15:guide>
        <p15:guide id="32" pos="5712" userDrawn="1">
          <p15:clr>
            <a:srgbClr val="A4A3A4"/>
          </p15:clr>
        </p15:guide>
        <p15:guide id="33" pos="5520" userDrawn="1">
          <p15:clr>
            <a:srgbClr val="A4A3A4"/>
          </p15:clr>
        </p15:guide>
        <p15:guide id="34" pos="6720" userDrawn="1">
          <p15:clr>
            <a:srgbClr val="A4A3A4"/>
          </p15:clr>
        </p15:guide>
        <p15:guide id="35" pos="6312" userDrawn="1">
          <p15:clr>
            <a:srgbClr val="A4A3A4"/>
          </p15:clr>
        </p15:guide>
        <p15:guide id="36" pos="6912" userDrawn="1">
          <p15:clr>
            <a:srgbClr val="A4A3A4"/>
          </p15:clr>
        </p15:guide>
        <p15:guide id="37" orient="horz" pos="2260" userDrawn="1">
          <p15:clr>
            <a:srgbClr val="F26B43"/>
          </p15:clr>
        </p15:guide>
        <p15:guide id="48" orient="horz" pos="3912" userDrawn="1">
          <p15:clr>
            <a:srgbClr val="F26B43"/>
          </p15:clr>
        </p15:guide>
        <p15:guide id="55" orient="horz" pos="192" userDrawn="1">
          <p15:clr>
            <a:srgbClr val="F26B43"/>
          </p15:clr>
        </p15:guide>
        <p15:guide id="57" orient="horz" pos="384" userDrawn="1">
          <p15:clr>
            <a:srgbClr val="5ACBF0"/>
          </p15:clr>
        </p15:guide>
        <p15:guide id="58" orient="horz" pos="288" userDrawn="1">
          <p15:clr>
            <a:srgbClr val="F26B43"/>
          </p15:clr>
        </p15:guide>
        <p15:guide id="59" orient="horz" pos="1200" userDrawn="1">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47EC9D-596C-4E44-B83E-18AAA49AA788}"/>
              </a:ext>
            </a:extLst>
          </p:cNvPr>
          <p:cNvSpPr>
            <a:spLocks noGrp="1"/>
          </p:cNvSpPr>
          <p:nvPr>
            <p:ph type="title"/>
          </p:nvPr>
        </p:nvSpPr>
        <p:spPr>
          <a:xfrm>
            <a:off x="571500" y="609601"/>
            <a:ext cx="11049000" cy="1028699"/>
          </a:xfrm>
          <a:prstGeom prst="rect">
            <a:avLst/>
          </a:prstGeom>
        </p:spPr>
        <p:txBody>
          <a:bodyPr vert="horz" lIns="0" tIns="0" rIns="0" bIns="0" rtlCol="0" anchor="t" anchorCtr="0">
            <a:noAutofit/>
          </a:bodyPr>
          <a:lstStyle/>
          <a:p>
            <a:pPr lvl="0"/>
            <a:r>
              <a:rPr lang="en-US"/>
              <a:t>Click to edit Master title style</a:t>
            </a:r>
          </a:p>
        </p:txBody>
      </p:sp>
      <p:sp>
        <p:nvSpPr>
          <p:cNvPr id="3" name="Text Placeholder 2">
            <a:extLst>
              <a:ext uri="{FF2B5EF4-FFF2-40B4-BE49-F238E27FC236}">
                <a16:creationId xmlns:a16="http://schemas.microsoft.com/office/drawing/2014/main" id="{E7DE00F6-F701-4424-BC1C-C234A2D50151}"/>
              </a:ext>
            </a:extLst>
          </p:cNvPr>
          <p:cNvSpPr>
            <a:spLocks noGrp="1"/>
          </p:cNvSpPr>
          <p:nvPr>
            <p:ph type="body" idx="1"/>
          </p:nvPr>
        </p:nvSpPr>
        <p:spPr>
          <a:xfrm>
            <a:off x="571500" y="1905000"/>
            <a:ext cx="11049000" cy="4305301"/>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2" name="Graphic 11">
            <a:extLst>
              <a:ext uri="{FF2B5EF4-FFF2-40B4-BE49-F238E27FC236}">
                <a16:creationId xmlns:a16="http://schemas.microsoft.com/office/drawing/2014/main" id="{CEE9E64B-D874-5F49-84A8-60DB4B3DAD8D}"/>
              </a:ext>
            </a:extLst>
          </p:cNvPr>
          <p:cNvPicPr>
            <a:picLocks noChangeAspect="1"/>
          </p:cNvPicPr>
          <p:nvPr userDrawn="1"/>
        </p:nvPicPr>
        <p:blipFill>
          <a:blip>
            <a:lum bright="-100000" contrast="-40000"/>
            <a:extLst>
              <a:ext uri="{96DAC541-7B7A-43D3-8B79-37D633B846F1}">
                <asvg:svgBlip xmlns:asvg="http://schemas.microsoft.com/office/drawing/2016/SVG/main" r:embed="rId53"/>
              </a:ext>
            </a:extLst>
          </a:blip>
          <a:stretch>
            <a:fillRect/>
          </a:stretch>
        </p:blipFill>
        <p:spPr>
          <a:xfrm>
            <a:off x="516807" y="6364637"/>
            <a:ext cx="503671" cy="221124"/>
          </a:xfrm>
          <a:prstGeom prst="rect">
            <a:avLst/>
          </a:prstGeom>
        </p:spPr>
      </p:pic>
      <p:sp>
        <p:nvSpPr>
          <p:cNvPr id="7" name="Slide Number Placeholder 5">
            <a:extLst>
              <a:ext uri="{FF2B5EF4-FFF2-40B4-BE49-F238E27FC236}">
                <a16:creationId xmlns:a16="http://schemas.microsoft.com/office/drawing/2014/main" id="{E51BDD43-03E4-4EA2-9250-955956EABF39}"/>
              </a:ext>
            </a:extLst>
          </p:cNvPr>
          <p:cNvSpPr txBox="1">
            <a:spLocks/>
          </p:cNvSpPr>
          <p:nvPr userDrawn="1"/>
        </p:nvSpPr>
        <p:spPr>
          <a:xfrm>
            <a:off x="10020300" y="6401748"/>
            <a:ext cx="1586484" cy="123111"/>
          </a:xfrm>
          <a:prstGeom prst="rect">
            <a:avLst/>
          </a:prstGeom>
        </p:spPr>
        <p:txBody>
          <a:bodyPr vert="horz" wrap="square" lIns="0" tIns="0" rIns="0" bIns="0" rtlCol="0" anchor="t" anchorCtr="0">
            <a:spAutoFit/>
          </a:bodyPr>
          <a:lstStyle>
            <a:defPPr>
              <a:defRPr lang="en-US"/>
            </a:defPPr>
            <a:lvl1pPr marL="0" algn="r" defTabSz="926372" rtl="0" eaLnBrk="1" latinLnBrk="0" hangingPunct="1">
              <a:defRPr sz="800" kern="1200">
                <a:solidFill>
                  <a:schemeClr val="tx1"/>
                </a:solidFill>
                <a:latin typeface="+mn-lt"/>
                <a:ea typeface="+mn-ea"/>
                <a:cs typeface="+mn-cs"/>
              </a:defRPr>
            </a:lvl1pPr>
            <a:lvl2pPr marL="463186" algn="l" defTabSz="926372" rtl="0" eaLnBrk="1" latinLnBrk="0" hangingPunct="1">
              <a:defRPr sz="1824" kern="1200">
                <a:solidFill>
                  <a:schemeClr val="tx1"/>
                </a:solidFill>
                <a:latin typeface="+mn-lt"/>
                <a:ea typeface="+mn-ea"/>
                <a:cs typeface="+mn-cs"/>
              </a:defRPr>
            </a:lvl2pPr>
            <a:lvl3pPr marL="926372" algn="l" defTabSz="926372" rtl="0" eaLnBrk="1" latinLnBrk="0" hangingPunct="1">
              <a:defRPr sz="1824" kern="1200">
                <a:solidFill>
                  <a:schemeClr val="tx1"/>
                </a:solidFill>
                <a:latin typeface="+mn-lt"/>
                <a:ea typeface="+mn-ea"/>
                <a:cs typeface="+mn-cs"/>
              </a:defRPr>
            </a:lvl3pPr>
            <a:lvl4pPr marL="1389557" algn="l" defTabSz="926372" rtl="0" eaLnBrk="1" latinLnBrk="0" hangingPunct="1">
              <a:defRPr sz="1824" kern="1200">
                <a:solidFill>
                  <a:schemeClr val="tx1"/>
                </a:solidFill>
                <a:latin typeface="+mn-lt"/>
                <a:ea typeface="+mn-ea"/>
                <a:cs typeface="+mn-cs"/>
              </a:defRPr>
            </a:lvl4pPr>
            <a:lvl5pPr marL="1852743" algn="l" defTabSz="926372" rtl="0" eaLnBrk="1" latinLnBrk="0" hangingPunct="1">
              <a:defRPr sz="1824" kern="1200">
                <a:solidFill>
                  <a:schemeClr val="tx1"/>
                </a:solidFill>
                <a:latin typeface="+mn-lt"/>
                <a:ea typeface="+mn-ea"/>
                <a:cs typeface="+mn-cs"/>
              </a:defRPr>
            </a:lvl5pPr>
            <a:lvl6pPr marL="2315929" algn="l" defTabSz="926372" rtl="0" eaLnBrk="1" latinLnBrk="0" hangingPunct="1">
              <a:defRPr sz="1824" kern="1200">
                <a:solidFill>
                  <a:schemeClr val="tx1"/>
                </a:solidFill>
                <a:latin typeface="+mn-lt"/>
                <a:ea typeface="+mn-ea"/>
                <a:cs typeface="+mn-cs"/>
              </a:defRPr>
            </a:lvl6pPr>
            <a:lvl7pPr marL="2779113" algn="l" defTabSz="926372" rtl="0" eaLnBrk="1" latinLnBrk="0" hangingPunct="1">
              <a:defRPr sz="1824" kern="1200">
                <a:solidFill>
                  <a:schemeClr val="tx1"/>
                </a:solidFill>
                <a:latin typeface="+mn-lt"/>
                <a:ea typeface="+mn-ea"/>
                <a:cs typeface="+mn-cs"/>
              </a:defRPr>
            </a:lvl7pPr>
            <a:lvl8pPr marL="3242299" algn="l" defTabSz="926372" rtl="0" eaLnBrk="1" latinLnBrk="0" hangingPunct="1">
              <a:defRPr sz="1824" kern="1200">
                <a:solidFill>
                  <a:schemeClr val="tx1"/>
                </a:solidFill>
                <a:latin typeface="+mn-lt"/>
                <a:ea typeface="+mn-ea"/>
                <a:cs typeface="+mn-cs"/>
              </a:defRPr>
            </a:lvl8pPr>
            <a:lvl9pPr marL="3705486" algn="l" defTabSz="926372" rtl="0" eaLnBrk="1" latinLnBrk="0" hangingPunct="1">
              <a:defRPr sz="1824" kern="1200">
                <a:solidFill>
                  <a:schemeClr val="tx1"/>
                </a:solidFill>
                <a:latin typeface="+mn-lt"/>
                <a:ea typeface="+mn-ea"/>
                <a:cs typeface="+mn-cs"/>
              </a:defRPr>
            </a:lvl9pPr>
          </a:lstStyle>
          <a:p>
            <a:fld id="{A7D7A393-7AAB-4C35-B2E9-5B44BBD349B3}" type="slidenum">
              <a:rPr lang="en-US" smtClean="0">
                <a:solidFill>
                  <a:schemeClr val="bg1"/>
                </a:solidFill>
              </a:rPr>
              <a:pPr/>
              <a:t>‹#›</a:t>
            </a:fld>
            <a:endParaRPr lang="en-US">
              <a:solidFill>
                <a:schemeClr val="bg1"/>
              </a:solidFill>
            </a:endParaRPr>
          </a:p>
        </p:txBody>
      </p:sp>
      <p:sp>
        <p:nvSpPr>
          <p:cNvPr id="5" name="TextBox 4">
            <a:extLst>
              <a:ext uri="{FF2B5EF4-FFF2-40B4-BE49-F238E27FC236}">
                <a16:creationId xmlns:a16="http://schemas.microsoft.com/office/drawing/2014/main" id="{3479222F-8393-BCF8-AA25-B51BB7E3300B}"/>
              </a:ext>
            </a:extLst>
          </p:cNvPr>
          <p:cNvSpPr txBox="1"/>
          <p:nvPr>
            <p:extLst>
              <p:ext uri="{1162E1C5-73C7-4A58-AE30-91384D911F3F}">
                <p184:classification xmlns:p184="http://schemas.microsoft.com/office/powerpoint/2018/4/main" val="ftr"/>
              </p:ext>
            </p:extLst>
          </p:nvPr>
        </p:nvSpPr>
        <p:spPr>
          <a:xfrm>
            <a:off x="63500" y="6779260"/>
            <a:ext cx="7938" cy="15240"/>
          </a:xfrm>
          <a:prstGeom prst="rect">
            <a:avLst/>
          </a:prstGeom>
        </p:spPr>
        <p:txBody>
          <a:bodyPr horzOverflow="overflow" lIns="0" tIns="0" rIns="0" bIns="0">
            <a:spAutoFit/>
          </a:bodyPr>
          <a:lstStyle/>
          <a:p>
            <a:pPr algn="l"/>
            <a:r>
              <a:rPr lang="en-US" sz="100">
                <a:solidFill>
                  <a:srgbClr val="000000">
                    <a:alpha val="50000"/>
                  </a:srgbClr>
                </a:solidFill>
                <a:latin typeface="Aptos" panose="020B0004020202020204" pitchFamily="34" charset="0"/>
              </a:rPr>
              <a:t>-</a:t>
            </a:r>
          </a:p>
        </p:txBody>
      </p:sp>
    </p:spTree>
    <p:extLst>
      <p:ext uri="{BB962C8B-B14F-4D97-AF65-F5344CB8AC3E}">
        <p14:creationId xmlns:p14="http://schemas.microsoft.com/office/powerpoint/2010/main" val="1624812539"/>
      </p:ext>
    </p:extLst>
  </p:cSld>
  <p:clrMap bg1="lt1" tx1="dk1" bg2="lt2" tx2="dk2" accent1="accent1" accent2="accent2" accent3="accent3" accent4="accent4" accent5="accent5" accent6="accent6" hlink="hlink" folHlink="folHlink"/>
  <p:sldLayoutIdLst>
    <p:sldLayoutId id="2147484002" r:id="rId1"/>
    <p:sldLayoutId id="2147484003" r:id="rId2"/>
    <p:sldLayoutId id="2147484004" r:id="rId3"/>
    <p:sldLayoutId id="2147484005" r:id="rId4"/>
    <p:sldLayoutId id="2147484006" r:id="rId5"/>
    <p:sldLayoutId id="2147484007" r:id="rId6"/>
    <p:sldLayoutId id="2147484008" r:id="rId7"/>
    <p:sldLayoutId id="2147484009" r:id="rId8"/>
    <p:sldLayoutId id="2147484010" r:id="rId9"/>
    <p:sldLayoutId id="2147484011" r:id="rId10"/>
    <p:sldLayoutId id="2147484012" r:id="rId11"/>
    <p:sldLayoutId id="2147484013" r:id="rId12"/>
    <p:sldLayoutId id="2147484014" r:id="rId13"/>
    <p:sldLayoutId id="2147484015" r:id="rId14"/>
    <p:sldLayoutId id="2147484016" r:id="rId15"/>
    <p:sldLayoutId id="2147484017" r:id="rId16"/>
    <p:sldLayoutId id="2147484018" r:id="rId17"/>
    <p:sldLayoutId id="2147484019" r:id="rId18"/>
    <p:sldLayoutId id="2147484020" r:id="rId19"/>
    <p:sldLayoutId id="2147484021" r:id="rId20"/>
    <p:sldLayoutId id="2147484022" r:id="rId21"/>
    <p:sldLayoutId id="2147484023" r:id="rId22"/>
    <p:sldLayoutId id="2147484024" r:id="rId23"/>
    <p:sldLayoutId id="2147484025" r:id="rId24"/>
    <p:sldLayoutId id="2147484026" r:id="rId25"/>
    <p:sldLayoutId id="2147484027" r:id="rId26"/>
    <p:sldLayoutId id="2147484028" r:id="rId27"/>
    <p:sldLayoutId id="2147484029" r:id="rId28"/>
    <p:sldLayoutId id="2147484030" r:id="rId29"/>
    <p:sldLayoutId id="2147484031" r:id="rId30"/>
    <p:sldLayoutId id="2147484032" r:id="rId31"/>
    <p:sldLayoutId id="2147484033" r:id="rId32"/>
    <p:sldLayoutId id="2147484034" r:id="rId33"/>
    <p:sldLayoutId id="2147484035" r:id="rId34"/>
    <p:sldLayoutId id="2147484036" r:id="rId35"/>
    <p:sldLayoutId id="2147484037" r:id="rId36"/>
    <p:sldLayoutId id="2147484038" r:id="rId37"/>
    <p:sldLayoutId id="2147484039" r:id="rId38"/>
    <p:sldLayoutId id="2147484040" r:id="rId39"/>
    <p:sldLayoutId id="2147484041" r:id="rId40"/>
    <p:sldLayoutId id="2147484042" r:id="rId41"/>
    <p:sldLayoutId id="2147484043" r:id="rId42"/>
    <p:sldLayoutId id="2147484044" r:id="rId43"/>
    <p:sldLayoutId id="2147484045" r:id="rId44"/>
    <p:sldLayoutId id="2147484046" r:id="rId45"/>
    <p:sldLayoutId id="2147484047" r:id="rId46"/>
    <p:sldLayoutId id="2147484048" r:id="rId47"/>
    <p:sldLayoutId id="2147484049" r:id="rId48"/>
    <p:sldLayoutId id="2147484050" r:id="rId49"/>
    <p:sldLayoutId id="2147484051" r:id="rId50"/>
    <p:sldLayoutId id="2147484052" r:id="rId51"/>
  </p:sldLayoutIdLst>
  <p:hf hdr="0" ftr="0" dt="0"/>
  <p:txStyles>
    <p:titleStyle>
      <a:lvl1pPr algn="l" defTabSz="882171" rtl="0" eaLnBrk="1" latinLnBrk="0" hangingPunct="1">
        <a:lnSpc>
          <a:spcPct val="90000"/>
        </a:lnSpc>
        <a:spcBef>
          <a:spcPct val="0"/>
        </a:spcBef>
        <a:buNone/>
        <a:defRPr lang="en-US" sz="4000" b="0" i="0" kern="100" spc="-133" baseline="0" dirty="0">
          <a:solidFill>
            <a:schemeClr val="bg1"/>
          </a:solidFill>
          <a:latin typeface="CiscoSansTT" panose="020B0503020201020303" pitchFamily="34" charset="0"/>
          <a:ea typeface="+mj-ea"/>
          <a:cs typeface="+mj-cs"/>
        </a:defRPr>
      </a:lvl1pPr>
    </p:titleStyle>
    <p:bodyStyle>
      <a:lvl1pPr marL="0" indent="0" algn="l" defTabSz="882171" rtl="0" eaLnBrk="1" latinLnBrk="0" hangingPunct="1">
        <a:lnSpc>
          <a:spcPct val="100000"/>
        </a:lnSpc>
        <a:spcBef>
          <a:spcPts val="0"/>
        </a:spcBef>
        <a:spcAft>
          <a:spcPts val="1000"/>
        </a:spcAft>
        <a:buFont typeface="Arial" panose="020B0604020202020204" pitchFamily="34" charset="0"/>
        <a:buNone/>
        <a:defRPr sz="1600" b="0" i="0" kern="0" spc="0" baseline="0">
          <a:solidFill>
            <a:schemeClr val="bg1"/>
          </a:solidFill>
          <a:latin typeface="+mn-lt"/>
          <a:ea typeface="+mn-ea"/>
          <a:cs typeface="+mn-cs"/>
        </a:defRPr>
      </a:lvl1pPr>
      <a:lvl2pPr marL="171450" indent="-171450" algn="l" defTabSz="882171" rtl="0" eaLnBrk="1" latinLnBrk="0" hangingPunct="1">
        <a:lnSpc>
          <a:spcPct val="100000"/>
        </a:lnSpc>
        <a:spcBef>
          <a:spcPts val="0"/>
        </a:spcBef>
        <a:spcAft>
          <a:spcPts val="1000"/>
        </a:spcAft>
        <a:buFont typeface="Arial" panose="020B0604020202020204" pitchFamily="34" charset="0"/>
        <a:buChar char="•"/>
        <a:defRPr sz="1400" b="0" i="0" kern="0" spc="0" baseline="0">
          <a:solidFill>
            <a:schemeClr val="bg1"/>
          </a:solidFill>
          <a:latin typeface="+mn-lt"/>
          <a:ea typeface="+mn-ea"/>
          <a:cs typeface="CiscoSansTT" panose="020B0503020201020303" pitchFamily="34" charset="0"/>
        </a:defRPr>
      </a:lvl2pPr>
      <a:lvl3pPr marL="342900" indent="-171450" algn="l" defTabSz="882171" rtl="0" eaLnBrk="1" latinLnBrk="0" hangingPunct="1">
        <a:lnSpc>
          <a:spcPct val="100000"/>
        </a:lnSpc>
        <a:spcBef>
          <a:spcPts val="0"/>
        </a:spcBef>
        <a:spcAft>
          <a:spcPts val="1000"/>
        </a:spcAft>
        <a:buFont typeface="Arial" panose="020B0604020202020204" pitchFamily="34" charset="0"/>
        <a:buChar char="•"/>
        <a:defRPr sz="1200" b="0" i="0" kern="0" spc="0" baseline="0">
          <a:solidFill>
            <a:schemeClr val="bg1"/>
          </a:solidFill>
          <a:latin typeface="+mn-lt"/>
          <a:ea typeface="+mn-ea"/>
          <a:cs typeface="CiscoSansTT" panose="020B0503020201020303" pitchFamily="34" charset="0"/>
        </a:defRPr>
      </a:lvl3pPr>
      <a:lvl4pPr marL="519113" indent="-176213" algn="l" defTabSz="882171" rtl="0" eaLnBrk="1" latinLnBrk="0" hangingPunct="1">
        <a:lnSpc>
          <a:spcPct val="100000"/>
        </a:lnSpc>
        <a:spcBef>
          <a:spcPts val="0"/>
        </a:spcBef>
        <a:spcAft>
          <a:spcPts val="1000"/>
        </a:spcAft>
        <a:buFont typeface="Arial" panose="020B0604020202020204" pitchFamily="34" charset="0"/>
        <a:buChar char="•"/>
        <a:defRPr sz="1000" b="0" i="0" kern="0" spc="0" baseline="0">
          <a:solidFill>
            <a:schemeClr val="bg1"/>
          </a:solidFill>
          <a:latin typeface="+mn-lt"/>
          <a:ea typeface="+mn-ea"/>
          <a:cs typeface="CiscoSansTT" panose="020B0503020201020303" pitchFamily="34" charset="0"/>
        </a:defRPr>
      </a:lvl4pPr>
      <a:lvl5pPr marL="457200" marR="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sz="600" b="0" i="0" kern="1200" spc="0" baseline="0">
          <a:solidFill>
            <a:schemeClr val="bg1"/>
          </a:solidFill>
          <a:latin typeface="+mn-lt"/>
          <a:ea typeface="+mn-ea"/>
          <a:cs typeface="+mn-cs"/>
        </a:defRPr>
      </a:lvl5pPr>
      <a:lvl6pPr marL="242597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6pPr>
      <a:lvl7pPr marL="2867060"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7pPr>
      <a:lvl8pPr marL="3308145"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8pPr>
      <a:lvl9pPr marL="374923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9pPr>
    </p:bodyStyle>
    <p:otherStyle>
      <a:defPPr>
        <a:defRPr lang="en-US"/>
      </a:defPPr>
      <a:lvl1pPr marL="0" algn="l" defTabSz="882171" rtl="0" eaLnBrk="1" latinLnBrk="0" hangingPunct="1">
        <a:defRPr sz="1737" kern="1200">
          <a:solidFill>
            <a:schemeClr val="tx1"/>
          </a:solidFill>
          <a:latin typeface="+mn-lt"/>
          <a:ea typeface="+mn-ea"/>
          <a:cs typeface="+mn-cs"/>
        </a:defRPr>
      </a:lvl1pPr>
      <a:lvl2pPr marL="441088" algn="l" defTabSz="882171" rtl="0" eaLnBrk="1" latinLnBrk="0" hangingPunct="1">
        <a:defRPr sz="1737" kern="1200">
          <a:solidFill>
            <a:schemeClr val="tx1"/>
          </a:solidFill>
          <a:latin typeface="+mn-lt"/>
          <a:ea typeface="+mn-ea"/>
          <a:cs typeface="+mn-cs"/>
        </a:defRPr>
      </a:lvl2pPr>
      <a:lvl3pPr marL="882171" algn="l" defTabSz="882171" rtl="0" eaLnBrk="1" latinLnBrk="0" hangingPunct="1">
        <a:defRPr sz="1737" kern="1200">
          <a:solidFill>
            <a:schemeClr val="tx1"/>
          </a:solidFill>
          <a:latin typeface="+mn-lt"/>
          <a:ea typeface="+mn-ea"/>
          <a:cs typeface="+mn-cs"/>
        </a:defRPr>
      </a:lvl3pPr>
      <a:lvl4pPr marL="1323259" algn="l" defTabSz="882171" rtl="0" eaLnBrk="1" latinLnBrk="0" hangingPunct="1">
        <a:defRPr sz="1737" kern="1200">
          <a:solidFill>
            <a:schemeClr val="tx1"/>
          </a:solidFill>
          <a:latin typeface="+mn-lt"/>
          <a:ea typeface="+mn-ea"/>
          <a:cs typeface="+mn-cs"/>
        </a:defRPr>
      </a:lvl4pPr>
      <a:lvl5pPr marL="1764344" algn="l" defTabSz="882171" rtl="0" eaLnBrk="1" latinLnBrk="0" hangingPunct="1">
        <a:defRPr sz="1737" kern="1200">
          <a:solidFill>
            <a:schemeClr val="tx1"/>
          </a:solidFill>
          <a:latin typeface="+mn-lt"/>
          <a:ea typeface="+mn-ea"/>
          <a:cs typeface="+mn-cs"/>
        </a:defRPr>
      </a:lvl5pPr>
      <a:lvl6pPr marL="2205432" algn="l" defTabSz="882171" rtl="0" eaLnBrk="1" latinLnBrk="0" hangingPunct="1">
        <a:defRPr sz="1737" kern="1200">
          <a:solidFill>
            <a:schemeClr val="tx1"/>
          </a:solidFill>
          <a:latin typeface="+mn-lt"/>
          <a:ea typeface="+mn-ea"/>
          <a:cs typeface="+mn-cs"/>
        </a:defRPr>
      </a:lvl6pPr>
      <a:lvl7pPr marL="2646515" algn="l" defTabSz="882171" rtl="0" eaLnBrk="1" latinLnBrk="0" hangingPunct="1">
        <a:defRPr sz="1737" kern="1200">
          <a:solidFill>
            <a:schemeClr val="tx1"/>
          </a:solidFill>
          <a:latin typeface="+mn-lt"/>
          <a:ea typeface="+mn-ea"/>
          <a:cs typeface="+mn-cs"/>
        </a:defRPr>
      </a:lvl7pPr>
      <a:lvl8pPr marL="3087603" algn="l" defTabSz="882171" rtl="0" eaLnBrk="1" latinLnBrk="0" hangingPunct="1">
        <a:defRPr sz="1737" kern="1200">
          <a:solidFill>
            <a:schemeClr val="tx1"/>
          </a:solidFill>
          <a:latin typeface="+mn-lt"/>
          <a:ea typeface="+mn-ea"/>
          <a:cs typeface="+mn-cs"/>
        </a:defRPr>
      </a:lvl8pPr>
      <a:lvl9pPr marL="3528689" algn="l" defTabSz="882171" rtl="0" eaLnBrk="1" latinLnBrk="0" hangingPunct="1">
        <a:defRPr sz="1737"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5ACBF0"/>
          </p15:clr>
        </p15:guide>
        <p15:guide id="2" pos="7320">
          <p15:clr>
            <a:srgbClr val="F26B43"/>
          </p15:clr>
        </p15:guide>
        <p15:guide id="3" pos="360">
          <p15:clr>
            <a:srgbClr val="F26B43"/>
          </p15:clr>
        </p15:guide>
        <p15:guide id="4" orient="horz" pos="2160">
          <p15:clr>
            <a:srgbClr val="5ACBF0"/>
          </p15:clr>
        </p15:guide>
        <p15:guide id="5" orient="horz" pos="4104">
          <p15:clr>
            <a:srgbClr val="F26B43"/>
          </p15:clr>
        </p15:guide>
        <p15:guide id="8" pos="3744">
          <p15:clr>
            <a:srgbClr val="A4A3A4"/>
          </p15:clr>
        </p15:guide>
        <p15:guide id="9" pos="768">
          <p15:clr>
            <a:srgbClr val="A4A3A4"/>
          </p15:clr>
        </p15:guide>
        <p15:guide id="10" pos="192">
          <p15:clr>
            <a:srgbClr val="A4A3A4"/>
          </p15:clr>
        </p15:guide>
        <p15:guide id="11" pos="7488">
          <p15:clr>
            <a:srgbClr val="A4A3A4"/>
          </p15:clr>
        </p15:guide>
        <p15:guide id="16" orient="horz" pos="2064">
          <p15:clr>
            <a:srgbClr val="F26B43"/>
          </p15:clr>
        </p15:guide>
        <p15:guide id="17" pos="3936">
          <p15:clr>
            <a:srgbClr val="A4A3A4"/>
          </p15:clr>
        </p15:guide>
        <p15:guide id="18" pos="960">
          <p15:clr>
            <a:srgbClr val="A4A3A4"/>
          </p15:clr>
        </p15:guide>
        <p15:guide id="19" pos="1368">
          <p15:clr>
            <a:srgbClr val="A4A3A4"/>
          </p15:clr>
        </p15:guide>
        <p15:guide id="20" pos="1560">
          <p15:clr>
            <a:srgbClr val="A4A3A4"/>
          </p15:clr>
        </p15:guide>
        <p15:guide id="21" pos="1968">
          <p15:clr>
            <a:srgbClr val="A4A3A4"/>
          </p15:clr>
        </p15:guide>
        <p15:guide id="22" pos="2160">
          <p15:clr>
            <a:srgbClr val="A4A3A4"/>
          </p15:clr>
        </p15:guide>
        <p15:guide id="23" pos="2760">
          <p15:clr>
            <a:srgbClr val="A4A3A4"/>
          </p15:clr>
        </p15:guide>
        <p15:guide id="24" pos="3144">
          <p15:clr>
            <a:srgbClr val="A4A3A4"/>
          </p15:clr>
        </p15:guide>
        <p15:guide id="25" pos="2568">
          <p15:clr>
            <a:srgbClr val="A4A3A4"/>
          </p15:clr>
        </p15:guide>
        <p15:guide id="26" pos="3336">
          <p15:clr>
            <a:srgbClr val="A4A3A4"/>
          </p15:clr>
        </p15:guide>
        <p15:guide id="27" pos="4344">
          <p15:clr>
            <a:srgbClr val="A4A3A4"/>
          </p15:clr>
        </p15:guide>
        <p15:guide id="28" pos="5136">
          <p15:clr>
            <a:srgbClr val="A4A3A4"/>
          </p15:clr>
        </p15:guide>
        <p15:guide id="29" pos="4944">
          <p15:clr>
            <a:srgbClr val="A4A3A4"/>
          </p15:clr>
        </p15:guide>
        <p15:guide id="30" pos="4536">
          <p15:clr>
            <a:srgbClr val="A4A3A4"/>
          </p15:clr>
        </p15:guide>
        <p15:guide id="31" pos="6120">
          <p15:clr>
            <a:srgbClr val="A4A3A4"/>
          </p15:clr>
        </p15:guide>
        <p15:guide id="32" pos="5712">
          <p15:clr>
            <a:srgbClr val="A4A3A4"/>
          </p15:clr>
        </p15:guide>
        <p15:guide id="33" pos="5520">
          <p15:clr>
            <a:srgbClr val="A4A3A4"/>
          </p15:clr>
        </p15:guide>
        <p15:guide id="34" pos="6720">
          <p15:clr>
            <a:srgbClr val="A4A3A4"/>
          </p15:clr>
        </p15:guide>
        <p15:guide id="35" pos="6312">
          <p15:clr>
            <a:srgbClr val="A4A3A4"/>
          </p15:clr>
        </p15:guide>
        <p15:guide id="36" pos="6912">
          <p15:clr>
            <a:srgbClr val="A4A3A4"/>
          </p15:clr>
        </p15:guide>
        <p15:guide id="37" orient="horz" pos="2260">
          <p15:clr>
            <a:srgbClr val="F26B43"/>
          </p15:clr>
        </p15:guide>
        <p15:guide id="48" orient="horz" pos="3912">
          <p15:clr>
            <a:srgbClr val="F26B43"/>
          </p15:clr>
        </p15:guide>
        <p15:guide id="55" orient="horz" pos="192">
          <p15:clr>
            <a:srgbClr val="F26B43"/>
          </p15:clr>
        </p15:guide>
        <p15:guide id="57" orient="horz" pos="384">
          <p15:clr>
            <a:srgbClr val="5ACBF0"/>
          </p15:clr>
        </p15:guide>
        <p15:guide id="58" orient="horz" pos="288">
          <p15:clr>
            <a:srgbClr val="F26B43"/>
          </p15:clr>
        </p15:guide>
        <p15:guide id="59" orient="horz" pos="1200">
          <p15:clr>
            <a:srgbClr val="5ACBF0"/>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hyperlink" Target="https://help.webex.com/article/nu5w9x3/Webex-App-|-Schedule-a-meeting-from-a-space?utm_medium=qsg&amp;utm_source=qsg&amp;utm_campaign=gs26&amp;utm_content=msmsh&amp;team=dxe" TargetMode="External"/><Relationship Id="rId18" Type="http://schemas.openxmlformats.org/officeDocument/2006/relationships/image" Target="../media/image48.png"/><Relationship Id="rId3" Type="http://schemas.openxmlformats.org/officeDocument/2006/relationships/hyperlink" Target="https://help.webex.com/article/ngft4sdb/Webex-App-|-Start-a-Personal-Room-meeting?utm_medium=qsg&amp;utm_source=qsg&amp;utm_campaign=gs26&amp;utm_content=mprmh&amp;team=dxe" TargetMode="External"/><Relationship Id="rId7" Type="http://schemas.openxmlformats.org/officeDocument/2006/relationships/hyperlink" Target="https://help.webex.com/article/lzi8h2/Show-or-hide-closed-captions-during-a-Webex-meeting-or-webinar?utm_medium=qsg&amp;utm_source=qsg&amp;utm_campaign=gs26&amp;utm_content=mcch&amp;team=dxe" TargetMode="External"/><Relationship Id="rId12" Type="http://schemas.openxmlformats.org/officeDocument/2006/relationships/image" Target="../media/image31.png"/><Relationship Id="rId17" Type="http://schemas.openxmlformats.org/officeDocument/2006/relationships/image" Target="../media/image47.png"/><Relationship Id="rId2" Type="http://schemas.openxmlformats.org/officeDocument/2006/relationships/notesSlide" Target="../notesSlides/notesSlide8.xml"/><Relationship Id="rId16" Type="http://schemas.openxmlformats.org/officeDocument/2006/relationships/image" Target="../media/image46.jpg"/><Relationship Id="rId20" Type="http://schemas.openxmlformats.org/officeDocument/2006/relationships/image" Target="../media/image50.png"/><Relationship Id="rId1" Type="http://schemas.openxmlformats.org/officeDocument/2006/relationships/slideLayout" Target="../slideLayouts/slideLayout81.xml"/><Relationship Id="rId6" Type="http://schemas.openxmlformats.org/officeDocument/2006/relationships/hyperlink" Target="https://help.webex.com/article/kb5tpo/Use-reactions-in-Webex-Meetings-and-Webex-Webinars?utm_medium=qsg&amp;utm_source=qsg&amp;utm_campaign=gs26&amp;utm_content=mgrh&amp;team=dxe" TargetMode="External"/><Relationship Id="rId11" Type="http://schemas.openxmlformats.org/officeDocument/2006/relationships/hyperlink" Target="https://help.webex.com/article/nyzkuik/Webex-App-|-Cisco-AI-Assistant-in-meetings?utm_medium=qsg&amp;utm_source=qsg&amp;utm_campaign=gs26&amp;utm_content=maimh&amp;team=dxe" TargetMode="External"/><Relationship Id="rId5" Type="http://schemas.openxmlformats.org/officeDocument/2006/relationships/hyperlink" Target="https://help.webex.com/article/plc7g6/Webex-App-|-Raise-your-hand-in-a-meeting?utm_medium=qsg&amp;utm_source=qsg&amp;utm_campaign=gs26&amp;utm_content=mrhh&amp;team=dxe" TargetMode="External"/><Relationship Id="rId15" Type="http://schemas.openxmlformats.org/officeDocument/2006/relationships/image" Target="../media/image45.jpg"/><Relationship Id="rId10" Type="http://schemas.openxmlformats.org/officeDocument/2006/relationships/hyperlink" Target="https://explore.webex.com/meetings/ai-assistant-for-mee" TargetMode="External"/><Relationship Id="rId19" Type="http://schemas.openxmlformats.org/officeDocument/2006/relationships/image" Target="../media/image49.png"/><Relationship Id="rId4" Type="http://schemas.openxmlformats.org/officeDocument/2006/relationships/hyperlink" Target="https://help.webex.com/article/wy517z/Webex-App-|-Schedule-a-meeting-from-the-meetings-calendar?utm_medium=qsg&amp;utm_source=qsg&amp;utm_campaign=gs26&amp;utm_content=msmch&amp;team=dxe" TargetMode="External"/><Relationship Id="rId9" Type="http://schemas.openxmlformats.org/officeDocument/2006/relationships/image" Target="../media/image44.png"/><Relationship Id="rId14" Type="http://schemas.openxmlformats.org/officeDocument/2006/relationships/hyperlink" Target="https://help.webex.com/article/n62735y/Record-a-meeting-or-webinar?utm_medium=qsg&amp;utm_source=qsg&amp;utm_campaign=gs26&amp;utm_content=mrmh&amp;team=dxe" TargetMode="External"/></Relationships>
</file>

<file path=ppt/slides/_rels/slide11.xml.rels><?xml version="1.0" encoding="UTF-8" standalone="yes"?>
<Relationships xmlns="http://schemas.openxmlformats.org/package/2006/relationships"><Relationship Id="rId8" Type="http://schemas.openxmlformats.org/officeDocument/2006/relationships/hyperlink" Target="https://help.webex.com/article/r78evy/Webex-App-|-Public-spaces?utm_medium=qsg&amp;utm_source=qsg&amp;utm_campaign=gs26&amp;utm_content=tpsh&amp;team=dxe" TargetMode="External"/><Relationship Id="rId13" Type="http://schemas.openxmlformats.org/officeDocument/2006/relationships/image" Target="../media/image22.png"/><Relationship Id="rId3" Type="http://schemas.openxmlformats.org/officeDocument/2006/relationships/hyperlink" Target="https://www.webex.com/downloads.html" TargetMode="External"/><Relationship Id="rId7" Type="http://schemas.openxmlformats.org/officeDocument/2006/relationships/hyperlink" Target="https://help.webex.com/article/n3kbxbf/Webex-App-%7C-Create-a-team?utm_medium=qsg&amp;utm_source=qsg&amp;utm_campaign=gs26&amp;utm_content=tth&amp;team=dxe" TargetMode="External"/><Relationship Id="rId12"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81.xml"/><Relationship Id="rId6" Type="http://schemas.openxmlformats.org/officeDocument/2006/relationships/hyperlink" Target="https://help.webex.com/article/4eawbp/Webex-App-|-Spaces-and-Teams?utm_medium=qsg&amp;utm_source=qsg&amp;utm_campaign=gs26&amp;utm_content=tsh&amp;team=dxe" TargetMode="External"/><Relationship Id="rId11" Type="http://schemas.openxmlformats.org/officeDocument/2006/relationships/image" Target="../media/image36.jpg"/><Relationship Id="rId5" Type="http://schemas.openxmlformats.org/officeDocument/2006/relationships/hyperlink" Target="https://help.webex.com/article/zi4dpc/Webex-App-|-Start-a-conversation?utm_medium=qsg&amp;utm_source=qsg&amp;utm_campaign=gs26&amp;utm_content=mdmh&amp;team=dxe" TargetMode="External"/><Relationship Id="rId10" Type="http://schemas.openxmlformats.org/officeDocument/2006/relationships/image" Target="../media/image51.png"/><Relationship Id="rId4" Type="http://schemas.openxmlformats.org/officeDocument/2006/relationships/image" Target="../media/image19.png"/><Relationship Id="rId9" Type="http://schemas.openxmlformats.org/officeDocument/2006/relationships/hyperlink" Target="https://help.webex.com/article/hk71r4/Webex-App-|-Create-a-space?utm_medium=qsg&amp;utm_source=qsg&amp;utm_campaign=gs26&amp;utm_content=wcnsh&amp;team=dxe" TargetMode="External"/><Relationship Id="rId14"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hyperlink" Target="https://help.webex.com/article/iecbvc/Webex-App-|-Find-people,-spaces,-messages,-files,-and-devices?utm_medium=qsg&amp;utm_source=qsg&amp;utm_campaign=gs26&amp;utm_content=tswah&amp;team=dxe" TargetMode="External"/><Relationship Id="rId13" Type="http://schemas.openxmlformats.org/officeDocument/2006/relationships/hyperlink" Target="https://help.webex.com/article/nqvghfx/Webex-App-|-Summarize-your-message-threads?utm_medium=qsg&amp;utm_source=qsg&amp;utm_campaign=gs26&amp;utm_content=taitmth&amp;team=dxe" TargetMode="External"/><Relationship Id="rId18" Type="http://schemas.openxmlformats.org/officeDocument/2006/relationships/image" Target="../media/image49.png"/><Relationship Id="rId3" Type="http://schemas.openxmlformats.org/officeDocument/2006/relationships/hyperlink" Target="https://help.webex.com/article/ct7m94/Webex-App-|-Quote-someone's-message?utm_medium=qsg&amp;utm_source=qsg&amp;utm_campaign=gs26&amp;utm_content=tqmh&amp;team=dxe" TargetMode="External"/><Relationship Id="rId7" Type="http://schemas.openxmlformats.org/officeDocument/2006/relationships/hyperlink" Target="https://help.webex.com/article/7bgx73/Webex-App-|-Rewrite-your-messages-with-AI-Assistant?utm_medium=qsg&amp;utm_source=qsg&amp;utm_campaign=gs26&amp;utm_content=taith&amp;team=dxe" TargetMode="External"/><Relationship Id="rId12" Type="http://schemas.openxmlformats.org/officeDocument/2006/relationships/image" Target="../media/image53.jpg"/><Relationship Id="rId17" Type="http://schemas.openxmlformats.org/officeDocument/2006/relationships/image" Target="../media/image56.png"/><Relationship Id="rId2" Type="http://schemas.openxmlformats.org/officeDocument/2006/relationships/notesSlide" Target="../notesSlides/notesSlide10.xml"/><Relationship Id="rId16" Type="http://schemas.openxmlformats.org/officeDocument/2006/relationships/image" Target="../media/image31.png"/><Relationship Id="rId20" Type="http://schemas.openxmlformats.org/officeDocument/2006/relationships/image" Target="../media/image21.png"/><Relationship Id="rId1" Type="http://schemas.openxmlformats.org/officeDocument/2006/relationships/slideLayout" Target="../slideLayouts/slideLayout81.xml"/><Relationship Id="rId6" Type="http://schemas.openxmlformats.org/officeDocument/2006/relationships/hyperlink" Target="https://help.webex.com/article/yuwad5/Webex-App-|-Share-files-with-others?utm_medium=qsg&amp;utm_source=qsg&amp;utm_campaign=gs26&amp;utm_content=tafh&amp;team=dxe" TargetMode="External"/><Relationship Id="rId11" Type="http://schemas.openxmlformats.org/officeDocument/2006/relationships/hyperlink" Target="https://help.webex.com/article/p5k20o/Webex-App-|-Get-someone's-attention-with-@Mentions?utm_medium=qsg&amp;utm_source=qsg&amp;utm_campaign=gs26&amp;utm_content=tamh&amp;team=dxe" TargetMode="External"/><Relationship Id="rId5" Type="http://schemas.openxmlformats.org/officeDocument/2006/relationships/hyperlink" Target="https://help.webex.com/article/nbf0ydx/Webex-App-|-Format-Messages?utm_medium=qsg&amp;utm_source=qsg&amp;utm_campaign=gs26&amp;utm_content=tfmh&amp;team=dxe" TargetMode="External"/><Relationship Id="rId15" Type="http://schemas.openxmlformats.org/officeDocument/2006/relationships/image" Target="../media/image55.jpg"/><Relationship Id="rId10" Type="http://schemas.openxmlformats.org/officeDocument/2006/relationships/hyperlink" Target="https://help.webex.com/article/ng7w8cj/Webex-App-|-Tips-for-managing-notifications?utm_medium=qsg&amp;utm_source=qsg&amp;utm_campaign=gs26&amp;utm_content=twanph&amp;team=dxe" TargetMode="External"/><Relationship Id="rId19" Type="http://schemas.openxmlformats.org/officeDocument/2006/relationships/image" Target="../media/image57.png"/><Relationship Id="rId4" Type="http://schemas.openxmlformats.org/officeDocument/2006/relationships/hyperlink" Target="https://help.webex.com/article/nvrq4ycb/Webex-App-|-Follow-Conversations-More-Easily-with-Threads?utm_medium=qsg&amp;utm_source=qsg&amp;utm_campaign=gs26&amp;utm_content=tsth&amp;team=dxe" TargetMode="External"/><Relationship Id="rId9" Type="http://schemas.openxmlformats.org/officeDocument/2006/relationships/hyperlink" Target="https://help.webex.com/article/n1fjfjp/Webex-App-|-Find-Messages-and-Files-in-a-Space?utm_medium=qsg&amp;utm_source=qsg&amp;utm_campaign=gs26&amp;utm_content=tsish&amp;team=dxe" TargetMode="External"/><Relationship Id="rId1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xml"/><Relationship Id="rId1" Type="http://schemas.openxmlformats.org/officeDocument/2006/relationships/slideLayout" Target="../slideLayouts/slideLayout7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hyperlink" Target="https://help.webex.com/article/nsu913b/Webex-App-%7C-Edit-your-profile?utm_medium=qsg&amp;utm_source=qsg&amp;utm_campaign=gs26&amp;utm_content=wpph&amp;team=dxe" TargetMode="External"/><Relationship Id="rId7" Type="http://schemas.openxmlformats.org/officeDocument/2006/relationships/hyperlink" Target="https://www.webex.com/downloads.html" TargetMode="External"/><Relationship Id="rId12"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81.xml"/><Relationship Id="rId6" Type="http://schemas.openxmlformats.org/officeDocument/2006/relationships/hyperlink" Target="https://help.webex.com/article/k2aot9/Webex-App-|-Connect-your-Google-or-Microsoft-365-calendar?utm_medium=qsg&amp;utm_source=qsg&amp;utm_campaign=gs26&amp;utm_content=wcch&amp;team=dxe" TargetMode="External"/><Relationship Id="rId11" Type="http://schemas.openxmlformats.org/officeDocument/2006/relationships/image" Target="../media/image21.png"/><Relationship Id="rId5" Type="http://schemas.openxmlformats.org/officeDocument/2006/relationships/hyperlink" Target="https://help.webex.com/article/jll9p6/Webex-App-|-Set-your-quiet-hours?utm_medium=qsg&amp;utm_source=qsg&amp;utm_campaign=gs26&amp;utm_content=wqhh&amp;team=dxe" TargetMode="External"/><Relationship Id="rId10" Type="http://schemas.openxmlformats.org/officeDocument/2006/relationships/image" Target="../media/image20.png"/><Relationship Id="rId4" Type="http://schemas.openxmlformats.org/officeDocument/2006/relationships/hyperlink" Target="https://help.webex.com/article/wghlt5/Webex-App-|-See-people's-availability?utm_medium=qsg&amp;utm_source=qsg&amp;utm_campaign=gs26&amp;utm_content=wah&amp;team=dxe" TargetMode="External"/><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hyperlink" Target="https://help.webex.com/article/ela6i8/Choose-your-audio-and-video-settings-before-you-join-a-meeting-or-webinar?utm_medium=qsg&amp;utm_source=qsg&amp;utm_campaign=gs26&amp;utm_content=wavsh&amp;team=dxe" TargetMode="External"/><Relationship Id="rId13" Type="http://schemas.openxmlformats.org/officeDocument/2006/relationships/hyperlink" Target="https://help.webex.com/article/n62735y/Record-a-meeting-or-webinar?utm_medium=qsg&amp;utm_source=qsg&amp;utm_campaign=gs26&amp;utm_content=wrh&amp;team=dxe" TargetMode="External"/><Relationship Id="rId18" Type="http://schemas.openxmlformats.org/officeDocument/2006/relationships/image" Target="../media/image27.png"/><Relationship Id="rId3" Type="http://schemas.openxmlformats.org/officeDocument/2006/relationships/hyperlink" Target="https://help.webex.com/article/jc7z88/Webex-App-|-Send-a-message?utm_medium=qsg&amp;utm_source=qsg&amp;utm_campaign=gs26&amp;utm_content=wmh&amp;team=dxe" TargetMode="External"/><Relationship Id="rId7" Type="http://schemas.openxmlformats.org/officeDocument/2006/relationships/hyperlink" Target="https://help.webex.com/article/wy517z/Webex-App-|-Schedule-a-meeting-from-the-meetings-calendar?utm_medium=qsg&amp;utm_source=qsg&amp;utm_campaign=gs26&amp;utm_content=wsh&amp;team=dxe" TargetMode="External"/><Relationship Id="rId12" Type="http://schemas.openxmlformats.org/officeDocument/2006/relationships/hyperlink" Target="https://help.webex.com/article/i62jfl/Webex-App-|-Share-content-in-a-meeting?utm_medium=qsg&amp;utm_source=qsg&amp;utm_campaign=gs26&amp;utm_content=wssh&amp;team=dxe" TargetMode="External"/><Relationship Id="rId17" Type="http://schemas.openxmlformats.org/officeDocument/2006/relationships/image" Target="../media/image26.jpg"/><Relationship Id="rId2" Type="http://schemas.openxmlformats.org/officeDocument/2006/relationships/notesSlide" Target="../notesSlides/notesSlide3.xml"/><Relationship Id="rId16" Type="http://schemas.openxmlformats.org/officeDocument/2006/relationships/hyperlink" Target="https://help.webex.com/article/nvrq4ycb/Webex-App-|-Follow-Conversations-More-Easily-with-Threads?utm_medium=qsg&amp;utm_source=qsg&amp;utm_campaign=gs26&amp;utm_content=wtrh&amp;team=dxe" TargetMode="External"/><Relationship Id="rId20" Type="http://schemas.openxmlformats.org/officeDocument/2006/relationships/image" Target="../media/image29.png"/><Relationship Id="rId1" Type="http://schemas.openxmlformats.org/officeDocument/2006/relationships/slideLayout" Target="../slideLayouts/slideLayout81.xml"/><Relationship Id="rId6" Type="http://schemas.openxmlformats.org/officeDocument/2006/relationships/hyperlink" Target="https://help.webex.com/article/hk71r4/Webex-App-|-Create-a-space?utm_medium=qsg&amp;utm_source=qsg&amp;utm_campaign=gs26&amp;utm_content=wcsh&amp;team=dxe" TargetMode="External"/><Relationship Id="rId11" Type="http://schemas.openxmlformats.org/officeDocument/2006/relationships/image" Target="../media/image23.jpg"/><Relationship Id="rId5" Type="http://schemas.openxmlformats.org/officeDocument/2006/relationships/hyperlink" Target="https://help.webex.com/article/r78evy/Webex-App-|-Public-spaces?utm_medium=qsg&amp;utm_source=qsg&amp;utm_campaign=gs26&amp;utm_content=wjh&amp;team=dxe" TargetMode="External"/><Relationship Id="rId15" Type="http://schemas.openxmlformats.org/officeDocument/2006/relationships/image" Target="../media/image25.png"/><Relationship Id="rId10" Type="http://schemas.openxmlformats.org/officeDocument/2006/relationships/hyperlink" Target="https://help.webex.com/article/iecbvc/Webex-App-|-Find-people,-spaces,-messages,-files,-and-devices?utm_medium=qsg&amp;utm_source=qsg&amp;utm_campaign=gs26&amp;utm_content=wsbh&amp;team=dxe" TargetMode="External"/><Relationship Id="rId19" Type="http://schemas.openxmlformats.org/officeDocument/2006/relationships/image" Target="../media/image28.png"/><Relationship Id="rId4" Type="http://schemas.openxmlformats.org/officeDocument/2006/relationships/hyperlink" Target="https://help.webex.com/article/zi4dpc/Webex-App-|-Start-a-conversation?utm_medium=qsg&amp;utm_source=qsg&amp;utm_campaign=gs26&amp;utm_content=wdmh&amp;team=dxe" TargetMode="External"/><Relationship Id="rId9" Type="http://schemas.openxmlformats.org/officeDocument/2006/relationships/hyperlink" Target="https://help.webex.com/article/80jduab/Use-virtual-backgrounds-in-Webex-Meetings-and-Webex-Webinars?utm_medium=qsg&amp;utm_source=qsg&amp;utm_campaign=gs26&amp;utm_content=wbh&amp;team=dxe" TargetMode="External"/><Relationship Id="rId14"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hyperlink" Target="https://www.webex.com/downloads.html" TargetMode="External"/><Relationship Id="rId13" Type="http://schemas.openxmlformats.org/officeDocument/2006/relationships/hyperlink" Target="https://help.webex.com/article/kacvacb/Webex-App-|-Voicemail?utm_medium=qsg&amp;utm_source=qsg&amp;utm_campaign=gs26&amp;utm_content=wvh&amp;team=dxe" TargetMode="External"/><Relationship Id="rId18" Type="http://schemas.openxmlformats.org/officeDocument/2006/relationships/image" Target="../media/image34.png"/><Relationship Id="rId3" Type="http://schemas.openxmlformats.org/officeDocument/2006/relationships/hyperlink" Target="https://help.webex.com/article/n3x8l4cb/Webex-App-|-Access-more-call-settings?utm_medium=qsg&amp;utm_source=qsg&amp;utm_campaign=gs26&amp;utm_content=wacsh&amp;team=dxe" TargetMode="External"/><Relationship Id="rId7" Type="http://schemas.openxmlformats.org/officeDocument/2006/relationships/hyperlink" Target="https://help.webex.com/article/9leme/Webex-App-|-AI-generated-summaries-for-call-recordings?utm_medium=qsg&amp;utm_source=qsg&amp;utm_campaign=gs26&amp;utm_content=waich&amp;team=dxe" TargetMode="External"/><Relationship Id="rId12" Type="http://schemas.openxmlformats.org/officeDocument/2006/relationships/hyperlink" Target="https://help.webex.com/article/r78evy/Webex-App-|-Public-spaces?utm_medium=qsg&amp;utm_source=qsg&amp;utm_campaign=gs26&amp;utm_content=wjh&amp;team=dxe" TargetMode="External"/><Relationship Id="rId17" Type="http://schemas.openxmlformats.org/officeDocument/2006/relationships/image" Target="../media/image33.png"/><Relationship Id="rId2" Type="http://schemas.openxmlformats.org/officeDocument/2006/relationships/notesSlide" Target="../notesSlides/notesSlide4.xml"/><Relationship Id="rId16" Type="http://schemas.openxmlformats.org/officeDocument/2006/relationships/image" Target="../media/image32.png"/><Relationship Id="rId1" Type="http://schemas.openxmlformats.org/officeDocument/2006/relationships/slideLayout" Target="../slideLayouts/slideLayout81.xml"/><Relationship Id="rId6" Type="http://schemas.openxmlformats.org/officeDocument/2006/relationships/hyperlink" Target="https://explore.webex.com/messaging/ai-assistant-for-mes" TargetMode="External"/><Relationship Id="rId11" Type="http://schemas.openxmlformats.org/officeDocument/2006/relationships/hyperlink" Target="https://help.webex.com/article/zi4dpc/Webex-App-|-Start-a-conversation?utm_medium=qsg&amp;utm_source=qsg&amp;utm_campaign=gs26&amp;utm_content=wdmh&amp;team=dxe" TargetMode="External"/><Relationship Id="rId5" Type="http://schemas.openxmlformats.org/officeDocument/2006/relationships/hyperlink" Target="https://explore.webex.com/meetings/ai-assistant-for-mee" TargetMode="External"/><Relationship Id="rId15" Type="http://schemas.openxmlformats.org/officeDocument/2006/relationships/image" Target="../media/image31.png"/><Relationship Id="rId10" Type="http://schemas.openxmlformats.org/officeDocument/2006/relationships/hyperlink" Target="https://help.webex.com/article/nsu913b/Webex-App-%7C-Edit-your-profile?utm_medium=qsg&amp;utm_source=qsg&amp;utm_campaign=gs26&amp;utm_content=wpph&amp;team=dxe" TargetMode="External"/><Relationship Id="rId4" Type="http://schemas.openxmlformats.org/officeDocument/2006/relationships/hyperlink" Target="https://help.webex.com/article/n19ix1l/Webex-App-|-Answer-a-call?utm_medium=qsg&amp;utm_source=qsg&amp;utm_campaign=gs26&amp;utm_content=wach&amp;team=dxe" TargetMode="External"/><Relationship Id="rId9" Type="http://schemas.openxmlformats.org/officeDocument/2006/relationships/hyperlink" Target="https://help.webex.com/article/k2aot9/Webex-App-|-Connect-your-Google-or-Microsoft-365-calendar?utm_medium=qsg&amp;utm_source=qsg&amp;utm_campaign=gs26&amp;utm_content=wcch&amp;team=dxe" TargetMode="External"/><Relationship Id="rId14" Type="http://schemas.openxmlformats.org/officeDocument/2006/relationships/image" Target="../media/image30.jpg"/></Relationships>
</file>

<file path=ppt/slides/_rels/slide7.xml.rels><?xml version="1.0" encoding="UTF-8" standalone="yes"?>
<Relationships xmlns="http://schemas.openxmlformats.org/package/2006/relationships"><Relationship Id="rId8" Type="http://schemas.openxmlformats.org/officeDocument/2006/relationships/hyperlink" Target="https://help.webex.com/article/xga73p/Supported-calling-options-in-Webex-App?utm_medium=qsg&amp;utm_source=qsg&amp;utm_campaign=gs26&amp;utm_content=ccoh&amp;team=dxe" TargetMode="External"/><Relationship Id="rId13" Type="http://schemas.openxmlformats.org/officeDocument/2006/relationships/image" Target="../media/image20.png"/><Relationship Id="rId3" Type="http://schemas.openxmlformats.org/officeDocument/2006/relationships/hyperlink" Target="https://help.webex.com/article/n3x8l4cb/Webex-App-|-Access-more-call-settings?utm_medium=qsg&amp;utm_source=qsg&amp;utm_campaign=gs26&amp;utm_content=cacsh&amp;team=dxe" TargetMode="External"/><Relationship Id="rId7" Type="http://schemas.openxmlformats.org/officeDocument/2006/relationships/image" Target="../media/image19.png"/><Relationship Id="rId12" Type="http://schemas.openxmlformats.org/officeDocument/2006/relationships/image" Target="../media/image36.jpg"/><Relationship Id="rId2" Type="http://schemas.openxmlformats.org/officeDocument/2006/relationships/notesSlide" Target="../notesSlides/notesSlide5.xml"/><Relationship Id="rId1" Type="http://schemas.openxmlformats.org/officeDocument/2006/relationships/slideLayout" Target="../slideLayouts/slideLayout81.xml"/><Relationship Id="rId6" Type="http://schemas.openxmlformats.org/officeDocument/2006/relationships/hyperlink" Target="https://www.webex.com/downloads.html" TargetMode="External"/><Relationship Id="rId11" Type="http://schemas.openxmlformats.org/officeDocument/2006/relationships/image" Target="../media/image35.jpg"/><Relationship Id="rId5" Type="http://schemas.openxmlformats.org/officeDocument/2006/relationships/hyperlink" Target="https://help.webex.com/article/z3397j/Webex-App-|-Add-and-edit-your-Contacts?utm_medium=qsg&amp;utm_source=qsg&amp;utm_campaign=gs26&amp;utm_content=cclh&amp;team=dxe" TargetMode="External"/><Relationship Id="rId10" Type="http://schemas.openxmlformats.org/officeDocument/2006/relationships/image" Target="../media/image30.jpg"/><Relationship Id="rId4" Type="http://schemas.openxmlformats.org/officeDocument/2006/relationships/hyperlink" Target="https://help.webex.com/article/n19ix1l/Webex-App-|-Answer-a-call?utm_medium=qsg&amp;utm_source=qsg&amp;utm_campaign=gs26&amp;utm_content=cach&amp;team=dxe" TargetMode="External"/><Relationship Id="rId9" Type="http://schemas.openxmlformats.org/officeDocument/2006/relationships/hyperlink" Target="https://help.webex.com/article/5mgmmb/Webex-App-|-Make-calls-with-your-desk-phone?utm_medium=qsg&amp;utm_source=qsg&amp;utm_campaign=gs26&amp;utm_content=cdph&amp;team=dxe" TargetMode="External"/><Relationship Id="rId14"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hyperlink" Target="https://help.webex.com/article/kacvacb/Webex-App-|-Voicemail?utm_medium=qsg&amp;utm_source=qsg&amp;utm_campaign=gs26&amp;utm_content=cvmh&amp;team=dxe" TargetMode="External"/><Relationship Id="rId13" Type="http://schemas.openxmlformats.org/officeDocument/2006/relationships/image" Target="../media/image32.png"/><Relationship Id="rId3" Type="http://schemas.openxmlformats.org/officeDocument/2006/relationships/hyperlink" Target="https://help.webex.com/article/npvltok/Webex-App-|-Put-a-phone-call-on-hold?utm_medium=qsg&amp;utm_source=qsg&amp;utm_campaign=gs26&amp;utm_content=chch&amp;team=dxe" TargetMode="External"/><Relationship Id="rId7" Type="http://schemas.openxmlformats.org/officeDocument/2006/relationships/hyperlink" Target="https://help.webex.com/article/n3x8l4cb/Webex-App-|-Access-more-call-settings?utm_medium=qsg&amp;utm_source=qsg&amp;utm_campaign=gs26&amp;utm_content=cacsh&amp;team=dxe" TargetMode="External"/><Relationship Id="rId12" Type="http://schemas.openxmlformats.org/officeDocument/2006/relationships/image" Target="../media/image39.jpg"/><Relationship Id="rId2" Type="http://schemas.openxmlformats.org/officeDocument/2006/relationships/notesSlide" Target="../notesSlides/notesSlide6.xml"/><Relationship Id="rId1" Type="http://schemas.openxmlformats.org/officeDocument/2006/relationships/slideLayout" Target="../slideLayouts/slideLayout81.xml"/><Relationship Id="rId6" Type="http://schemas.openxmlformats.org/officeDocument/2006/relationships/hyperlink" Target="https://help.webex.com/article/s23ts9/Webex-App-|-Park-and-retrieve-calls?utm_medium=qsg&amp;utm_source=qsg&amp;utm_campaign=gs26&amp;utm_content=cpch&amp;team=dxe" TargetMode="External"/><Relationship Id="rId11" Type="http://schemas.openxmlformats.org/officeDocument/2006/relationships/image" Target="../media/image38.jpg"/><Relationship Id="rId5" Type="http://schemas.openxmlformats.org/officeDocument/2006/relationships/hyperlink" Target="https://help.webex.com/article/nx5rj7s/Webex-App-|-Start-a-conference-call?utm_medium=qsg&amp;utm_source=qsg&amp;utm_campaign=gs26&amp;utm_content=cscch&amp;team=dxe" TargetMode="External"/><Relationship Id="rId15" Type="http://schemas.openxmlformats.org/officeDocument/2006/relationships/image" Target="../media/image41.png"/><Relationship Id="rId10" Type="http://schemas.openxmlformats.org/officeDocument/2006/relationships/hyperlink" Target="https://help.webex.com/article/1jho7db/Webex-App-|-Multiple-lines?utm_medium=qsg&amp;utm_source=qsg&amp;utm_campaign=gs26&amp;utm_content=cmlh&amp;team=dxe" TargetMode="External"/><Relationship Id="rId4" Type="http://schemas.openxmlformats.org/officeDocument/2006/relationships/hyperlink" Target="https://help.webex.com/article/5er4f3/Webex-App-|-Transfer-a-phone-call?utm_medium=qsg&amp;utm_source=qsg&amp;utm_campaign=gs26&amp;utm_content=ctch&amp;team=dxe" TargetMode="External"/><Relationship Id="rId9" Type="http://schemas.openxmlformats.org/officeDocument/2006/relationships/image" Target="../media/image37.jpg"/><Relationship Id="rId14" Type="http://schemas.openxmlformats.org/officeDocument/2006/relationships/image" Target="../media/image40.png"/></Relationships>
</file>

<file path=ppt/slides/_rels/slide9.xml.rels><?xml version="1.0" encoding="UTF-8" standalone="yes"?>
<Relationships xmlns="http://schemas.openxmlformats.org/package/2006/relationships"><Relationship Id="rId8" Type="http://schemas.openxmlformats.org/officeDocument/2006/relationships/hyperlink" Target="https://help.webex.com/article/n94aj5j/Mute-or-unmute-in-Webex-Meetings-Suite?utm_medium=qsg&amp;utm_source=qsg&amp;utm_campaign=gs26&amp;utm_content=mmah&amp;team=dxe" TargetMode="External"/><Relationship Id="rId13" Type="http://schemas.openxmlformats.org/officeDocument/2006/relationships/image" Target="../media/image43.png"/><Relationship Id="rId3" Type="http://schemas.openxmlformats.org/officeDocument/2006/relationships/hyperlink" Target="https://help.webex.com/article/k2aot9/Webex-App-|-Connect-your-Google-or-Microsoft-365-calendar?utm_medium=qsg&amp;utm_source=qsg&amp;utm_campaign=gs26&amp;utm_content=mcch&amp;team=dxe" TargetMode="External"/><Relationship Id="rId7" Type="http://schemas.openxmlformats.org/officeDocument/2006/relationships/hyperlink" Target="https://help.webex.com/article/80jduab/Use-virtual-backgrounds-in-Webex-Meetings-and-Webex-Webinars?utm_medium=qsg&amp;utm_source=qsg&amp;utm_campaign=gs26&amp;utm_content=mbh&amp;team=dxe" TargetMode="External"/><Relationship Id="rId12"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81.xml"/><Relationship Id="rId6" Type="http://schemas.openxmlformats.org/officeDocument/2006/relationships/hyperlink" Target="https://help.webex.com/article/ela6i8/Choose-your-audio-and-video-settings-before-you-join-a-meeting-or-webinar?utm_medium=qsg&amp;utm_source=qsg&amp;utm_campaign=gs26&amp;utm_content=mavsh&amp;team=dxe" TargetMode="External"/><Relationship Id="rId11" Type="http://schemas.openxmlformats.org/officeDocument/2006/relationships/image" Target="../media/image36.jpg"/><Relationship Id="rId5" Type="http://schemas.openxmlformats.org/officeDocument/2006/relationships/image" Target="../media/image19.png"/><Relationship Id="rId10" Type="http://schemas.openxmlformats.org/officeDocument/2006/relationships/image" Target="../media/image42.png"/><Relationship Id="rId4" Type="http://schemas.openxmlformats.org/officeDocument/2006/relationships/hyperlink" Target="https://www.webex.com/downloads.html" TargetMode="External"/><Relationship Id="rId9" Type="http://schemas.openxmlformats.org/officeDocument/2006/relationships/hyperlink" Target="https://help.webex.com/article/i62jfl/Webex-App-|-Share-content-in-a-meeting?utm_medium=qsg&amp;utm_source=qsg&amp;utm_campaign=gs26&amp;utm_content=mssh&amp;team=dxe" TargetMode="External"/><Relationship Id="rId1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4F71A28-617D-E955-0120-3B22CD391BAE}"/>
              </a:ext>
            </a:extLst>
          </p:cNvPr>
          <p:cNvSpPr>
            <a:spLocks noGrp="1"/>
          </p:cNvSpPr>
          <p:nvPr>
            <p:ph type="title"/>
          </p:nvPr>
        </p:nvSpPr>
        <p:spPr>
          <a:xfrm>
            <a:off x="571500" y="1435770"/>
            <a:ext cx="7646949" cy="3986463"/>
          </a:xfrm>
        </p:spPr>
        <p:txBody>
          <a:bodyPr/>
          <a:lstStyle/>
          <a:p>
            <a:r>
              <a:rPr lang="en-US" b="1" dirty="0"/>
              <a:t>Customizable</a:t>
            </a:r>
            <a:br>
              <a:rPr lang="en-US" b="1" dirty="0"/>
            </a:br>
            <a:r>
              <a:rPr lang="en-US" b="1" dirty="0"/>
              <a:t>Quick Start Guide</a:t>
            </a:r>
            <a:br>
              <a:rPr lang="en-US" b="1" dirty="0"/>
            </a:br>
            <a:r>
              <a:rPr lang="en-US" b="1" dirty="0"/>
              <a:t>Templates</a:t>
            </a:r>
            <a:endParaRPr lang="en-US" dirty="0"/>
          </a:p>
        </p:txBody>
      </p:sp>
      <p:sp>
        <p:nvSpPr>
          <p:cNvPr id="6" name="TextBox 5">
            <a:extLst>
              <a:ext uri="{FF2B5EF4-FFF2-40B4-BE49-F238E27FC236}">
                <a16:creationId xmlns:a16="http://schemas.microsoft.com/office/drawing/2014/main" id="{D722B77B-2E99-3F44-3A26-C48365FB2D03}"/>
              </a:ext>
            </a:extLst>
          </p:cNvPr>
          <p:cNvSpPr txBox="1"/>
          <p:nvPr/>
        </p:nvSpPr>
        <p:spPr>
          <a:xfrm>
            <a:off x="5564459" y="6478859"/>
            <a:ext cx="0" cy="0"/>
          </a:xfrm>
          <a:prstGeom prst="rect">
            <a:avLst/>
          </a:prstGeom>
          <a:noFill/>
        </p:spPr>
        <p:txBody>
          <a:bodyPr wrap="none" lIns="0" tIns="0" rIns="0" bIns="0" rtlCol="0">
            <a:noAutofit/>
          </a:bodyPr>
          <a:lstStyle/>
          <a:p>
            <a:pPr marL="0" marR="0" lvl="0" indent="0" algn="l" defTabSz="926372" rtl="0" eaLnBrk="1" fontAlgn="auto" latinLnBrk="0" hangingPunct="1">
              <a:lnSpc>
                <a:spcPct val="12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CiscoSansTT Light"/>
              <a:ea typeface="+mn-ea"/>
              <a:cs typeface="+mn-cs"/>
            </a:endParaRPr>
          </a:p>
        </p:txBody>
      </p:sp>
    </p:spTree>
    <p:extLst>
      <p:ext uri="{BB962C8B-B14F-4D97-AF65-F5344CB8AC3E}">
        <p14:creationId xmlns:p14="http://schemas.microsoft.com/office/powerpoint/2010/main" val="2732120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70B5CF-27B5-C10C-D41A-902E202018E3}"/>
            </a:ext>
          </a:extLst>
        </p:cNvPr>
        <p:cNvGrpSpPr/>
        <p:nvPr/>
      </p:nvGrpSpPr>
      <p:grpSpPr>
        <a:xfrm>
          <a:off x="0" y="0"/>
          <a:ext cx="0" cy="0"/>
          <a:chOff x="0" y="0"/>
          <a:chExt cx="0" cy="0"/>
        </a:xfrm>
      </p:grpSpPr>
      <p:sp>
        <p:nvSpPr>
          <p:cNvPr id="36" name="Text Placeholder 11">
            <a:extLst>
              <a:ext uri="{FF2B5EF4-FFF2-40B4-BE49-F238E27FC236}">
                <a16:creationId xmlns:a16="http://schemas.microsoft.com/office/drawing/2014/main" id="{FD0F6DBE-7427-96E2-DBCE-72E0C6F79FCF}"/>
              </a:ext>
            </a:extLst>
          </p:cNvPr>
          <p:cNvSpPr>
            <a:spLocks noGrp="1"/>
          </p:cNvSpPr>
          <p:nvPr>
            <p:ph type="body" sz="half" idx="51"/>
          </p:nvPr>
        </p:nvSpPr>
        <p:spPr>
          <a:xfrm>
            <a:off x="5213268" y="671058"/>
            <a:ext cx="2645552" cy="729049"/>
          </a:xfrm>
        </p:spPr>
        <p:txBody>
          <a:bodyPr/>
          <a:lstStyle/>
          <a:p>
            <a:r>
              <a:rPr lang="en-US" dirty="0">
                <a:latin typeface="+mj-lt"/>
              </a:rPr>
              <a:t>Capture notes</a:t>
            </a:r>
            <a:br>
              <a:rPr lang="en-US" dirty="0">
                <a:latin typeface="+mj-lt"/>
              </a:rPr>
            </a:br>
            <a:r>
              <a:rPr lang="en-US" dirty="0">
                <a:latin typeface="+mj-lt"/>
              </a:rPr>
              <a:t>and action items</a:t>
            </a:r>
          </a:p>
        </p:txBody>
      </p:sp>
      <p:sp>
        <p:nvSpPr>
          <p:cNvPr id="17" name="Content Placeholder 5">
            <a:extLst>
              <a:ext uri="{FF2B5EF4-FFF2-40B4-BE49-F238E27FC236}">
                <a16:creationId xmlns:a16="http://schemas.microsoft.com/office/drawing/2014/main" id="{0D513CC4-11A6-7189-F7AA-CB1667C0784A}"/>
              </a:ext>
            </a:extLst>
          </p:cNvPr>
          <p:cNvSpPr txBox="1">
            <a:spLocks/>
          </p:cNvSpPr>
          <p:nvPr/>
        </p:nvSpPr>
        <p:spPr>
          <a:xfrm>
            <a:off x="8153400" y="1550911"/>
            <a:ext cx="3153833" cy="1611838"/>
          </a:xfrm>
          <a:prstGeom prst="rect">
            <a:avLst/>
          </a:prstGeom>
        </p:spPr>
        <p:txBody>
          <a:bodyPr vert="horz" lIns="0" tIns="0" rIns="0" bIns="0" rtlCol="0">
            <a:noAutofit/>
          </a:bodyPr>
          <a:lstStyle>
            <a:lvl1pPr marL="0" indent="0" algn="l" defTabSz="882171" rtl="0" eaLnBrk="1" latinLnBrk="0" hangingPunct="1">
              <a:lnSpc>
                <a:spcPct val="100000"/>
              </a:lnSpc>
              <a:spcBef>
                <a:spcPts val="0"/>
              </a:spcBef>
              <a:spcAft>
                <a:spcPts val="1000"/>
              </a:spcAft>
              <a:buFont typeface="Arial" panose="020B0604020202020204" pitchFamily="34" charset="0"/>
              <a:buNone/>
              <a:defRPr sz="1600" b="0" i="0" kern="0" spc="0" baseline="0">
                <a:solidFill>
                  <a:schemeClr val="bg1"/>
                </a:solidFill>
                <a:latin typeface="+mn-lt"/>
                <a:ea typeface="+mn-ea"/>
                <a:cs typeface="+mn-cs"/>
              </a:defRPr>
            </a:lvl1pPr>
            <a:lvl2pPr marL="171450" indent="-171450" algn="l" defTabSz="882171" rtl="0" eaLnBrk="1" latinLnBrk="0" hangingPunct="1">
              <a:lnSpc>
                <a:spcPct val="100000"/>
              </a:lnSpc>
              <a:spcBef>
                <a:spcPts val="0"/>
              </a:spcBef>
              <a:spcAft>
                <a:spcPts val="1000"/>
              </a:spcAft>
              <a:buFont typeface="Arial" panose="020B0604020202020204" pitchFamily="34" charset="0"/>
              <a:buChar char="•"/>
              <a:defRPr sz="1400" b="0" i="0" kern="0" spc="0" baseline="0">
                <a:solidFill>
                  <a:schemeClr val="bg1"/>
                </a:solidFill>
                <a:latin typeface="+mn-lt"/>
                <a:ea typeface="+mn-ea"/>
                <a:cs typeface="CiscoSansTT" panose="020B0503020201020303" pitchFamily="34" charset="0"/>
              </a:defRPr>
            </a:lvl2pPr>
            <a:lvl3pPr marL="342900" indent="-171450" algn="l" defTabSz="882171" rtl="0" eaLnBrk="1" latinLnBrk="0" hangingPunct="1">
              <a:lnSpc>
                <a:spcPct val="100000"/>
              </a:lnSpc>
              <a:spcBef>
                <a:spcPts val="0"/>
              </a:spcBef>
              <a:spcAft>
                <a:spcPts val="1000"/>
              </a:spcAft>
              <a:buFont typeface="Arial" panose="020B0604020202020204" pitchFamily="34" charset="0"/>
              <a:buChar char="•"/>
              <a:defRPr sz="1200" b="0" i="0" kern="0" spc="0" baseline="0">
                <a:solidFill>
                  <a:schemeClr val="bg1"/>
                </a:solidFill>
                <a:latin typeface="+mn-lt"/>
                <a:ea typeface="+mn-ea"/>
                <a:cs typeface="CiscoSansTT" panose="020B0503020201020303" pitchFamily="34" charset="0"/>
              </a:defRPr>
            </a:lvl3pPr>
            <a:lvl4pPr marL="342900" indent="0" algn="l" defTabSz="882171" rtl="0" eaLnBrk="1" latinLnBrk="0" hangingPunct="1">
              <a:lnSpc>
                <a:spcPct val="100000"/>
              </a:lnSpc>
              <a:spcBef>
                <a:spcPts val="0"/>
              </a:spcBef>
              <a:spcAft>
                <a:spcPts val="1000"/>
              </a:spcAft>
              <a:buFont typeface="Arial" panose="020B0604020202020204" pitchFamily="34" charset="0"/>
              <a:buNone/>
              <a:defRPr lang="en-US" sz="1000" b="0" i="0" kern="0" spc="0" baseline="0" dirty="0" smtClean="0">
                <a:solidFill>
                  <a:schemeClr val="bg1"/>
                </a:solidFill>
                <a:latin typeface="+mn-lt"/>
                <a:ea typeface="+mn-ea"/>
                <a:cs typeface="CiscoSansTT" panose="020B0503020201020303" pitchFamily="34" charset="0"/>
              </a:defRPr>
            </a:lvl4pPr>
            <a:lvl5pPr marL="457200" marR="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sz="600" b="0" i="0" kern="1200" spc="0" baseline="0">
                <a:solidFill>
                  <a:schemeClr val="bg1"/>
                </a:solidFill>
                <a:latin typeface="+mn-lt"/>
                <a:ea typeface="+mn-ea"/>
                <a:cs typeface="+mn-cs"/>
              </a:defRPr>
            </a:lvl5pPr>
            <a:lvl6pPr marL="242597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6pPr>
            <a:lvl7pPr marL="2867060"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7pPr>
            <a:lvl8pPr marL="3308145"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8pPr>
            <a:lvl9pPr marL="374923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9pPr>
          </a:lstStyle>
          <a:p>
            <a:pPr marL="0" marR="0" lvl="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a:pPr>
            <a:r>
              <a:rPr kumimoji="0" lang="en-US" sz="1200" b="0" i="0" u="none" strike="noStrike" kern="0" cap="none" spc="0" normalizeH="0" baseline="0" noProof="0" dirty="0">
                <a:ln>
                  <a:noFill/>
                </a:ln>
                <a:solidFill>
                  <a:srgbClr val="121212"/>
                </a:solidFill>
                <a:effectLst/>
                <a:uLnTx/>
                <a:uFillTx/>
                <a:latin typeface="CiscoSansTT Light"/>
                <a:ea typeface="+mn-ea"/>
                <a:cs typeface="+mn-cs"/>
              </a:rPr>
              <a:t>When you need to meet right away, use your </a:t>
            </a:r>
            <a:r>
              <a:rPr kumimoji="0" lang="en-US" sz="1200" b="0" i="0" u="none" strike="noStrike" kern="0" cap="none" spc="0" normalizeH="0" baseline="0" noProof="0" dirty="0">
                <a:ln>
                  <a:noFill/>
                </a:ln>
                <a:solidFill>
                  <a:srgbClr val="121212"/>
                </a:solidFill>
                <a:effectLst/>
                <a:uLnTx/>
                <a:uFillTx/>
                <a:latin typeface="CiscoSansTT Light"/>
                <a:ea typeface="+mn-ea"/>
                <a:cs typeface="+mn-cs"/>
                <a:hlinkClick r:id="rId3"/>
              </a:rPr>
              <a:t>personal room</a:t>
            </a:r>
            <a:r>
              <a:rPr kumimoji="0" lang="en-US" sz="1200" b="0" i="0" u="none" strike="noStrike" kern="0" cap="none" spc="0" normalizeH="0" baseline="0" noProof="0" dirty="0">
                <a:ln>
                  <a:noFill/>
                </a:ln>
                <a:solidFill>
                  <a:srgbClr val="121212"/>
                </a:solidFill>
                <a:effectLst/>
                <a:uLnTx/>
                <a:uFillTx/>
                <a:latin typeface="CiscoSansTT Light"/>
                <a:ea typeface="+mn-ea"/>
                <a:cs typeface="+mn-cs"/>
              </a:rPr>
              <a:t>. Share your dedicated meeting link or launch it from the Meetings tab for quick check-ins or impromptu discussions.</a:t>
            </a:r>
          </a:p>
          <a:p>
            <a:pPr marL="0" marR="0" lvl="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a:pPr>
            <a:r>
              <a:rPr kumimoji="0" lang="en-US" sz="1200" b="0" i="0" u="none" strike="noStrike" kern="0" cap="none" spc="0" normalizeH="0" baseline="0" noProof="0" dirty="0">
                <a:ln>
                  <a:noFill/>
                </a:ln>
                <a:solidFill>
                  <a:srgbClr val="121212"/>
                </a:solidFill>
                <a:effectLst/>
                <a:uLnTx/>
                <a:uFillTx/>
                <a:latin typeface="CiscoSansTT Light"/>
                <a:ea typeface="+mn-ea"/>
                <a:cs typeface="+mn-cs"/>
              </a:rPr>
              <a:t>For planned meetings, </a:t>
            </a:r>
            <a:r>
              <a:rPr kumimoji="0" lang="en-US" sz="1200" b="0" i="0" u="none" strike="noStrike" kern="0" cap="none" spc="0" normalizeH="0" baseline="0" noProof="0" dirty="0">
                <a:ln>
                  <a:noFill/>
                </a:ln>
                <a:solidFill>
                  <a:srgbClr val="121212"/>
                </a:solidFill>
                <a:effectLst/>
                <a:uLnTx/>
                <a:uFillTx/>
                <a:latin typeface="CiscoSansTT Light"/>
                <a:ea typeface="+mn-ea"/>
                <a:cs typeface="+mn-cs"/>
                <a:hlinkClick r:id="rId4"/>
              </a:rPr>
              <a:t>schedule</a:t>
            </a:r>
            <a:r>
              <a:rPr kumimoji="0" lang="en-US" sz="1200" b="0" i="0" u="none" strike="noStrike" kern="0" cap="none" spc="0" normalizeH="0" baseline="0" noProof="0" dirty="0">
                <a:ln>
                  <a:noFill/>
                </a:ln>
                <a:solidFill>
                  <a:srgbClr val="121212"/>
                </a:solidFill>
                <a:effectLst/>
                <a:uLnTx/>
                <a:uFillTx/>
                <a:latin typeface="CiscoSansTT Light"/>
                <a:ea typeface="+mn-ea"/>
                <a:cs typeface="+mn-cs"/>
              </a:rPr>
              <a:t> from the Meetings tab or use integrations with calendars like Microsoft Outlook.</a:t>
            </a:r>
          </a:p>
        </p:txBody>
      </p:sp>
      <p:sp>
        <p:nvSpPr>
          <p:cNvPr id="18" name="Text Placeholder 9">
            <a:extLst>
              <a:ext uri="{FF2B5EF4-FFF2-40B4-BE49-F238E27FC236}">
                <a16:creationId xmlns:a16="http://schemas.microsoft.com/office/drawing/2014/main" id="{1CAAE61F-80B2-F12E-F126-FF933DCD54BE}"/>
              </a:ext>
            </a:extLst>
          </p:cNvPr>
          <p:cNvSpPr txBox="1">
            <a:spLocks/>
          </p:cNvSpPr>
          <p:nvPr/>
        </p:nvSpPr>
        <p:spPr>
          <a:xfrm>
            <a:off x="8969346" y="671058"/>
            <a:ext cx="2651153" cy="729049"/>
          </a:xfrm>
          <a:prstGeom prst="rect">
            <a:avLst/>
          </a:prstGeom>
        </p:spPr>
        <p:txBody>
          <a:bodyPr vert="horz" wrap="square" lIns="0" tIns="0" rIns="0" bIns="0" rtlCol="0" anchor="t" anchorCtr="0">
            <a:noAutofit/>
          </a:bodyPr>
          <a:lstStyle>
            <a:lvl1pPr marL="0" indent="0" algn="l" defTabSz="882171" rtl="0" eaLnBrk="1" latinLnBrk="0" hangingPunct="1">
              <a:lnSpc>
                <a:spcPct val="100000"/>
              </a:lnSpc>
              <a:spcBef>
                <a:spcPts val="0"/>
              </a:spcBef>
              <a:spcAft>
                <a:spcPts val="1000"/>
              </a:spcAft>
              <a:buFont typeface="Arial" panose="020B0604020202020204" pitchFamily="34" charset="0"/>
              <a:buNone/>
              <a:defRPr lang="en-US" sz="2000" b="0" i="0" kern="0" spc="0" baseline="0" dirty="0">
                <a:solidFill>
                  <a:schemeClr val="bg1"/>
                </a:solidFill>
                <a:latin typeface="+mj-lt"/>
                <a:ea typeface="+mn-ea"/>
                <a:cs typeface="CiscoSansTT" panose="020B0503020201020303" pitchFamily="34" charset="0"/>
              </a:defRPr>
            </a:lvl1pPr>
            <a:lvl2pPr marL="171450" indent="-171450" algn="l" defTabSz="882171" rtl="0" eaLnBrk="1" latinLnBrk="0" hangingPunct="1">
              <a:lnSpc>
                <a:spcPct val="100000"/>
              </a:lnSpc>
              <a:spcBef>
                <a:spcPts val="0"/>
              </a:spcBef>
              <a:spcAft>
                <a:spcPts val="1000"/>
              </a:spcAft>
              <a:buFont typeface="Arial" panose="020B0604020202020204" pitchFamily="34" charset="0"/>
              <a:buChar char="•"/>
              <a:defRPr sz="1400" b="0" i="0" kern="0" spc="0" baseline="0">
                <a:solidFill>
                  <a:schemeClr val="bg1"/>
                </a:solidFill>
                <a:latin typeface="+mn-lt"/>
                <a:ea typeface="+mn-ea"/>
                <a:cs typeface="CiscoSansTT" panose="020B0503020201020303" pitchFamily="34" charset="0"/>
              </a:defRPr>
            </a:lvl2pPr>
            <a:lvl3pPr marL="342900" indent="-171450" algn="l" defTabSz="882171" rtl="0" eaLnBrk="1" latinLnBrk="0" hangingPunct="1">
              <a:lnSpc>
                <a:spcPct val="100000"/>
              </a:lnSpc>
              <a:spcBef>
                <a:spcPts val="0"/>
              </a:spcBef>
              <a:spcAft>
                <a:spcPts val="1000"/>
              </a:spcAft>
              <a:buFont typeface="Arial" panose="020B0604020202020204" pitchFamily="34" charset="0"/>
              <a:buChar char="•"/>
              <a:defRPr sz="1200" b="0" i="0" kern="0" spc="0" baseline="0">
                <a:solidFill>
                  <a:schemeClr val="bg1"/>
                </a:solidFill>
                <a:latin typeface="+mn-lt"/>
                <a:ea typeface="+mn-ea"/>
                <a:cs typeface="CiscoSansTT" panose="020B0503020201020303" pitchFamily="34" charset="0"/>
              </a:defRPr>
            </a:lvl3pPr>
            <a:lvl4pPr marL="519113" indent="-176213" algn="l" defTabSz="882171" rtl="0" eaLnBrk="1" latinLnBrk="0" hangingPunct="1">
              <a:lnSpc>
                <a:spcPct val="100000"/>
              </a:lnSpc>
              <a:spcBef>
                <a:spcPts val="0"/>
              </a:spcBef>
              <a:spcAft>
                <a:spcPts val="1000"/>
              </a:spcAft>
              <a:buFont typeface="Arial" panose="020B0604020202020204" pitchFamily="34" charset="0"/>
              <a:buChar char="•"/>
              <a:defRPr sz="1000" b="0" i="0" kern="0" spc="0" baseline="0">
                <a:solidFill>
                  <a:schemeClr val="bg1"/>
                </a:solidFill>
                <a:latin typeface="+mn-lt"/>
                <a:ea typeface="+mn-ea"/>
                <a:cs typeface="CiscoSansTT" panose="020B0503020201020303" pitchFamily="34" charset="0"/>
              </a:defRPr>
            </a:lvl4pPr>
            <a:lvl5pPr marL="457200" marR="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sz="600" b="0" i="0" kern="1200" spc="0" baseline="0">
                <a:solidFill>
                  <a:schemeClr val="bg1"/>
                </a:solidFill>
                <a:latin typeface="+mn-lt"/>
                <a:ea typeface="+mn-ea"/>
                <a:cs typeface="+mn-cs"/>
              </a:defRPr>
            </a:lvl5pPr>
            <a:lvl6pPr marL="242597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6pPr>
            <a:lvl7pPr marL="2867060"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7pPr>
            <a:lvl8pPr marL="3308145"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8pPr>
            <a:lvl9pPr marL="374923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9pPr>
          </a:lstStyle>
          <a:p>
            <a:pPr marL="0" marR="0" lvl="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a:pPr>
            <a:r>
              <a:rPr kumimoji="0" lang="en-US" sz="2000" b="0" i="0" u="none" strike="noStrike" kern="0" cap="none" spc="0" normalizeH="0" baseline="0" noProof="0" dirty="0">
                <a:ln>
                  <a:noFill/>
                </a:ln>
                <a:solidFill>
                  <a:srgbClr val="121212"/>
                </a:solidFill>
                <a:effectLst/>
                <a:uLnTx/>
                <a:uFillTx/>
                <a:latin typeface="CiscoSansTT"/>
                <a:ea typeface="+mn-ea"/>
                <a:cs typeface="CiscoSansTT" panose="020B0503020201020303" pitchFamily="34" charset="0"/>
              </a:rPr>
              <a:t>Start and schedule meetings with ease</a:t>
            </a:r>
          </a:p>
        </p:txBody>
      </p:sp>
      <p:sp>
        <p:nvSpPr>
          <p:cNvPr id="5" name="Content Placeholder 4">
            <a:extLst>
              <a:ext uri="{FF2B5EF4-FFF2-40B4-BE49-F238E27FC236}">
                <a16:creationId xmlns:a16="http://schemas.microsoft.com/office/drawing/2014/main" id="{89FAB00E-3403-381B-9519-FEF8E4CCD9E0}"/>
              </a:ext>
            </a:extLst>
          </p:cNvPr>
          <p:cNvSpPr>
            <a:spLocks noGrp="1"/>
          </p:cNvSpPr>
          <p:nvPr>
            <p:ph sz="quarter" idx="47"/>
          </p:nvPr>
        </p:nvSpPr>
        <p:spPr>
          <a:xfrm>
            <a:off x="571500" y="1553467"/>
            <a:ext cx="3153833" cy="1918474"/>
          </a:xfrm>
        </p:spPr>
        <p:txBody>
          <a:bodyPr wrap="square">
            <a:spAutoFit/>
          </a:bodyPr>
          <a:lstStyle/>
          <a:p>
            <a:r>
              <a:rPr lang="en-US" sz="1200" dirty="0"/>
              <a:t>Meetings work better when everyone can participate, no matter where they're joining from or how they prefer to engage.</a:t>
            </a:r>
          </a:p>
          <a:p>
            <a:r>
              <a:rPr lang="en-US" sz="1200" dirty="0">
                <a:hlinkClick r:id="rId5"/>
              </a:rPr>
              <a:t>Raise your hand</a:t>
            </a:r>
            <a:r>
              <a:rPr lang="en-US" sz="1200" dirty="0"/>
              <a:t> to share without interrupting or use </a:t>
            </a:r>
            <a:r>
              <a:rPr lang="en-US" sz="1200" dirty="0">
                <a:hlinkClick r:id="rId6"/>
              </a:rPr>
              <a:t>gestures and reactions</a:t>
            </a:r>
            <a:r>
              <a:rPr lang="en-US" sz="1200" dirty="0"/>
              <a:t> to show support.</a:t>
            </a:r>
          </a:p>
          <a:p>
            <a:r>
              <a:rPr lang="en-US" sz="1200" dirty="0"/>
              <a:t>Accessibility is important. Meeting hosts can turn on </a:t>
            </a:r>
            <a:r>
              <a:rPr lang="en-US" sz="1200" dirty="0">
                <a:hlinkClick r:id="rId7"/>
              </a:rPr>
              <a:t>closed captions</a:t>
            </a:r>
            <a:r>
              <a:rPr lang="en-US" sz="1200" dirty="0"/>
              <a:t> from the meeting controls so everyone can follow along.</a:t>
            </a:r>
          </a:p>
        </p:txBody>
      </p:sp>
      <p:sp>
        <p:nvSpPr>
          <p:cNvPr id="9" name="Text Placeholder 8">
            <a:extLst>
              <a:ext uri="{FF2B5EF4-FFF2-40B4-BE49-F238E27FC236}">
                <a16:creationId xmlns:a16="http://schemas.microsoft.com/office/drawing/2014/main" id="{F3C20416-E8C0-5F6C-05BE-4A654ABBC630}"/>
              </a:ext>
            </a:extLst>
          </p:cNvPr>
          <p:cNvSpPr>
            <a:spLocks noGrp="1"/>
          </p:cNvSpPr>
          <p:nvPr>
            <p:ph type="body" sz="half" idx="2"/>
          </p:nvPr>
        </p:nvSpPr>
        <p:spPr>
          <a:xfrm>
            <a:off x="1387448" y="673617"/>
            <a:ext cx="2840168" cy="729049"/>
          </a:xfrm>
        </p:spPr>
        <p:txBody>
          <a:bodyPr/>
          <a:lstStyle/>
          <a:p>
            <a:r>
              <a:rPr lang="en-US" dirty="0"/>
              <a:t>Make it easy for</a:t>
            </a:r>
            <a:br>
              <a:rPr lang="en-US" dirty="0"/>
            </a:br>
            <a:r>
              <a:rPr lang="en-US" dirty="0"/>
              <a:t>others to participate</a:t>
            </a:r>
          </a:p>
        </p:txBody>
      </p:sp>
      <p:sp>
        <p:nvSpPr>
          <p:cNvPr id="25" name="TextBox 24">
            <a:extLst>
              <a:ext uri="{FF2B5EF4-FFF2-40B4-BE49-F238E27FC236}">
                <a16:creationId xmlns:a16="http://schemas.microsoft.com/office/drawing/2014/main" id="{55894256-0FDD-B037-8604-BF71A9DD93AE}"/>
              </a:ext>
            </a:extLst>
          </p:cNvPr>
          <p:cNvSpPr txBox="1"/>
          <p:nvPr/>
        </p:nvSpPr>
        <p:spPr>
          <a:xfrm>
            <a:off x="6858000" y="5328269"/>
            <a:ext cx="0" cy="0"/>
          </a:xfrm>
          <a:prstGeom prst="rect">
            <a:avLst/>
          </a:prstGeom>
          <a:noFill/>
        </p:spPr>
        <p:txBody>
          <a:bodyPr wrap="none" lIns="0" tIns="0" rIns="0" bIns="0" rtlCol="0">
            <a:noAutofit/>
          </a:bodyPr>
          <a:lstStyle/>
          <a:p>
            <a:pPr marL="0" marR="0" lvl="0" indent="0" algn="l" defTabSz="926372" rtl="0" eaLnBrk="1" fontAlgn="auto" latinLnBrk="0" hangingPunct="1">
              <a:lnSpc>
                <a:spcPct val="12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iscoSansTT Light"/>
              <a:ea typeface="+mn-ea"/>
              <a:cs typeface="+mn-cs"/>
            </a:endParaRPr>
          </a:p>
        </p:txBody>
      </p:sp>
      <p:sp>
        <p:nvSpPr>
          <p:cNvPr id="32" name="TextBox 31">
            <a:extLst>
              <a:ext uri="{FF2B5EF4-FFF2-40B4-BE49-F238E27FC236}">
                <a16:creationId xmlns:a16="http://schemas.microsoft.com/office/drawing/2014/main" id="{23D1F583-8896-F3AD-7352-35A8D93C45D9}"/>
              </a:ext>
            </a:extLst>
          </p:cNvPr>
          <p:cNvSpPr txBox="1"/>
          <p:nvPr/>
        </p:nvSpPr>
        <p:spPr>
          <a:xfrm>
            <a:off x="12041579" y="1828800"/>
            <a:ext cx="0" cy="0"/>
          </a:xfrm>
          <a:prstGeom prst="rect">
            <a:avLst/>
          </a:prstGeom>
          <a:noFill/>
        </p:spPr>
        <p:txBody>
          <a:bodyPr wrap="none" lIns="0" tIns="0" rIns="0" bIns="0" rtlCol="0">
            <a:noAutofit/>
          </a:bodyPr>
          <a:lstStyle/>
          <a:p>
            <a:pPr marL="0" marR="0" lvl="0" indent="0" algn="l" defTabSz="926372" rtl="0" eaLnBrk="1" fontAlgn="auto" latinLnBrk="0" hangingPunct="1">
              <a:lnSpc>
                <a:spcPct val="12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CiscoSansTT Light"/>
              <a:ea typeface="+mn-ea"/>
              <a:cs typeface="+mn-cs"/>
            </a:endParaRPr>
          </a:p>
        </p:txBody>
      </p:sp>
      <p:pic>
        <p:nvPicPr>
          <p:cNvPr id="8" name="Picture Placeholder 32" descr="A screenshot of the Webex app meeting reactions">
            <a:extLst>
              <a:ext uri="{FF2B5EF4-FFF2-40B4-BE49-F238E27FC236}">
                <a16:creationId xmlns:a16="http://schemas.microsoft.com/office/drawing/2014/main" id="{204B53CB-3CA0-FADD-A7FE-9543E2024171}"/>
              </a:ext>
            </a:extLst>
          </p:cNvPr>
          <p:cNvPicPr>
            <a:picLocks noChangeAspect="1"/>
          </p:cNvPicPr>
          <p:nvPr/>
        </p:nvPicPr>
        <p:blipFill>
          <a:blip r:embed="rId8"/>
          <a:srcRect t="606" b="606"/>
          <a:stretch/>
        </p:blipFill>
        <p:spPr>
          <a:xfrm>
            <a:off x="571500" y="3826377"/>
            <a:ext cx="2997332" cy="1661840"/>
          </a:xfrm>
          <a:prstGeom prst="roundRect">
            <a:avLst/>
          </a:prstGeom>
        </p:spPr>
      </p:pic>
      <p:pic>
        <p:nvPicPr>
          <p:cNvPr id="14" name="Picture 13" descr="A close up of the scheduler icon and meeting button in the Webex app">
            <a:extLst>
              <a:ext uri="{FF2B5EF4-FFF2-40B4-BE49-F238E27FC236}">
                <a16:creationId xmlns:a16="http://schemas.microsoft.com/office/drawing/2014/main" id="{0E71A37B-D317-B2CE-60BC-0DE8A24FF763}"/>
              </a:ext>
            </a:extLst>
          </p:cNvPr>
          <p:cNvPicPr>
            <a:picLocks noChangeAspect="1"/>
          </p:cNvPicPr>
          <p:nvPr/>
        </p:nvPicPr>
        <p:blipFill>
          <a:blip r:embed="rId9"/>
          <a:srcRect t="12567" b="12567"/>
          <a:stretch>
            <a:fillRect/>
          </a:stretch>
        </p:blipFill>
        <p:spPr>
          <a:xfrm>
            <a:off x="8153400" y="3484154"/>
            <a:ext cx="1435100" cy="551465"/>
          </a:xfrm>
          <a:prstGeom prst="roundRect">
            <a:avLst/>
          </a:prstGeom>
        </p:spPr>
      </p:pic>
      <p:sp>
        <p:nvSpPr>
          <p:cNvPr id="35" name="Content Placeholder 6">
            <a:extLst>
              <a:ext uri="{FF2B5EF4-FFF2-40B4-BE49-F238E27FC236}">
                <a16:creationId xmlns:a16="http://schemas.microsoft.com/office/drawing/2014/main" id="{E7846641-0B5E-9CD5-3D66-C8C2682AE2E2}"/>
              </a:ext>
            </a:extLst>
          </p:cNvPr>
          <p:cNvSpPr txBox="1">
            <a:spLocks/>
          </p:cNvSpPr>
          <p:nvPr/>
        </p:nvSpPr>
        <p:spPr>
          <a:xfrm>
            <a:off x="4388529" y="3789545"/>
            <a:ext cx="3153833" cy="1286550"/>
          </a:xfrm>
          <a:prstGeom prst="rect">
            <a:avLst/>
          </a:prstGeom>
        </p:spPr>
        <p:txBody>
          <a:bodyPr vert="horz" lIns="0" tIns="0" rIns="0" bIns="0" rtlCol="0">
            <a:noAutofit/>
          </a:bodyPr>
          <a:lstStyle>
            <a:lvl1pPr marL="0" indent="0" algn="l" defTabSz="882171" rtl="0" eaLnBrk="1" latinLnBrk="0" hangingPunct="1">
              <a:lnSpc>
                <a:spcPct val="100000"/>
              </a:lnSpc>
              <a:spcBef>
                <a:spcPts val="0"/>
              </a:spcBef>
              <a:spcAft>
                <a:spcPts val="1000"/>
              </a:spcAft>
              <a:buFont typeface="Arial" panose="020B0604020202020204" pitchFamily="34" charset="0"/>
              <a:buNone/>
              <a:defRPr sz="1600" b="0" i="0" kern="0" spc="0" baseline="0">
                <a:solidFill>
                  <a:schemeClr val="bg1"/>
                </a:solidFill>
                <a:latin typeface="+mn-lt"/>
                <a:ea typeface="+mn-ea"/>
                <a:cs typeface="+mn-cs"/>
              </a:defRPr>
            </a:lvl1pPr>
            <a:lvl2pPr marL="171450" indent="-171450" algn="l" defTabSz="882171" rtl="0" eaLnBrk="1" latinLnBrk="0" hangingPunct="1">
              <a:lnSpc>
                <a:spcPct val="100000"/>
              </a:lnSpc>
              <a:spcBef>
                <a:spcPts val="0"/>
              </a:spcBef>
              <a:spcAft>
                <a:spcPts val="1000"/>
              </a:spcAft>
              <a:buFont typeface="Arial" panose="020B0604020202020204" pitchFamily="34" charset="0"/>
              <a:buChar char="•"/>
              <a:defRPr sz="1400" b="0" i="0" kern="0" spc="0" baseline="0">
                <a:solidFill>
                  <a:schemeClr val="bg1"/>
                </a:solidFill>
                <a:latin typeface="+mn-lt"/>
                <a:ea typeface="+mn-ea"/>
                <a:cs typeface="CiscoSansTT" panose="020B0503020201020303" pitchFamily="34" charset="0"/>
              </a:defRPr>
            </a:lvl2pPr>
            <a:lvl3pPr marL="346075" indent="-171450" algn="l" defTabSz="882171" rtl="0" eaLnBrk="1" latinLnBrk="0" hangingPunct="1">
              <a:lnSpc>
                <a:spcPct val="100000"/>
              </a:lnSpc>
              <a:spcBef>
                <a:spcPts val="0"/>
              </a:spcBef>
              <a:spcAft>
                <a:spcPts val="1000"/>
              </a:spcAft>
              <a:buFont typeface="Arial" panose="020B0604020202020204" pitchFamily="34" charset="0"/>
              <a:buChar char="•"/>
              <a:defRPr sz="1200" b="0" i="0" kern="0" spc="0" baseline="0">
                <a:solidFill>
                  <a:schemeClr val="bg1"/>
                </a:solidFill>
                <a:latin typeface="+mn-lt"/>
                <a:ea typeface="+mn-ea"/>
                <a:cs typeface="CiscoSansTT" panose="020B0503020201020303" pitchFamily="34" charset="0"/>
              </a:defRPr>
            </a:lvl3pPr>
            <a:lvl4pPr marL="512763" indent="-169863" algn="l" defTabSz="882171" rtl="0" eaLnBrk="1" latinLnBrk="0" hangingPunct="1">
              <a:lnSpc>
                <a:spcPct val="100000"/>
              </a:lnSpc>
              <a:spcBef>
                <a:spcPts val="0"/>
              </a:spcBef>
              <a:spcAft>
                <a:spcPts val="1000"/>
              </a:spcAft>
              <a:buFont typeface="Arial" panose="020B0604020202020204" pitchFamily="34" charset="0"/>
              <a:buChar char="•"/>
              <a:defRPr lang="en-US" sz="1000" b="0" i="0" kern="0" spc="0" baseline="0" dirty="0" smtClean="0">
                <a:solidFill>
                  <a:schemeClr val="bg1"/>
                </a:solidFill>
                <a:latin typeface="+mn-lt"/>
                <a:ea typeface="+mn-ea"/>
                <a:cs typeface="CiscoSansTT" panose="020B0503020201020303" pitchFamily="34" charset="0"/>
              </a:defRPr>
            </a:lvl4pPr>
            <a:lvl5pPr marL="457200" marR="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sz="600" b="0" i="0" kern="1200" spc="0" baseline="0">
                <a:solidFill>
                  <a:schemeClr val="bg1"/>
                </a:solidFill>
                <a:latin typeface="+mn-lt"/>
                <a:ea typeface="+mn-ea"/>
                <a:cs typeface="+mn-cs"/>
              </a:defRPr>
            </a:lvl5pPr>
            <a:lvl6pPr marL="242597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6pPr>
            <a:lvl7pPr marL="2867060"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7pPr>
            <a:lvl8pPr marL="3308145"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8pPr>
            <a:lvl9pPr marL="374923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9pPr>
          </a:lstStyle>
          <a:p>
            <a:pPr marL="0" marR="0" lvl="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a:pPr>
            <a:r>
              <a:rPr kumimoji="0" lang="en-US" sz="1200" b="0" i="0" u="none" strike="noStrike" kern="0" cap="none" spc="0" normalizeH="0" baseline="0" noProof="0" dirty="0">
                <a:ln>
                  <a:noFill/>
                </a:ln>
                <a:solidFill>
                  <a:srgbClr val="121212"/>
                </a:solidFill>
                <a:effectLst/>
                <a:uLnTx/>
                <a:uFillTx/>
                <a:latin typeface="CiscoSansTT Light"/>
                <a:ea typeface="+mn-ea"/>
                <a:cs typeface="+mn-cs"/>
              </a:rPr>
              <a:t>And when meetings move fast, </a:t>
            </a:r>
            <a:r>
              <a:rPr kumimoji="0" lang="en-US" sz="1200" b="0" i="0" u="none" strike="noStrike" kern="0" cap="none" spc="0" normalizeH="0" baseline="0" noProof="0" dirty="0">
                <a:ln>
                  <a:noFill/>
                </a:ln>
                <a:solidFill>
                  <a:srgbClr val="121212"/>
                </a:solidFill>
                <a:effectLst/>
                <a:uLnTx/>
                <a:uFillTx/>
                <a:latin typeface="CiscoSansTT Light"/>
                <a:ea typeface="+mn-ea"/>
                <a:cs typeface="+mn-cs"/>
                <a:hlinkClick r:id="rId10"/>
              </a:rPr>
              <a:t>AI Assistant</a:t>
            </a:r>
            <a:r>
              <a:rPr kumimoji="0" lang="en-US" sz="1200" b="0" i="0" u="none" strike="noStrike" kern="0" cap="none" spc="0" normalizeH="0" baseline="0" noProof="0" dirty="0">
                <a:ln>
                  <a:noFill/>
                </a:ln>
                <a:solidFill>
                  <a:srgbClr val="121212"/>
                </a:solidFill>
                <a:effectLst/>
                <a:uLnTx/>
                <a:uFillTx/>
                <a:latin typeface="CiscoSansTT Light"/>
                <a:ea typeface="+mn-ea"/>
                <a:cs typeface="+mn-cs"/>
              </a:rPr>
              <a:t>      helps you stay on track without taking your attention away from the discussion.</a:t>
            </a:r>
          </a:p>
          <a:p>
            <a:pPr marL="0" marR="0" lvl="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a:pPr>
            <a:r>
              <a:rPr kumimoji="0" lang="en-US" sz="1200" b="0" i="0" u="none" strike="noStrike" kern="0" cap="none" spc="0" normalizeH="0" baseline="0" noProof="0" dirty="0">
                <a:ln>
                  <a:noFill/>
                </a:ln>
                <a:solidFill>
                  <a:srgbClr val="121212"/>
                </a:solidFill>
                <a:effectLst/>
                <a:uLnTx/>
                <a:uFillTx/>
                <a:latin typeface="CiscoSansTT Light"/>
                <a:ea typeface="+mn-ea"/>
                <a:cs typeface="+mn-cs"/>
                <a:hlinkClick r:id="rId11"/>
              </a:rPr>
              <a:t>During a meeting</a:t>
            </a:r>
            <a:r>
              <a:rPr kumimoji="0" lang="en-US" sz="1200" b="0" i="0" u="none" strike="noStrike" kern="0" cap="none" spc="0" normalizeH="0" baseline="0" noProof="0" dirty="0">
                <a:ln>
                  <a:noFill/>
                </a:ln>
                <a:solidFill>
                  <a:srgbClr val="121212"/>
                </a:solidFill>
                <a:effectLst/>
                <a:uLnTx/>
                <a:uFillTx/>
                <a:latin typeface="CiscoSansTT Light"/>
                <a:ea typeface="+mn-ea"/>
                <a:cs typeface="+mn-cs"/>
              </a:rPr>
              <a:t>, you can catch up if you step away or join late, identify action items, or check whether your name was mentioned.</a:t>
            </a:r>
          </a:p>
        </p:txBody>
      </p:sp>
      <p:pic>
        <p:nvPicPr>
          <p:cNvPr id="41" name="Picture 40" descr="Blue and green circles">
            <a:extLst>
              <a:ext uri="{FF2B5EF4-FFF2-40B4-BE49-F238E27FC236}">
                <a16:creationId xmlns:a16="http://schemas.microsoft.com/office/drawing/2014/main" id="{16014A88-BB39-1B1A-5456-534EB5861192}"/>
              </a:ext>
            </a:extLst>
          </p:cNvPr>
          <p:cNvPicPr>
            <a:picLocks noChangeAspect="1"/>
          </p:cNvPicPr>
          <p:nvPr/>
        </p:nvPicPr>
        <p:blipFill>
          <a:blip r:embed="rId12"/>
          <a:stretch>
            <a:fillRect/>
          </a:stretch>
        </p:blipFill>
        <p:spPr>
          <a:xfrm>
            <a:off x="7467705" y="3814436"/>
            <a:ext cx="173090" cy="159776"/>
          </a:xfrm>
          <a:prstGeom prst="rect">
            <a:avLst/>
          </a:prstGeom>
        </p:spPr>
      </p:pic>
      <p:sp>
        <p:nvSpPr>
          <p:cNvPr id="44" name="Content Placeholder 5">
            <a:extLst>
              <a:ext uri="{FF2B5EF4-FFF2-40B4-BE49-F238E27FC236}">
                <a16:creationId xmlns:a16="http://schemas.microsoft.com/office/drawing/2014/main" id="{97B129EB-B98D-A55D-7C53-8AD50AE80146}"/>
              </a:ext>
            </a:extLst>
          </p:cNvPr>
          <p:cNvSpPr txBox="1">
            <a:spLocks/>
          </p:cNvSpPr>
          <p:nvPr/>
        </p:nvSpPr>
        <p:spPr>
          <a:xfrm>
            <a:off x="8153399" y="4390622"/>
            <a:ext cx="3153833" cy="585711"/>
          </a:xfrm>
          <a:prstGeom prst="rect">
            <a:avLst/>
          </a:prstGeom>
        </p:spPr>
        <p:txBody>
          <a:bodyPr vert="horz" lIns="0" tIns="0" rIns="0" bIns="0" rtlCol="0">
            <a:noAutofit/>
          </a:bodyPr>
          <a:lstStyle>
            <a:lvl1pPr marL="0" indent="0" algn="l" defTabSz="882171" rtl="0" eaLnBrk="1" latinLnBrk="0" hangingPunct="1">
              <a:lnSpc>
                <a:spcPct val="100000"/>
              </a:lnSpc>
              <a:spcBef>
                <a:spcPts val="0"/>
              </a:spcBef>
              <a:spcAft>
                <a:spcPts val="1000"/>
              </a:spcAft>
              <a:buFont typeface="Arial" panose="020B0604020202020204" pitchFamily="34" charset="0"/>
              <a:buNone/>
              <a:defRPr sz="1600" b="0" i="0" kern="0" spc="0" baseline="0">
                <a:solidFill>
                  <a:schemeClr val="bg1"/>
                </a:solidFill>
                <a:latin typeface="+mn-lt"/>
                <a:ea typeface="+mn-ea"/>
                <a:cs typeface="+mn-cs"/>
              </a:defRPr>
            </a:lvl1pPr>
            <a:lvl2pPr marL="171450" indent="-171450" algn="l" defTabSz="882171" rtl="0" eaLnBrk="1" latinLnBrk="0" hangingPunct="1">
              <a:lnSpc>
                <a:spcPct val="100000"/>
              </a:lnSpc>
              <a:spcBef>
                <a:spcPts val="0"/>
              </a:spcBef>
              <a:spcAft>
                <a:spcPts val="1000"/>
              </a:spcAft>
              <a:buFont typeface="Arial" panose="020B0604020202020204" pitchFamily="34" charset="0"/>
              <a:buChar char="•"/>
              <a:defRPr sz="1400" b="0" i="0" kern="0" spc="0" baseline="0">
                <a:solidFill>
                  <a:schemeClr val="bg1"/>
                </a:solidFill>
                <a:latin typeface="+mn-lt"/>
                <a:ea typeface="+mn-ea"/>
                <a:cs typeface="CiscoSansTT" panose="020B0503020201020303" pitchFamily="34" charset="0"/>
              </a:defRPr>
            </a:lvl2pPr>
            <a:lvl3pPr marL="342900" indent="-171450" algn="l" defTabSz="882171" rtl="0" eaLnBrk="1" latinLnBrk="0" hangingPunct="1">
              <a:lnSpc>
                <a:spcPct val="100000"/>
              </a:lnSpc>
              <a:spcBef>
                <a:spcPts val="0"/>
              </a:spcBef>
              <a:spcAft>
                <a:spcPts val="1000"/>
              </a:spcAft>
              <a:buFont typeface="Arial" panose="020B0604020202020204" pitchFamily="34" charset="0"/>
              <a:buChar char="•"/>
              <a:defRPr sz="1200" b="0" i="0" kern="0" spc="0" baseline="0">
                <a:solidFill>
                  <a:schemeClr val="bg1"/>
                </a:solidFill>
                <a:latin typeface="+mn-lt"/>
                <a:ea typeface="+mn-ea"/>
                <a:cs typeface="CiscoSansTT" panose="020B0503020201020303" pitchFamily="34" charset="0"/>
              </a:defRPr>
            </a:lvl3pPr>
            <a:lvl4pPr marL="342900" indent="0" algn="l" defTabSz="882171" rtl="0" eaLnBrk="1" latinLnBrk="0" hangingPunct="1">
              <a:lnSpc>
                <a:spcPct val="100000"/>
              </a:lnSpc>
              <a:spcBef>
                <a:spcPts val="0"/>
              </a:spcBef>
              <a:spcAft>
                <a:spcPts val="1000"/>
              </a:spcAft>
              <a:buFont typeface="Arial" panose="020B0604020202020204" pitchFamily="34" charset="0"/>
              <a:buNone/>
              <a:defRPr lang="en-US" sz="1000" b="0" i="0" kern="0" spc="0" baseline="0" dirty="0" smtClean="0">
                <a:solidFill>
                  <a:schemeClr val="bg1"/>
                </a:solidFill>
                <a:latin typeface="+mn-lt"/>
                <a:ea typeface="+mn-ea"/>
                <a:cs typeface="CiscoSansTT" panose="020B0503020201020303" pitchFamily="34" charset="0"/>
              </a:defRPr>
            </a:lvl4pPr>
            <a:lvl5pPr marL="457200" marR="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sz="600" b="0" i="0" kern="1200" spc="0" baseline="0">
                <a:solidFill>
                  <a:schemeClr val="bg1"/>
                </a:solidFill>
                <a:latin typeface="+mn-lt"/>
                <a:ea typeface="+mn-ea"/>
                <a:cs typeface="+mn-cs"/>
              </a:defRPr>
            </a:lvl5pPr>
            <a:lvl6pPr marL="242597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6pPr>
            <a:lvl7pPr marL="2867060"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7pPr>
            <a:lvl8pPr marL="3308145"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8pPr>
            <a:lvl9pPr marL="374923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9pPr>
          </a:lstStyle>
          <a:p>
            <a:pPr marL="0" marR="0" lvl="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a:pPr>
            <a:r>
              <a:rPr kumimoji="0" lang="en-US" sz="1200" b="1" i="0" u="none" strike="noStrike" kern="0" cap="none" spc="0" normalizeH="0" baseline="0" noProof="0" dirty="0">
                <a:ln>
                  <a:noFill/>
                </a:ln>
                <a:solidFill>
                  <a:srgbClr val="121212"/>
                </a:solidFill>
                <a:effectLst/>
                <a:uLnTx/>
                <a:uFillTx/>
                <a:latin typeface="CiscoSansTT Light"/>
                <a:ea typeface="+mn-ea"/>
                <a:cs typeface="+mn-cs"/>
              </a:rPr>
              <a:t>Tip:</a:t>
            </a:r>
            <a:r>
              <a:rPr kumimoji="0" lang="en-US" sz="1200" b="0" i="0" u="none" strike="noStrike" kern="0" cap="none" spc="0" normalizeH="0" baseline="0" noProof="0" dirty="0">
                <a:ln>
                  <a:noFill/>
                </a:ln>
                <a:solidFill>
                  <a:srgbClr val="121212"/>
                </a:solidFill>
                <a:effectLst/>
                <a:uLnTx/>
                <a:uFillTx/>
                <a:latin typeface="CiscoSansTT Light"/>
                <a:ea typeface="+mn-ea"/>
                <a:cs typeface="+mn-cs"/>
              </a:rPr>
              <a:t> For recurring meetings or ongoing projects, </a:t>
            </a:r>
            <a:r>
              <a:rPr kumimoji="0" lang="en-US" sz="1200" b="0" i="0" u="none" strike="noStrike" kern="0" cap="none" spc="0" normalizeH="0" baseline="0" noProof="0" dirty="0">
                <a:ln>
                  <a:noFill/>
                </a:ln>
                <a:solidFill>
                  <a:srgbClr val="121212"/>
                </a:solidFill>
                <a:effectLst/>
                <a:uLnTx/>
                <a:uFillTx/>
                <a:latin typeface="CiscoSansTT Light"/>
                <a:ea typeface="+mn-ea"/>
                <a:cs typeface="+mn-cs"/>
                <a:hlinkClick r:id="rId13"/>
              </a:rPr>
              <a:t>schedule the meeting series in a Webex space</a:t>
            </a:r>
            <a:r>
              <a:rPr kumimoji="0" lang="en-US" sz="1200" b="0" i="0" u="none" strike="noStrike" kern="0" cap="none" spc="0" normalizeH="0" baseline="0" noProof="0" dirty="0">
                <a:ln>
                  <a:noFill/>
                </a:ln>
                <a:solidFill>
                  <a:srgbClr val="121212"/>
                </a:solidFill>
                <a:effectLst/>
                <a:uLnTx/>
                <a:uFillTx/>
                <a:latin typeface="CiscoSansTT Light"/>
                <a:ea typeface="+mn-ea"/>
                <a:cs typeface="+mn-cs"/>
              </a:rPr>
              <a:t> to keep all your work together.</a:t>
            </a:r>
          </a:p>
        </p:txBody>
      </p:sp>
      <p:sp>
        <p:nvSpPr>
          <p:cNvPr id="45" name="Content Placeholder 6">
            <a:extLst>
              <a:ext uri="{FF2B5EF4-FFF2-40B4-BE49-F238E27FC236}">
                <a16:creationId xmlns:a16="http://schemas.microsoft.com/office/drawing/2014/main" id="{531761F7-9AF3-9613-C651-CD44C7A66080}"/>
              </a:ext>
            </a:extLst>
          </p:cNvPr>
          <p:cNvSpPr txBox="1">
            <a:spLocks/>
          </p:cNvSpPr>
          <p:nvPr/>
        </p:nvSpPr>
        <p:spPr>
          <a:xfrm>
            <a:off x="4388529" y="1550472"/>
            <a:ext cx="3242218" cy="585711"/>
          </a:xfrm>
          <a:prstGeom prst="rect">
            <a:avLst/>
          </a:prstGeom>
        </p:spPr>
        <p:txBody>
          <a:bodyPr vert="horz" lIns="0" tIns="0" rIns="0" bIns="0" rtlCol="0">
            <a:noAutofit/>
          </a:bodyPr>
          <a:lstStyle>
            <a:lvl1pPr marL="0" indent="0" algn="l" defTabSz="882171" rtl="0" eaLnBrk="1" latinLnBrk="0" hangingPunct="1">
              <a:lnSpc>
                <a:spcPct val="100000"/>
              </a:lnSpc>
              <a:spcBef>
                <a:spcPts val="0"/>
              </a:spcBef>
              <a:spcAft>
                <a:spcPts val="1000"/>
              </a:spcAft>
              <a:buFont typeface="Arial" panose="020B0604020202020204" pitchFamily="34" charset="0"/>
              <a:buNone/>
              <a:defRPr sz="1600" b="0" i="0" kern="0" spc="0" baseline="0">
                <a:solidFill>
                  <a:schemeClr val="bg1"/>
                </a:solidFill>
                <a:latin typeface="+mn-lt"/>
                <a:ea typeface="+mn-ea"/>
                <a:cs typeface="+mn-cs"/>
              </a:defRPr>
            </a:lvl1pPr>
            <a:lvl2pPr marL="171450" indent="-171450" algn="l" defTabSz="882171" rtl="0" eaLnBrk="1" latinLnBrk="0" hangingPunct="1">
              <a:lnSpc>
                <a:spcPct val="100000"/>
              </a:lnSpc>
              <a:spcBef>
                <a:spcPts val="0"/>
              </a:spcBef>
              <a:spcAft>
                <a:spcPts val="1000"/>
              </a:spcAft>
              <a:buFont typeface="Arial" panose="020B0604020202020204" pitchFamily="34" charset="0"/>
              <a:buChar char="•"/>
              <a:defRPr sz="1400" b="0" i="0" kern="0" spc="0" baseline="0">
                <a:solidFill>
                  <a:schemeClr val="bg1"/>
                </a:solidFill>
                <a:latin typeface="+mn-lt"/>
                <a:ea typeface="+mn-ea"/>
                <a:cs typeface="CiscoSansTT" panose="020B0503020201020303" pitchFamily="34" charset="0"/>
              </a:defRPr>
            </a:lvl2pPr>
            <a:lvl3pPr marL="346075" indent="-171450" algn="l" defTabSz="882171" rtl="0" eaLnBrk="1" latinLnBrk="0" hangingPunct="1">
              <a:lnSpc>
                <a:spcPct val="100000"/>
              </a:lnSpc>
              <a:spcBef>
                <a:spcPts val="0"/>
              </a:spcBef>
              <a:spcAft>
                <a:spcPts val="1000"/>
              </a:spcAft>
              <a:buFont typeface="Arial" panose="020B0604020202020204" pitchFamily="34" charset="0"/>
              <a:buChar char="•"/>
              <a:defRPr sz="1200" b="0" i="0" kern="0" spc="0" baseline="0">
                <a:solidFill>
                  <a:schemeClr val="bg1"/>
                </a:solidFill>
                <a:latin typeface="+mn-lt"/>
                <a:ea typeface="+mn-ea"/>
                <a:cs typeface="CiscoSansTT" panose="020B0503020201020303" pitchFamily="34" charset="0"/>
              </a:defRPr>
            </a:lvl3pPr>
            <a:lvl4pPr marL="512763" indent="-169863" algn="l" defTabSz="882171" rtl="0" eaLnBrk="1" latinLnBrk="0" hangingPunct="1">
              <a:lnSpc>
                <a:spcPct val="100000"/>
              </a:lnSpc>
              <a:spcBef>
                <a:spcPts val="0"/>
              </a:spcBef>
              <a:spcAft>
                <a:spcPts val="1000"/>
              </a:spcAft>
              <a:buFont typeface="Arial" panose="020B0604020202020204" pitchFamily="34" charset="0"/>
              <a:buChar char="•"/>
              <a:defRPr lang="en-US" sz="1000" b="0" i="0" kern="0" spc="0" baseline="0" dirty="0" smtClean="0">
                <a:solidFill>
                  <a:schemeClr val="bg1"/>
                </a:solidFill>
                <a:latin typeface="+mn-lt"/>
                <a:ea typeface="+mn-ea"/>
                <a:cs typeface="CiscoSansTT" panose="020B0503020201020303" pitchFamily="34" charset="0"/>
              </a:defRPr>
            </a:lvl4pPr>
            <a:lvl5pPr marL="457200" marR="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sz="600" b="0" i="0" kern="1200" spc="0" baseline="0">
                <a:solidFill>
                  <a:schemeClr val="bg1"/>
                </a:solidFill>
                <a:latin typeface="+mn-lt"/>
                <a:ea typeface="+mn-ea"/>
                <a:cs typeface="+mn-cs"/>
              </a:defRPr>
            </a:lvl5pPr>
            <a:lvl6pPr marL="242597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6pPr>
            <a:lvl7pPr marL="2867060"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7pPr>
            <a:lvl8pPr marL="3308145"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8pPr>
            <a:lvl9pPr marL="374923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9pPr>
          </a:lstStyle>
          <a:p>
            <a:pPr marL="0" marR="0" lvl="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a:pPr>
            <a:r>
              <a:rPr kumimoji="0" lang="en-US" sz="1200" b="0" i="0" u="none" strike="noStrike" kern="0" cap="none" spc="0" normalizeH="0" baseline="0" noProof="0" dirty="0">
                <a:ln>
                  <a:noFill/>
                </a:ln>
                <a:solidFill>
                  <a:srgbClr val="121212"/>
                </a:solidFill>
                <a:effectLst/>
                <a:uLnTx/>
                <a:uFillTx/>
                <a:latin typeface="CiscoSansTT Light"/>
                <a:ea typeface="+mn-ea"/>
                <a:cs typeface="+mn-cs"/>
              </a:rPr>
              <a:t>Meeting hosts can </a:t>
            </a:r>
            <a:r>
              <a:rPr kumimoji="0" lang="en-US" sz="1200" b="0" i="0" u="none" strike="noStrike" kern="0" cap="none" spc="0" normalizeH="0" baseline="0" noProof="0" dirty="0">
                <a:ln>
                  <a:noFill/>
                </a:ln>
                <a:solidFill>
                  <a:srgbClr val="121212"/>
                </a:solidFill>
                <a:effectLst/>
                <a:uLnTx/>
                <a:uFillTx/>
                <a:latin typeface="CiscoSansTT Light"/>
                <a:ea typeface="+mn-ea"/>
                <a:cs typeface="+mn-cs"/>
                <a:hlinkClick r:id="rId14"/>
              </a:rPr>
              <a:t>record</a:t>
            </a:r>
            <a:r>
              <a:rPr kumimoji="0" lang="en-US" sz="1200" b="0" i="0" u="none" strike="noStrike" kern="0" cap="none" spc="0" normalizeH="0" baseline="0" noProof="0" dirty="0">
                <a:ln>
                  <a:noFill/>
                </a:ln>
                <a:solidFill>
                  <a:srgbClr val="121212"/>
                </a:solidFill>
                <a:effectLst/>
                <a:uLnTx/>
                <a:uFillTx/>
                <a:latin typeface="CiscoSansTT Light"/>
                <a:ea typeface="+mn-ea"/>
                <a:cs typeface="+mn-cs"/>
              </a:rPr>
              <a:t> meetings so discussions and decisions can be shared or revisited later.</a:t>
            </a:r>
          </a:p>
        </p:txBody>
      </p:sp>
      <p:pic>
        <p:nvPicPr>
          <p:cNvPr id="48" name="Picture Placeholder 32" descr="A screenshot of the Webex app with meeting recording">
            <a:extLst>
              <a:ext uri="{FF2B5EF4-FFF2-40B4-BE49-F238E27FC236}">
                <a16:creationId xmlns:a16="http://schemas.microsoft.com/office/drawing/2014/main" id="{4995FD80-13E0-0ADC-19DF-FEA083FCB808}"/>
              </a:ext>
            </a:extLst>
          </p:cNvPr>
          <p:cNvPicPr>
            <a:picLocks noChangeAspect="1"/>
          </p:cNvPicPr>
          <p:nvPr/>
        </p:nvPicPr>
        <p:blipFill>
          <a:blip r:embed="rId15"/>
          <a:srcRect l="43400" t="52737" r="13897" b="5173"/>
          <a:stretch>
            <a:fillRect/>
          </a:stretch>
        </p:blipFill>
        <p:spPr>
          <a:xfrm>
            <a:off x="4388529" y="2425180"/>
            <a:ext cx="1810512" cy="1003820"/>
          </a:xfrm>
          <a:prstGeom prst="roundRect">
            <a:avLst/>
          </a:prstGeom>
        </p:spPr>
      </p:pic>
      <p:pic>
        <p:nvPicPr>
          <p:cNvPr id="53" name="Picture 52" descr="A close up of the meeting scheduler icon in a Webex space in the Webex app">
            <a:extLst>
              <a:ext uri="{FF2B5EF4-FFF2-40B4-BE49-F238E27FC236}">
                <a16:creationId xmlns:a16="http://schemas.microsoft.com/office/drawing/2014/main" id="{4B50346A-31F1-5BBD-DF06-DC33579348A1}"/>
              </a:ext>
            </a:extLst>
          </p:cNvPr>
          <p:cNvPicPr>
            <a:picLocks noChangeAspect="1"/>
          </p:cNvPicPr>
          <p:nvPr/>
        </p:nvPicPr>
        <p:blipFill>
          <a:blip r:embed="rId16"/>
          <a:srcRect l="37017" t="10959" r="24099" b="62477"/>
          <a:stretch>
            <a:fillRect/>
          </a:stretch>
        </p:blipFill>
        <p:spPr>
          <a:xfrm>
            <a:off x="8153399" y="5317155"/>
            <a:ext cx="1435100" cy="551465"/>
          </a:xfrm>
          <a:prstGeom prst="roundRect">
            <a:avLst/>
          </a:prstGeom>
        </p:spPr>
      </p:pic>
      <p:pic>
        <p:nvPicPr>
          <p:cNvPr id="59" name="Picture 58" descr="A screenshot of a Webex app meeting with the AI Assistant button">
            <a:extLst>
              <a:ext uri="{FF2B5EF4-FFF2-40B4-BE49-F238E27FC236}">
                <a16:creationId xmlns:a16="http://schemas.microsoft.com/office/drawing/2014/main" id="{283FB92B-377C-6862-EAA4-7C1B05E0183F}"/>
              </a:ext>
            </a:extLst>
          </p:cNvPr>
          <p:cNvPicPr>
            <a:picLocks noChangeAspect="1"/>
          </p:cNvPicPr>
          <p:nvPr/>
        </p:nvPicPr>
        <p:blipFill>
          <a:blip r:embed="rId17"/>
          <a:srcRect t="6521" b="6521"/>
          <a:stretch/>
        </p:blipFill>
        <p:spPr>
          <a:xfrm>
            <a:off x="4388529" y="5317154"/>
            <a:ext cx="1435100" cy="551465"/>
          </a:xfrm>
          <a:prstGeom prst="roundRect">
            <a:avLst/>
          </a:prstGeom>
        </p:spPr>
      </p:pic>
      <p:sp>
        <p:nvSpPr>
          <p:cNvPr id="2" name="Rectangle 1">
            <a:extLst>
              <a:ext uri="{FF2B5EF4-FFF2-40B4-BE49-F238E27FC236}">
                <a16:creationId xmlns:a16="http://schemas.microsoft.com/office/drawing/2014/main" id="{BD16D4A5-FE53-20F8-6AB2-C3D5190A9084}"/>
              </a:ext>
            </a:extLst>
          </p:cNvPr>
          <p:cNvSpPr/>
          <p:nvPr/>
        </p:nvSpPr>
        <p:spPr>
          <a:xfrm>
            <a:off x="11525625" y="6376087"/>
            <a:ext cx="188579" cy="172994"/>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26372" rtl="0" eaLnBrk="1" fontAlgn="auto" latinLnBrk="0" hangingPunct="1">
              <a:lnSpc>
                <a:spcPct val="100000"/>
              </a:lnSpc>
              <a:spcBef>
                <a:spcPts val="0"/>
              </a:spcBef>
              <a:spcAft>
                <a:spcPts val="0"/>
              </a:spcAft>
              <a:buClrTx/>
              <a:buSzTx/>
              <a:buFontTx/>
              <a:buNone/>
              <a:tabLst/>
              <a:defRPr/>
            </a:pPr>
            <a:endParaRPr kumimoji="0" lang="en-US" sz="1824" b="0" i="0" u="none" strike="noStrike" kern="1200" cap="none" spc="0" normalizeH="0" baseline="0" noProof="0">
              <a:ln>
                <a:noFill/>
              </a:ln>
              <a:solidFill>
                <a:srgbClr val="121212"/>
              </a:solidFill>
              <a:effectLst/>
              <a:uLnTx/>
              <a:uFillTx/>
              <a:latin typeface="CiscoSansTT Light"/>
              <a:ea typeface="+mn-ea"/>
              <a:cs typeface="+mn-cs"/>
            </a:endParaRPr>
          </a:p>
        </p:txBody>
      </p:sp>
      <p:pic>
        <p:nvPicPr>
          <p:cNvPr id="3" name="Picture 2" descr="An icon of a raised hand">
            <a:extLst>
              <a:ext uri="{FF2B5EF4-FFF2-40B4-BE49-F238E27FC236}">
                <a16:creationId xmlns:a16="http://schemas.microsoft.com/office/drawing/2014/main" id="{E809A903-1620-E54D-32DD-9B53EB34A21D}"/>
              </a:ext>
            </a:extLst>
          </p:cNvPr>
          <p:cNvPicPr>
            <a:picLocks noChangeAspect="1"/>
          </p:cNvPicPr>
          <p:nvPr/>
        </p:nvPicPr>
        <p:blipFill>
          <a:blip r:embed="rId18"/>
          <a:srcRect/>
          <a:stretch/>
        </p:blipFill>
        <p:spPr>
          <a:xfrm>
            <a:off x="671763" y="671058"/>
            <a:ext cx="320841" cy="521368"/>
          </a:xfrm>
          <a:prstGeom prst="rect">
            <a:avLst/>
          </a:prstGeom>
        </p:spPr>
      </p:pic>
      <p:pic>
        <p:nvPicPr>
          <p:cNvPr id="7" name="Picture 6" descr="An icon of two pieces of paper">
            <a:extLst>
              <a:ext uri="{FF2B5EF4-FFF2-40B4-BE49-F238E27FC236}">
                <a16:creationId xmlns:a16="http://schemas.microsoft.com/office/drawing/2014/main" id="{D84AB978-FC4B-E25A-A5C1-56092ABA083E}"/>
              </a:ext>
            </a:extLst>
          </p:cNvPr>
          <p:cNvPicPr>
            <a:picLocks noChangeAspect="1"/>
          </p:cNvPicPr>
          <p:nvPr/>
        </p:nvPicPr>
        <p:blipFill>
          <a:blip r:embed="rId19"/>
          <a:srcRect/>
          <a:stretch/>
        </p:blipFill>
        <p:spPr>
          <a:xfrm>
            <a:off x="4438012" y="691111"/>
            <a:ext cx="408343" cy="481262"/>
          </a:xfrm>
          <a:prstGeom prst="rect">
            <a:avLst/>
          </a:prstGeom>
        </p:spPr>
      </p:pic>
      <p:pic>
        <p:nvPicPr>
          <p:cNvPr id="10" name="Picture 9" descr="An icon of a calendar">
            <a:extLst>
              <a:ext uri="{FF2B5EF4-FFF2-40B4-BE49-F238E27FC236}">
                <a16:creationId xmlns:a16="http://schemas.microsoft.com/office/drawing/2014/main" id="{B3B80AF6-A915-2609-C183-6858D7EE6334}"/>
              </a:ext>
            </a:extLst>
          </p:cNvPr>
          <p:cNvPicPr>
            <a:picLocks noChangeAspect="1"/>
          </p:cNvPicPr>
          <p:nvPr/>
        </p:nvPicPr>
        <p:blipFill>
          <a:blip r:embed="rId20"/>
          <a:srcRect/>
          <a:stretch/>
        </p:blipFill>
        <p:spPr>
          <a:xfrm>
            <a:off x="8153399" y="714861"/>
            <a:ext cx="478807" cy="432767"/>
          </a:xfrm>
          <a:prstGeom prst="rect">
            <a:avLst/>
          </a:prstGeom>
        </p:spPr>
      </p:pic>
    </p:spTree>
    <p:extLst>
      <p:ext uri="{BB962C8B-B14F-4D97-AF65-F5344CB8AC3E}">
        <p14:creationId xmlns:p14="http://schemas.microsoft.com/office/powerpoint/2010/main" val="16950072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44FBF1-1BD9-A337-5990-6F65D7F74CB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72B86F9-6881-5E9F-545B-3ED61E28F0C0}"/>
              </a:ext>
            </a:extLst>
          </p:cNvPr>
          <p:cNvSpPr>
            <a:spLocks noGrp="1"/>
          </p:cNvSpPr>
          <p:nvPr>
            <p:ph type="title"/>
          </p:nvPr>
        </p:nvSpPr>
        <p:spPr/>
        <p:txBody>
          <a:bodyPr/>
          <a:lstStyle/>
          <a:p>
            <a:r>
              <a:rPr lang="en-US" dirty="0"/>
              <a:t>A better way to work together</a:t>
            </a:r>
          </a:p>
        </p:txBody>
      </p:sp>
      <p:sp>
        <p:nvSpPr>
          <p:cNvPr id="5" name="Content Placeholder 4">
            <a:extLst>
              <a:ext uri="{FF2B5EF4-FFF2-40B4-BE49-F238E27FC236}">
                <a16:creationId xmlns:a16="http://schemas.microsoft.com/office/drawing/2014/main" id="{C0606967-73B6-F26B-245F-F45CD09993EA}"/>
              </a:ext>
            </a:extLst>
          </p:cNvPr>
          <p:cNvSpPr>
            <a:spLocks noGrp="1"/>
          </p:cNvSpPr>
          <p:nvPr>
            <p:ph sz="quarter" idx="47"/>
          </p:nvPr>
        </p:nvSpPr>
        <p:spPr>
          <a:xfrm>
            <a:off x="571500" y="2884390"/>
            <a:ext cx="3242217" cy="1051570"/>
          </a:xfrm>
        </p:spPr>
        <p:txBody>
          <a:bodyPr wrap="square">
            <a:spAutoFit/>
          </a:bodyPr>
          <a:lstStyle/>
          <a:p>
            <a:r>
              <a:rPr lang="en-US" sz="1200" dirty="0"/>
              <a:t>Use the Webex app for the best experience.</a:t>
            </a:r>
          </a:p>
          <a:p>
            <a:r>
              <a:rPr lang="en-US" sz="1200" dirty="0"/>
              <a:t>After you install the app and sign in, you can start messaging and using spaces right away to connect with teammates, ask questions, and track progress.</a:t>
            </a:r>
          </a:p>
        </p:txBody>
      </p:sp>
      <p:sp>
        <p:nvSpPr>
          <p:cNvPr id="9" name="Text Placeholder 8">
            <a:extLst>
              <a:ext uri="{FF2B5EF4-FFF2-40B4-BE49-F238E27FC236}">
                <a16:creationId xmlns:a16="http://schemas.microsoft.com/office/drawing/2014/main" id="{5996B0BC-8F01-009D-C9A9-1840FA109049}"/>
              </a:ext>
            </a:extLst>
          </p:cNvPr>
          <p:cNvSpPr>
            <a:spLocks noGrp="1"/>
          </p:cNvSpPr>
          <p:nvPr>
            <p:ph type="body" sz="half" idx="2"/>
          </p:nvPr>
        </p:nvSpPr>
        <p:spPr>
          <a:xfrm>
            <a:off x="1435770" y="2004540"/>
            <a:ext cx="2601305" cy="594027"/>
          </a:xfrm>
        </p:spPr>
        <p:txBody>
          <a:bodyPr/>
          <a:lstStyle/>
          <a:p>
            <a:r>
              <a:rPr lang="en-US" dirty="0"/>
              <a:t>Keep all your work</a:t>
            </a:r>
            <a:br>
              <a:rPr lang="en-US" dirty="0"/>
            </a:br>
            <a:r>
              <a:rPr lang="en-US" dirty="0"/>
              <a:t>in one place</a:t>
            </a:r>
          </a:p>
        </p:txBody>
      </p:sp>
      <p:sp>
        <p:nvSpPr>
          <p:cNvPr id="10" name="Text Placeholder 9">
            <a:extLst>
              <a:ext uri="{FF2B5EF4-FFF2-40B4-BE49-F238E27FC236}">
                <a16:creationId xmlns:a16="http://schemas.microsoft.com/office/drawing/2014/main" id="{AFD0FF29-4305-7AC9-4FB5-30741786FE7F}"/>
              </a:ext>
            </a:extLst>
          </p:cNvPr>
          <p:cNvSpPr>
            <a:spLocks noGrp="1"/>
          </p:cNvSpPr>
          <p:nvPr>
            <p:ph type="body" sz="half" idx="49"/>
          </p:nvPr>
        </p:nvSpPr>
        <p:spPr>
          <a:xfrm>
            <a:off x="5247293" y="1907558"/>
            <a:ext cx="2601306" cy="594027"/>
          </a:xfrm>
        </p:spPr>
        <p:txBody>
          <a:bodyPr vert="horz" lIns="0" tIns="0" rIns="0" bIns="0" rtlCol="0">
            <a:noAutofit/>
          </a:bodyPr>
          <a:lstStyle/>
          <a:p>
            <a:r>
              <a:rPr lang="en-US" dirty="0"/>
              <a:t>See what’s happening</a:t>
            </a:r>
          </a:p>
        </p:txBody>
      </p:sp>
      <p:sp>
        <p:nvSpPr>
          <p:cNvPr id="13" name="Text Placeholder 9">
            <a:extLst>
              <a:ext uri="{FF2B5EF4-FFF2-40B4-BE49-F238E27FC236}">
                <a16:creationId xmlns:a16="http://schemas.microsoft.com/office/drawing/2014/main" id="{7271D075-0DE1-102D-4F12-147A17AAD73F}"/>
              </a:ext>
            </a:extLst>
          </p:cNvPr>
          <p:cNvSpPr txBox="1">
            <a:spLocks/>
          </p:cNvSpPr>
          <p:nvPr/>
        </p:nvSpPr>
        <p:spPr>
          <a:xfrm>
            <a:off x="571500" y="1180882"/>
            <a:ext cx="7547739" cy="553998"/>
          </a:xfrm>
          <a:prstGeom prst="rect">
            <a:avLst/>
          </a:prstGeom>
        </p:spPr>
        <p:txBody>
          <a:bodyPr vert="horz" lIns="0" tIns="0" rIns="0" bIns="0" rtlCol="0">
            <a:noAutofit/>
          </a:bodyPr>
          <a:lstStyle>
            <a:lvl1pPr marL="0" indent="0" algn="l" defTabSz="882171" rtl="0" eaLnBrk="1" latinLnBrk="0" hangingPunct="1">
              <a:lnSpc>
                <a:spcPct val="100000"/>
              </a:lnSpc>
              <a:spcBef>
                <a:spcPts val="0"/>
              </a:spcBef>
              <a:spcAft>
                <a:spcPts val="1000"/>
              </a:spcAft>
              <a:buFont typeface="Arial" panose="020B0604020202020204" pitchFamily="34" charset="0"/>
              <a:buNone/>
              <a:defRPr sz="1600" b="0" i="0" kern="0" spc="0" baseline="0">
                <a:solidFill>
                  <a:schemeClr val="bg1"/>
                </a:solidFill>
                <a:latin typeface="+mn-lt"/>
                <a:ea typeface="+mn-ea"/>
                <a:cs typeface="+mn-cs"/>
              </a:defRPr>
            </a:lvl1pPr>
            <a:lvl2pPr marL="171450" indent="-171450" algn="l" defTabSz="882171" rtl="0" eaLnBrk="1" latinLnBrk="0" hangingPunct="1">
              <a:lnSpc>
                <a:spcPct val="100000"/>
              </a:lnSpc>
              <a:spcBef>
                <a:spcPts val="0"/>
              </a:spcBef>
              <a:spcAft>
                <a:spcPts val="1000"/>
              </a:spcAft>
              <a:buFont typeface="Arial" panose="020B0604020202020204" pitchFamily="34" charset="0"/>
              <a:buChar char="•"/>
              <a:defRPr sz="1400" b="0" i="0" kern="0" spc="0" baseline="0">
                <a:solidFill>
                  <a:schemeClr val="bg1"/>
                </a:solidFill>
                <a:latin typeface="+mn-lt"/>
                <a:ea typeface="+mn-ea"/>
                <a:cs typeface="CiscoSansTT" panose="020B0503020201020303" pitchFamily="34" charset="0"/>
              </a:defRPr>
            </a:lvl2pPr>
            <a:lvl3pPr marL="342900" indent="-171450" algn="l" defTabSz="882171" rtl="0" eaLnBrk="1" latinLnBrk="0" hangingPunct="1">
              <a:lnSpc>
                <a:spcPct val="100000"/>
              </a:lnSpc>
              <a:spcBef>
                <a:spcPts val="0"/>
              </a:spcBef>
              <a:spcAft>
                <a:spcPts val="1000"/>
              </a:spcAft>
              <a:buFont typeface="Arial" panose="020B0604020202020204" pitchFamily="34" charset="0"/>
              <a:buChar char="•"/>
              <a:defRPr sz="1200" b="0" i="0" kern="0" spc="0" baseline="0">
                <a:solidFill>
                  <a:schemeClr val="bg1"/>
                </a:solidFill>
                <a:latin typeface="+mn-lt"/>
                <a:ea typeface="+mn-ea"/>
                <a:cs typeface="CiscoSansTT" panose="020B0503020201020303" pitchFamily="34" charset="0"/>
              </a:defRPr>
            </a:lvl3pPr>
            <a:lvl4pPr marL="519113" indent="-176213" algn="l" defTabSz="882171" rtl="0" eaLnBrk="1" latinLnBrk="0" hangingPunct="1">
              <a:lnSpc>
                <a:spcPct val="100000"/>
              </a:lnSpc>
              <a:spcBef>
                <a:spcPts val="0"/>
              </a:spcBef>
              <a:spcAft>
                <a:spcPts val="1000"/>
              </a:spcAft>
              <a:buFont typeface="Arial" panose="020B0604020202020204" pitchFamily="34" charset="0"/>
              <a:buChar char="•"/>
              <a:defRPr sz="1000" b="0" i="0" kern="0" spc="0" baseline="0">
                <a:solidFill>
                  <a:schemeClr val="bg1"/>
                </a:solidFill>
                <a:latin typeface="+mn-lt"/>
                <a:ea typeface="+mn-ea"/>
                <a:cs typeface="CiscoSansTT" panose="020B0503020201020303" pitchFamily="34" charset="0"/>
              </a:defRPr>
            </a:lvl4pPr>
            <a:lvl5pPr marL="457200" marR="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sz="600" b="0" i="0" kern="1200" spc="0" baseline="0">
                <a:solidFill>
                  <a:schemeClr val="bg1"/>
                </a:solidFill>
                <a:latin typeface="+mn-lt"/>
                <a:ea typeface="+mn-ea"/>
                <a:cs typeface="+mn-cs"/>
              </a:defRPr>
            </a:lvl5pPr>
            <a:lvl6pPr marL="242597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6pPr>
            <a:lvl7pPr marL="2867060"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7pPr>
            <a:lvl8pPr marL="3308145"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8pPr>
            <a:lvl9pPr marL="374923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9pPr>
          </a:lstStyle>
          <a:p>
            <a:pPr marL="0" marR="0" lvl="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a:pPr>
            <a:r>
              <a:rPr kumimoji="0" lang="en-US" sz="1600" b="0" i="0" u="none" strike="noStrike" kern="0" cap="none" spc="0" normalizeH="0" baseline="0" noProof="0" dirty="0">
                <a:ln>
                  <a:noFill/>
                </a:ln>
                <a:solidFill>
                  <a:srgbClr val="121212"/>
                </a:solidFill>
                <a:effectLst/>
                <a:uLnTx/>
                <a:uFillTx/>
                <a:latin typeface="CiscoSansTT Light"/>
                <a:ea typeface="+mn-ea"/>
                <a:cs typeface="+mn-cs"/>
              </a:rPr>
              <a:t>Webex Messaging gives teams one place to communicate, share,</a:t>
            </a:r>
            <a:br>
              <a:rPr kumimoji="0" lang="en-US" sz="1600" b="0" i="0" u="none" strike="noStrike" kern="0" cap="none" spc="0" normalizeH="0" baseline="0" noProof="0" dirty="0">
                <a:ln>
                  <a:noFill/>
                </a:ln>
                <a:solidFill>
                  <a:srgbClr val="121212"/>
                </a:solidFill>
                <a:effectLst/>
                <a:uLnTx/>
                <a:uFillTx/>
                <a:latin typeface="CiscoSansTT Light"/>
                <a:ea typeface="+mn-ea"/>
                <a:cs typeface="+mn-cs"/>
              </a:rPr>
            </a:br>
            <a:r>
              <a:rPr kumimoji="0" lang="en-US" sz="1600" b="0" i="0" u="none" strike="noStrike" kern="0" cap="none" spc="0" normalizeH="0" baseline="0" noProof="0" dirty="0">
                <a:ln>
                  <a:noFill/>
                </a:ln>
                <a:solidFill>
                  <a:srgbClr val="121212"/>
                </a:solidFill>
                <a:effectLst/>
                <a:uLnTx/>
                <a:uFillTx/>
                <a:latin typeface="CiscoSansTT Light"/>
                <a:ea typeface="+mn-ea"/>
                <a:cs typeface="+mn-cs"/>
              </a:rPr>
              <a:t>and keep work moving forward.</a:t>
            </a:r>
          </a:p>
        </p:txBody>
      </p:sp>
      <p:sp>
        <p:nvSpPr>
          <p:cNvPr id="14" name="Rounded Rectangle 13" descr="A button that says download the app">
            <a:hlinkClick r:id="rId3"/>
            <a:extLst>
              <a:ext uri="{FF2B5EF4-FFF2-40B4-BE49-F238E27FC236}">
                <a16:creationId xmlns:a16="http://schemas.microsoft.com/office/drawing/2014/main" id="{45DA287D-81FC-2E78-9988-4A55A7F75465}"/>
              </a:ext>
            </a:extLst>
          </p:cNvPr>
          <p:cNvSpPr/>
          <p:nvPr/>
        </p:nvSpPr>
        <p:spPr>
          <a:xfrm>
            <a:off x="571500" y="4243717"/>
            <a:ext cx="1905001" cy="455930"/>
          </a:xfrm>
          <a:prstGeom prst="roundRect">
            <a:avLst>
              <a:gd name="adj" fmla="val 50000"/>
            </a:avLst>
          </a:prstGeom>
          <a:solidFill>
            <a:srgbClr val="1212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2637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iscoSansTT Light"/>
                <a:ea typeface="+mn-ea"/>
                <a:cs typeface="+mn-cs"/>
              </a:rPr>
              <a:t>Download the app</a:t>
            </a:r>
          </a:p>
        </p:txBody>
      </p:sp>
      <p:sp>
        <p:nvSpPr>
          <p:cNvPr id="25" name="TextBox 24">
            <a:extLst>
              <a:ext uri="{FF2B5EF4-FFF2-40B4-BE49-F238E27FC236}">
                <a16:creationId xmlns:a16="http://schemas.microsoft.com/office/drawing/2014/main" id="{F0572328-C97B-939D-BE69-0A7DCB4B0994}"/>
              </a:ext>
            </a:extLst>
          </p:cNvPr>
          <p:cNvSpPr txBox="1"/>
          <p:nvPr/>
        </p:nvSpPr>
        <p:spPr>
          <a:xfrm>
            <a:off x="6858000" y="5328269"/>
            <a:ext cx="0" cy="0"/>
          </a:xfrm>
          <a:prstGeom prst="rect">
            <a:avLst/>
          </a:prstGeom>
          <a:noFill/>
        </p:spPr>
        <p:txBody>
          <a:bodyPr wrap="none" lIns="0" tIns="0" rIns="0" bIns="0" rtlCol="0">
            <a:noAutofit/>
          </a:bodyPr>
          <a:lstStyle/>
          <a:p>
            <a:pPr marL="0" marR="0" lvl="0" indent="0" algn="l" defTabSz="926372" rtl="0" eaLnBrk="1" fontAlgn="auto" latinLnBrk="0" hangingPunct="1">
              <a:lnSpc>
                <a:spcPct val="12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iscoSansTT Light"/>
              <a:ea typeface="+mn-ea"/>
              <a:cs typeface="+mn-cs"/>
            </a:endParaRPr>
          </a:p>
        </p:txBody>
      </p:sp>
      <p:pic>
        <p:nvPicPr>
          <p:cNvPr id="16" name="Image" descr="Webex logo">
            <a:extLst>
              <a:ext uri="{FF2B5EF4-FFF2-40B4-BE49-F238E27FC236}">
                <a16:creationId xmlns:a16="http://schemas.microsoft.com/office/drawing/2014/main" id="{4207ED57-B56A-238B-D58E-EDCB328B1C80}"/>
              </a:ext>
            </a:extLst>
          </p:cNvPr>
          <p:cNvPicPr>
            <a:picLocks noChangeAspect="1"/>
          </p:cNvPicPr>
          <p:nvPr/>
        </p:nvPicPr>
        <p:blipFill>
          <a:blip r:embed="rId4" cstate="screen">
            <a:extLst>
              <a:ext uri="{28A0092B-C50C-407E-A947-70E740481C1C}">
                <a14:useLocalDpi xmlns:a14="http://schemas.microsoft.com/office/drawing/2010/main"/>
              </a:ext>
            </a:extLst>
          </a:blip>
          <a:srcRect r="41206"/>
          <a:stretch>
            <a:fillRect/>
          </a:stretch>
        </p:blipFill>
        <p:spPr>
          <a:xfrm>
            <a:off x="9740348" y="335385"/>
            <a:ext cx="1109788" cy="340476"/>
          </a:xfrm>
          <a:prstGeom prst="rect">
            <a:avLst/>
          </a:prstGeom>
          <a:ln w="12700">
            <a:miter lim="400000"/>
          </a:ln>
        </p:spPr>
      </p:pic>
      <p:pic>
        <p:nvPicPr>
          <p:cNvPr id="17" name="Image" descr="placeholder logo">
            <a:extLst>
              <a:ext uri="{FF2B5EF4-FFF2-40B4-BE49-F238E27FC236}">
                <a16:creationId xmlns:a16="http://schemas.microsoft.com/office/drawing/2014/main" id="{49121A2C-EEDA-3E68-5858-C286D7598A89}"/>
              </a:ext>
            </a:extLst>
          </p:cNvPr>
          <p:cNvPicPr>
            <a:picLocks noChangeAspect="1"/>
          </p:cNvPicPr>
          <p:nvPr/>
        </p:nvPicPr>
        <p:blipFill>
          <a:blip r:embed="rId4" cstate="screen">
            <a:extLst>
              <a:ext uri="{28A0092B-C50C-407E-A947-70E740481C1C}">
                <a14:useLocalDpi xmlns:a14="http://schemas.microsoft.com/office/drawing/2010/main"/>
              </a:ext>
            </a:extLst>
          </a:blip>
          <a:srcRect l="58794"/>
          <a:stretch>
            <a:fillRect/>
          </a:stretch>
        </p:blipFill>
        <p:spPr>
          <a:xfrm>
            <a:off x="10850136" y="333141"/>
            <a:ext cx="777809" cy="340476"/>
          </a:xfrm>
          <a:prstGeom prst="rect">
            <a:avLst/>
          </a:prstGeom>
          <a:ln w="12700">
            <a:miter lim="400000"/>
          </a:ln>
        </p:spPr>
      </p:pic>
      <p:sp>
        <p:nvSpPr>
          <p:cNvPr id="27" name="TextBox 26">
            <a:extLst>
              <a:ext uri="{FF2B5EF4-FFF2-40B4-BE49-F238E27FC236}">
                <a16:creationId xmlns:a16="http://schemas.microsoft.com/office/drawing/2014/main" id="{2F286646-B402-3FB0-69A4-3170B86C4429}"/>
              </a:ext>
            </a:extLst>
          </p:cNvPr>
          <p:cNvSpPr txBox="1"/>
          <p:nvPr/>
        </p:nvSpPr>
        <p:spPr>
          <a:xfrm>
            <a:off x="13272655" y="3297382"/>
            <a:ext cx="0" cy="0"/>
          </a:xfrm>
          <a:prstGeom prst="rect">
            <a:avLst/>
          </a:prstGeom>
          <a:noFill/>
        </p:spPr>
        <p:txBody>
          <a:bodyPr wrap="none" lIns="0" tIns="0" rIns="0" bIns="0" rtlCol="0">
            <a:noAutofit/>
          </a:bodyPr>
          <a:lstStyle/>
          <a:p>
            <a:pPr marL="0" marR="0" lvl="0" indent="0" algn="l" defTabSz="926372" rtl="0" eaLnBrk="1" fontAlgn="auto" latinLnBrk="0" hangingPunct="1">
              <a:lnSpc>
                <a:spcPct val="12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CiscoSansTT Light"/>
              <a:ea typeface="+mn-ea"/>
              <a:cs typeface="+mn-cs"/>
            </a:endParaRPr>
          </a:p>
        </p:txBody>
      </p:sp>
      <p:sp>
        <p:nvSpPr>
          <p:cNvPr id="3" name="Content Placeholder 6">
            <a:extLst>
              <a:ext uri="{FF2B5EF4-FFF2-40B4-BE49-F238E27FC236}">
                <a16:creationId xmlns:a16="http://schemas.microsoft.com/office/drawing/2014/main" id="{B12C620F-0EFF-3E82-688D-0E12DC39E6AF}"/>
              </a:ext>
            </a:extLst>
          </p:cNvPr>
          <p:cNvSpPr txBox="1">
            <a:spLocks/>
          </p:cNvSpPr>
          <p:nvPr/>
        </p:nvSpPr>
        <p:spPr>
          <a:xfrm>
            <a:off x="4381500" y="2884391"/>
            <a:ext cx="3242218" cy="1235952"/>
          </a:xfrm>
          <a:prstGeom prst="rect">
            <a:avLst/>
          </a:prstGeom>
        </p:spPr>
        <p:txBody>
          <a:bodyPr vert="horz" lIns="0" tIns="0" rIns="0" bIns="0" rtlCol="0">
            <a:noAutofit/>
          </a:bodyPr>
          <a:lstStyle>
            <a:lvl1pPr marL="0" indent="0" algn="l" defTabSz="882171" rtl="0" eaLnBrk="1" latinLnBrk="0" hangingPunct="1">
              <a:lnSpc>
                <a:spcPct val="100000"/>
              </a:lnSpc>
              <a:spcBef>
                <a:spcPts val="0"/>
              </a:spcBef>
              <a:spcAft>
                <a:spcPts val="1000"/>
              </a:spcAft>
              <a:buFont typeface="Arial" panose="020B0604020202020204" pitchFamily="34" charset="0"/>
              <a:buNone/>
              <a:defRPr sz="1600" b="0" i="0" kern="0" spc="0" baseline="0">
                <a:solidFill>
                  <a:schemeClr val="bg1"/>
                </a:solidFill>
                <a:latin typeface="+mn-lt"/>
                <a:ea typeface="+mn-ea"/>
                <a:cs typeface="+mn-cs"/>
              </a:defRPr>
            </a:lvl1pPr>
            <a:lvl2pPr marL="171450" indent="-171450" algn="l" defTabSz="882171" rtl="0" eaLnBrk="1" latinLnBrk="0" hangingPunct="1">
              <a:lnSpc>
                <a:spcPct val="100000"/>
              </a:lnSpc>
              <a:spcBef>
                <a:spcPts val="0"/>
              </a:spcBef>
              <a:spcAft>
                <a:spcPts val="1000"/>
              </a:spcAft>
              <a:buFont typeface="Arial" panose="020B0604020202020204" pitchFamily="34" charset="0"/>
              <a:buChar char="•"/>
              <a:defRPr sz="1400" b="0" i="0" kern="0" spc="0" baseline="0">
                <a:solidFill>
                  <a:schemeClr val="bg1"/>
                </a:solidFill>
                <a:latin typeface="+mn-lt"/>
                <a:ea typeface="+mn-ea"/>
                <a:cs typeface="CiscoSansTT" panose="020B0503020201020303" pitchFamily="34" charset="0"/>
              </a:defRPr>
            </a:lvl2pPr>
            <a:lvl3pPr marL="346075" indent="-171450" algn="l" defTabSz="882171" rtl="0" eaLnBrk="1" latinLnBrk="0" hangingPunct="1">
              <a:lnSpc>
                <a:spcPct val="100000"/>
              </a:lnSpc>
              <a:spcBef>
                <a:spcPts val="0"/>
              </a:spcBef>
              <a:spcAft>
                <a:spcPts val="1000"/>
              </a:spcAft>
              <a:buFont typeface="Arial" panose="020B0604020202020204" pitchFamily="34" charset="0"/>
              <a:buChar char="•"/>
              <a:defRPr sz="1200" b="0" i="0" kern="0" spc="0" baseline="0">
                <a:solidFill>
                  <a:schemeClr val="bg1"/>
                </a:solidFill>
                <a:latin typeface="+mn-lt"/>
                <a:ea typeface="+mn-ea"/>
                <a:cs typeface="CiscoSansTT" panose="020B0503020201020303" pitchFamily="34" charset="0"/>
              </a:defRPr>
            </a:lvl3pPr>
            <a:lvl4pPr marL="512763" indent="-169863" algn="l" defTabSz="882171" rtl="0" eaLnBrk="1" latinLnBrk="0" hangingPunct="1">
              <a:lnSpc>
                <a:spcPct val="100000"/>
              </a:lnSpc>
              <a:spcBef>
                <a:spcPts val="0"/>
              </a:spcBef>
              <a:spcAft>
                <a:spcPts val="1000"/>
              </a:spcAft>
              <a:buFont typeface="Arial" panose="020B0604020202020204" pitchFamily="34" charset="0"/>
              <a:buChar char="•"/>
              <a:defRPr lang="en-US" sz="1000" b="0" i="0" kern="0" spc="0" baseline="0" dirty="0" smtClean="0">
                <a:solidFill>
                  <a:schemeClr val="bg1"/>
                </a:solidFill>
                <a:latin typeface="+mn-lt"/>
                <a:ea typeface="+mn-ea"/>
                <a:cs typeface="CiscoSansTT" panose="020B0503020201020303" pitchFamily="34" charset="0"/>
              </a:defRPr>
            </a:lvl4pPr>
            <a:lvl5pPr marL="457200" marR="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sz="600" b="0" i="0" kern="1200" spc="0" baseline="0">
                <a:solidFill>
                  <a:schemeClr val="bg1"/>
                </a:solidFill>
                <a:latin typeface="+mn-lt"/>
                <a:ea typeface="+mn-ea"/>
                <a:cs typeface="+mn-cs"/>
              </a:defRPr>
            </a:lvl5pPr>
            <a:lvl6pPr marL="242597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6pPr>
            <a:lvl7pPr marL="2867060"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7pPr>
            <a:lvl8pPr marL="3308145"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8pPr>
            <a:lvl9pPr marL="374923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9pPr>
          </a:lstStyle>
          <a:p>
            <a:pPr marL="0" marR="0" lvl="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a:pPr>
            <a:r>
              <a:rPr kumimoji="0" lang="en-US" sz="1200" b="0" i="0" u="none" strike="noStrike" kern="0" cap="none" spc="0" normalizeH="0" baseline="0" noProof="0" dirty="0">
                <a:ln>
                  <a:noFill/>
                </a:ln>
                <a:solidFill>
                  <a:srgbClr val="121212"/>
                </a:solidFill>
                <a:effectLst/>
                <a:uLnTx/>
                <a:uFillTx/>
                <a:latin typeface="CiscoSansTT Light"/>
                <a:ea typeface="+mn-ea"/>
                <a:cs typeface="+mn-cs"/>
              </a:rPr>
              <a:t>See your conversations from the </a:t>
            </a:r>
            <a:r>
              <a:rPr kumimoji="0" lang="en-US" sz="1200" b="0" i="0" u="none" strike="noStrike" kern="0" cap="none" spc="0" normalizeH="0" baseline="0" noProof="0" dirty="0">
                <a:ln>
                  <a:noFill/>
                </a:ln>
                <a:solidFill>
                  <a:srgbClr val="121212"/>
                </a:solidFill>
                <a:effectLst/>
                <a:uLnTx/>
                <a:uFillTx/>
                <a:latin typeface="CiscoSansTT Medium" panose="020B0903020201020303" pitchFamily="34" charset="0"/>
                <a:ea typeface="+mn-ea"/>
                <a:cs typeface="CiscoSansTT Medium" panose="020B0903020201020303" pitchFamily="34" charset="0"/>
              </a:rPr>
              <a:t>Messaging</a:t>
            </a:r>
            <a:r>
              <a:rPr kumimoji="0" lang="en-US" sz="1200" b="0" i="0" u="none" strike="noStrike" kern="0" cap="none" spc="0" normalizeH="0" baseline="0" noProof="0" dirty="0">
                <a:ln>
                  <a:noFill/>
                </a:ln>
                <a:solidFill>
                  <a:srgbClr val="121212"/>
                </a:solidFill>
                <a:effectLst/>
                <a:uLnTx/>
                <a:uFillTx/>
                <a:latin typeface="CiscoSansTT Light"/>
                <a:ea typeface="+mn-ea"/>
                <a:cs typeface="+mn-cs"/>
              </a:rPr>
              <a:t> tab.</a:t>
            </a:r>
          </a:p>
          <a:p>
            <a:pPr marL="0" marR="0" lvl="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a:pPr>
            <a:r>
              <a:rPr kumimoji="0" lang="en-US" sz="1200" b="0" i="0" u="none" strike="noStrike" kern="0" cap="none" spc="0" normalizeH="0" baseline="0" noProof="0" dirty="0">
                <a:ln>
                  <a:noFill/>
                </a:ln>
                <a:solidFill>
                  <a:srgbClr val="121212"/>
                </a:solidFill>
                <a:effectLst/>
                <a:uLnTx/>
                <a:uFillTx/>
                <a:latin typeface="CiscoSansTT Light"/>
                <a:ea typeface="+mn-ea"/>
                <a:cs typeface="+mn-cs"/>
              </a:rPr>
              <a:t>Notifications and recent conversations appear at the top, making it easier to see updates, active discussions, and items that may need your attention.</a:t>
            </a:r>
          </a:p>
        </p:txBody>
      </p:sp>
      <p:sp>
        <p:nvSpPr>
          <p:cNvPr id="15" name="Content Placeholder 6">
            <a:extLst>
              <a:ext uri="{FF2B5EF4-FFF2-40B4-BE49-F238E27FC236}">
                <a16:creationId xmlns:a16="http://schemas.microsoft.com/office/drawing/2014/main" id="{D5A33BAF-3658-D486-86F6-05D346CE8775}"/>
              </a:ext>
            </a:extLst>
          </p:cNvPr>
          <p:cNvSpPr txBox="1">
            <a:spLocks/>
          </p:cNvSpPr>
          <p:nvPr/>
        </p:nvSpPr>
        <p:spPr>
          <a:xfrm>
            <a:off x="4381499" y="5034742"/>
            <a:ext cx="3242218" cy="989703"/>
          </a:xfrm>
          <a:prstGeom prst="rect">
            <a:avLst/>
          </a:prstGeom>
        </p:spPr>
        <p:txBody>
          <a:bodyPr vert="horz" lIns="0" tIns="0" rIns="0" bIns="0" rtlCol="0">
            <a:noAutofit/>
          </a:bodyPr>
          <a:lstStyle>
            <a:lvl1pPr marL="0" indent="0" algn="l" defTabSz="882171" rtl="0" eaLnBrk="1" latinLnBrk="0" hangingPunct="1">
              <a:lnSpc>
                <a:spcPct val="100000"/>
              </a:lnSpc>
              <a:spcBef>
                <a:spcPts val="0"/>
              </a:spcBef>
              <a:spcAft>
                <a:spcPts val="1000"/>
              </a:spcAft>
              <a:buFont typeface="Arial" panose="020B0604020202020204" pitchFamily="34" charset="0"/>
              <a:buNone/>
              <a:defRPr sz="1600" b="0" i="0" kern="0" spc="0" baseline="0">
                <a:solidFill>
                  <a:schemeClr val="bg1"/>
                </a:solidFill>
                <a:latin typeface="+mn-lt"/>
                <a:ea typeface="+mn-ea"/>
                <a:cs typeface="+mn-cs"/>
              </a:defRPr>
            </a:lvl1pPr>
            <a:lvl2pPr marL="171450" indent="-171450" algn="l" defTabSz="882171" rtl="0" eaLnBrk="1" latinLnBrk="0" hangingPunct="1">
              <a:lnSpc>
                <a:spcPct val="100000"/>
              </a:lnSpc>
              <a:spcBef>
                <a:spcPts val="0"/>
              </a:spcBef>
              <a:spcAft>
                <a:spcPts val="1000"/>
              </a:spcAft>
              <a:buFont typeface="Arial" panose="020B0604020202020204" pitchFamily="34" charset="0"/>
              <a:buChar char="•"/>
              <a:defRPr sz="1400" b="0" i="0" kern="0" spc="0" baseline="0">
                <a:solidFill>
                  <a:schemeClr val="bg1"/>
                </a:solidFill>
                <a:latin typeface="+mn-lt"/>
                <a:ea typeface="+mn-ea"/>
                <a:cs typeface="CiscoSansTT" panose="020B0503020201020303" pitchFamily="34" charset="0"/>
              </a:defRPr>
            </a:lvl2pPr>
            <a:lvl3pPr marL="346075" indent="-171450" algn="l" defTabSz="882171" rtl="0" eaLnBrk="1" latinLnBrk="0" hangingPunct="1">
              <a:lnSpc>
                <a:spcPct val="100000"/>
              </a:lnSpc>
              <a:spcBef>
                <a:spcPts val="0"/>
              </a:spcBef>
              <a:spcAft>
                <a:spcPts val="1000"/>
              </a:spcAft>
              <a:buFont typeface="Arial" panose="020B0604020202020204" pitchFamily="34" charset="0"/>
              <a:buChar char="•"/>
              <a:defRPr sz="1200" b="0" i="0" kern="0" spc="0" baseline="0">
                <a:solidFill>
                  <a:schemeClr val="bg1"/>
                </a:solidFill>
                <a:latin typeface="+mn-lt"/>
                <a:ea typeface="+mn-ea"/>
                <a:cs typeface="CiscoSansTT" panose="020B0503020201020303" pitchFamily="34" charset="0"/>
              </a:defRPr>
            </a:lvl3pPr>
            <a:lvl4pPr marL="512763" indent="-169863" algn="l" defTabSz="882171" rtl="0" eaLnBrk="1" latinLnBrk="0" hangingPunct="1">
              <a:lnSpc>
                <a:spcPct val="100000"/>
              </a:lnSpc>
              <a:spcBef>
                <a:spcPts val="0"/>
              </a:spcBef>
              <a:spcAft>
                <a:spcPts val="1000"/>
              </a:spcAft>
              <a:buFont typeface="Arial" panose="020B0604020202020204" pitchFamily="34" charset="0"/>
              <a:buChar char="•"/>
              <a:defRPr lang="en-US" sz="1000" b="0" i="0" kern="0" spc="0" baseline="0" dirty="0" smtClean="0">
                <a:solidFill>
                  <a:schemeClr val="bg1"/>
                </a:solidFill>
                <a:latin typeface="+mn-lt"/>
                <a:ea typeface="+mn-ea"/>
                <a:cs typeface="CiscoSansTT" panose="020B0503020201020303" pitchFamily="34" charset="0"/>
              </a:defRPr>
            </a:lvl4pPr>
            <a:lvl5pPr marL="457200" marR="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sz="600" b="0" i="0" kern="1200" spc="0" baseline="0">
                <a:solidFill>
                  <a:schemeClr val="bg1"/>
                </a:solidFill>
                <a:latin typeface="+mn-lt"/>
                <a:ea typeface="+mn-ea"/>
                <a:cs typeface="+mn-cs"/>
              </a:defRPr>
            </a:lvl5pPr>
            <a:lvl6pPr marL="242597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6pPr>
            <a:lvl7pPr marL="2867060"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7pPr>
            <a:lvl8pPr marL="3308145"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8pPr>
            <a:lvl9pPr marL="374923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9pPr>
          </a:lstStyle>
          <a:p>
            <a:pPr marL="0" marR="0" lvl="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a:pPr>
            <a:r>
              <a:rPr kumimoji="0" lang="en-US" sz="1200" b="0" i="0" u="none" strike="noStrike" kern="0" cap="none" spc="0" normalizeH="0" baseline="0" noProof="0" dirty="0">
                <a:ln>
                  <a:noFill/>
                </a:ln>
                <a:solidFill>
                  <a:srgbClr val="121212"/>
                </a:solidFill>
                <a:effectLst/>
                <a:uLnTx/>
                <a:uFillTx/>
                <a:latin typeface="CiscoSansTT Light"/>
                <a:ea typeface="+mn-ea"/>
                <a:cs typeface="+mn-cs"/>
              </a:rPr>
              <a:t>Sometimes you need a quick way to connect. You can send </a:t>
            </a:r>
            <a:r>
              <a:rPr kumimoji="0" lang="en-US" sz="1200" b="0" i="0" u="none" strike="noStrike" kern="0" cap="none" spc="0" normalizeH="0" baseline="0" noProof="0" dirty="0">
                <a:ln>
                  <a:noFill/>
                </a:ln>
                <a:solidFill>
                  <a:srgbClr val="121212"/>
                </a:solidFill>
                <a:effectLst/>
                <a:uLnTx/>
                <a:uFillTx/>
                <a:latin typeface="CiscoSansTT Light"/>
                <a:ea typeface="+mn-ea"/>
                <a:cs typeface="+mn-cs"/>
                <a:hlinkClick r:id="rId5"/>
              </a:rPr>
              <a:t>direct messages</a:t>
            </a:r>
            <a:r>
              <a:rPr kumimoji="0" lang="en-US" sz="1200" b="0" i="0" u="none" strike="noStrike" kern="0" cap="none" spc="0" normalizeH="0" baseline="0" noProof="0" dirty="0">
                <a:ln>
                  <a:noFill/>
                </a:ln>
                <a:solidFill>
                  <a:srgbClr val="121212"/>
                </a:solidFill>
                <a:effectLst/>
                <a:uLnTx/>
                <a:uFillTx/>
                <a:latin typeface="CiscoSansTT Light"/>
                <a:ea typeface="+mn-ea"/>
                <a:cs typeface="+mn-cs"/>
              </a:rPr>
              <a:t> from the </a:t>
            </a:r>
            <a:r>
              <a:rPr kumimoji="0" lang="en-US" sz="1200" b="0" i="0" u="none" strike="noStrike" kern="0" cap="none" spc="0" normalizeH="0" baseline="0" noProof="0" dirty="0">
                <a:ln>
                  <a:noFill/>
                </a:ln>
                <a:solidFill>
                  <a:srgbClr val="121212"/>
                </a:solidFill>
                <a:effectLst/>
                <a:uLnTx/>
                <a:uFillTx/>
                <a:latin typeface="CiscoSansTT Medium" panose="020B0903020201020303" pitchFamily="34" charset="0"/>
                <a:ea typeface="+mn-ea"/>
                <a:cs typeface="CiscoSansTT Medium" panose="020B0903020201020303" pitchFamily="34" charset="0"/>
              </a:rPr>
              <a:t>Messaging</a:t>
            </a:r>
            <a:r>
              <a:rPr kumimoji="0" lang="en-US" sz="1200" b="0" i="0" u="none" strike="noStrike" kern="0" cap="none" spc="0" normalizeH="0" baseline="0" noProof="0" dirty="0">
                <a:ln>
                  <a:noFill/>
                </a:ln>
                <a:solidFill>
                  <a:srgbClr val="121212"/>
                </a:solidFill>
                <a:effectLst/>
                <a:uLnTx/>
                <a:uFillTx/>
                <a:latin typeface="CiscoSansTT Light"/>
                <a:ea typeface="+mn-ea"/>
                <a:cs typeface="+mn-cs"/>
              </a:rPr>
              <a:t> tab or by searching and selecting a person’s name.</a:t>
            </a:r>
          </a:p>
        </p:txBody>
      </p:sp>
      <p:sp>
        <p:nvSpPr>
          <p:cNvPr id="18" name="Text Placeholder 11">
            <a:extLst>
              <a:ext uri="{FF2B5EF4-FFF2-40B4-BE49-F238E27FC236}">
                <a16:creationId xmlns:a16="http://schemas.microsoft.com/office/drawing/2014/main" id="{240F0189-C023-39E3-9284-A30C54F8F972}"/>
              </a:ext>
            </a:extLst>
          </p:cNvPr>
          <p:cNvSpPr>
            <a:spLocks noGrp="1"/>
          </p:cNvSpPr>
          <p:nvPr>
            <p:ph type="body" sz="half" idx="51"/>
          </p:nvPr>
        </p:nvSpPr>
        <p:spPr>
          <a:xfrm>
            <a:off x="5247293" y="4406167"/>
            <a:ext cx="2601306" cy="325713"/>
          </a:xfrm>
        </p:spPr>
        <p:txBody>
          <a:bodyPr/>
          <a:lstStyle/>
          <a:p>
            <a:r>
              <a:rPr lang="en-US" dirty="0"/>
              <a:t>Send messages</a:t>
            </a:r>
          </a:p>
        </p:txBody>
      </p:sp>
      <p:sp>
        <p:nvSpPr>
          <p:cNvPr id="12" name="TextBox 11">
            <a:extLst>
              <a:ext uri="{FF2B5EF4-FFF2-40B4-BE49-F238E27FC236}">
                <a16:creationId xmlns:a16="http://schemas.microsoft.com/office/drawing/2014/main" id="{FDABBD8A-80A2-AD27-4992-622AA1713072}"/>
              </a:ext>
            </a:extLst>
          </p:cNvPr>
          <p:cNvSpPr txBox="1"/>
          <p:nvPr/>
        </p:nvSpPr>
        <p:spPr>
          <a:xfrm>
            <a:off x="4980791" y="5292762"/>
            <a:ext cx="0" cy="0"/>
          </a:xfrm>
          <a:prstGeom prst="rect">
            <a:avLst/>
          </a:prstGeom>
          <a:noFill/>
        </p:spPr>
        <p:txBody>
          <a:bodyPr wrap="none" lIns="0" tIns="0" rIns="0" bIns="0" rtlCol="0">
            <a:noAutofit/>
          </a:bodyPr>
          <a:lstStyle/>
          <a:p>
            <a:pPr marL="0" marR="0" lvl="0" indent="0" algn="l" defTabSz="926372" rtl="0" eaLnBrk="1" fontAlgn="auto" latinLnBrk="0" hangingPunct="1">
              <a:lnSpc>
                <a:spcPct val="12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CiscoSansTT Light"/>
              <a:ea typeface="+mn-ea"/>
              <a:cs typeface="+mn-cs"/>
            </a:endParaRPr>
          </a:p>
        </p:txBody>
      </p:sp>
      <p:sp>
        <p:nvSpPr>
          <p:cNvPr id="26" name="Text Placeholder 9">
            <a:extLst>
              <a:ext uri="{FF2B5EF4-FFF2-40B4-BE49-F238E27FC236}">
                <a16:creationId xmlns:a16="http://schemas.microsoft.com/office/drawing/2014/main" id="{89C32021-0194-B828-5925-EFCA48B2183E}"/>
              </a:ext>
            </a:extLst>
          </p:cNvPr>
          <p:cNvSpPr txBox="1">
            <a:spLocks/>
          </p:cNvSpPr>
          <p:nvPr/>
        </p:nvSpPr>
        <p:spPr>
          <a:xfrm>
            <a:off x="8979569" y="2004540"/>
            <a:ext cx="2679031" cy="594027"/>
          </a:xfrm>
          <a:prstGeom prst="rect">
            <a:avLst/>
          </a:prstGeom>
        </p:spPr>
        <p:txBody>
          <a:bodyPr vert="horz" wrap="square" lIns="0" tIns="0" rIns="0" bIns="0" rtlCol="0" anchor="t" anchorCtr="0">
            <a:noAutofit/>
          </a:bodyPr>
          <a:lstStyle>
            <a:lvl1pPr marL="0" indent="0" algn="l" defTabSz="882171" rtl="0" eaLnBrk="1" latinLnBrk="0" hangingPunct="1">
              <a:lnSpc>
                <a:spcPct val="100000"/>
              </a:lnSpc>
              <a:spcBef>
                <a:spcPts val="0"/>
              </a:spcBef>
              <a:spcAft>
                <a:spcPts val="1000"/>
              </a:spcAft>
              <a:buFont typeface="Arial" panose="020B0604020202020204" pitchFamily="34" charset="0"/>
              <a:buNone/>
              <a:defRPr lang="en-US" sz="2000" b="0" i="0" kern="0" spc="0" baseline="0" dirty="0">
                <a:solidFill>
                  <a:schemeClr val="bg1"/>
                </a:solidFill>
                <a:latin typeface="+mj-lt"/>
                <a:ea typeface="+mn-ea"/>
                <a:cs typeface="CiscoSansTT" panose="020B0503020201020303" pitchFamily="34" charset="0"/>
              </a:defRPr>
            </a:lvl1pPr>
            <a:lvl2pPr marL="171450" indent="-171450" algn="l" defTabSz="882171" rtl="0" eaLnBrk="1" latinLnBrk="0" hangingPunct="1">
              <a:lnSpc>
                <a:spcPct val="100000"/>
              </a:lnSpc>
              <a:spcBef>
                <a:spcPts val="0"/>
              </a:spcBef>
              <a:spcAft>
                <a:spcPts val="1000"/>
              </a:spcAft>
              <a:buFont typeface="Arial" panose="020B0604020202020204" pitchFamily="34" charset="0"/>
              <a:buChar char="•"/>
              <a:defRPr sz="1400" b="0" i="0" kern="0" spc="0" baseline="0">
                <a:solidFill>
                  <a:schemeClr val="bg1"/>
                </a:solidFill>
                <a:latin typeface="+mn-lt"/>
                <a:ea typeface="+mn-ea"/>
                <a:cs typeface="CiscoSansTT" panose="020B0503020201020303" pitchFamily="34" charset="0"/>
              </a:defRPr>
            </a:lvl2pPr>
            <a:lvl3pPr marL="342900" indent="-171450" algn="l" defTabSz="882171" rtl="0" eaLnBrk="1" latinLnBrk="0" hangingPunct="1">
              <a:lnSpc>
                <a:spcPct val="100000"/>
              </a:lnSpc>
              <a:spcBef>
                <a:spcPts val="0"/>
              </a:spcBef>
              <a:spcAft>
                <a:spcPts val="1000"/>
              </a:spcAft>
              <a:buFont typeface="Arial" panose="020B0604020202020204" pitchFamily="34" charset="0"/>
              <a:buChar char="•"/>
              <a:defRPr sz="1200" b="0" i="0" kern="0" spc="0" baseline="0">
                <a:solidFill>
                  <a:schemeClr val="bg1"/>
                </a:solidFill>
                <a:latin typeface="+mn-lt"/>
                <a:ea typeface="+mn-ea"/>
                <a:cs typeface="CiscoSansTT" panose="020B0503020201020303" pitchFamily="34" charset="0"/>
              </a:defRPr>
            </a:lvl3pPr>
            <a:lvl4pPr marL="519113" indent="-176213" algn="l" defTabSz="882171" rtl="0" eaLnBrk="1" latinLnBrk="0" hangingPunct="1">
              <a:lnSpc>
                <a:spcPct val="100000"/>
              </a:lnSpc>
              <a:spcBef>
                <a:spcPts val="0"/>
              </a:spcBef>
              <a:spcAft>
                <a:spcPts val="1000"/>
              </a:spcAft>
              <a:buFont typeface="Arial" panose="020B0604020202020204" pitchFamily="34" charset="0"/>
              <a:buChar char="•"/>
              <a:defRPr sz="1000" b="0" i="0" kern="0" spc="0" baseline="0">
                <a:solidFill>
                  <a:schemeClr val="bg1"/>
                </a:solidFill>
                <a:latin typeface="+mn-lt"/>
                <a:ea typeface="+mn-ea"/>
                <a:cs typeface="CiscoSansTT" panose="020B0503020201020303" pitchFamily="34" charset="0"/>
              </a:defRPr>
            </a:lvl4pPr>
            <a:lvl5pPr marL="457200" marR="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sz="600" b="0" i="0" kern="1200" spc="0" baseline="0">
                <a:solidFill>
                  <a:schemeClr val="bg1"/>
                </a:solidFill>
                <a:latin typeface="+mn-lt"/>
                <a:ea typeface="+mn-ea"/>
                <a:cs typeface="+mn-cs"/>
              </a:defRPr>
            </a:lvl5pPr>
            <a:lvl6pPr marL="242597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6pPr>
            <a:lvl7pPr marL="2867060"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7pPr>
            <a:lvl8pPr marL="3308145"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8pPr>
            <a:lvl9pPr marL="374923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9pPr>
          </a:lstStyle>
          <a:p>
            <a:pPr marL="0" marR="0" lvl="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a:pPr>
            <a:r>
              <a:rPr kumimoji="0" lang="en-US" sz="2000" b="0" i="0" u="none" strike="noStrike" kern="0" cap="none" spc="0" normalizeH="0" baseline="0" noProof="0" dirty="0">
                <a:ln>
                  <a:noFill/>
                </a:ln>
                <a:solidFill>
                  <a:srgbClr val="121212"/>
                </a:solidFill>
                <a:effectLst/>
                <a:uLnTx/>
                <a:uFillTx/>
                <a:latin typeface="CiscoSansTT"/>
                <a:ea typeface="+mn-ea"/>
                <a:cs typeface="CiscoSansTT" panose="020B0503020201020303" pitchFamily="34" charset="0"/>
              </a:rPr>
              <a:t>Keep work organized</a:t>
            </a:r>
            <a:br>
              <a:rPr kumimoji="0" lang="en-US" sz="2000" b="0" i="0" u="none" strike="noStrike" kern="0" cap="none" spc="0" normalizeH="0" baseline="0" noProof="0" dirty="0">
                <a:ln>
                  <a:noFill/>
                </a:ln>
                <a:solidFill>
                  <a:srgbClr val="121212"/>
                </a:solidFill>
                <a:effectLst/>
                <a:uLnTx/>
                <a:uFillTx/>
                <a:latin typeface="CiscoSansTT"/>
                <a:ea typeface="+mn-ea"/>
                <a:cs typeface="CiscoSansTT" panose="020B0503020201020303" pitchFamily="34" charset="0"/>
              </a:rPr>
            </a:br>
            <a:r>
              <a:rPr kumimoji="0" lang="en-US" sz="2000" b="0" i="0" u="none" strike="noStrike" kern="0" cap="none" spc="0" normalizeH="0" baseline="0" noProof="0" dirty="0">
                <a:ln>
                  <a:noFill/>
                </a:ln>
                <a:solidFill>
                  <a:srgbClr val="121212"/>
                </a:solidFill>
                <a:effectLst/>
                <a:uLnTx/>
                <a:uFillTx/>
                <a:latin typeface="CiscoSansTT"/>
                <a:ea typeface="+mn-ea"/>
                <a:cs typeface="CiscoSansTT" panose="020B0503020201020303" pitchFamily="34" charset="0"/>
              </a:rPr>
              <a:t>in spaces</a:t>
            </a:r>
          </a:p>
        </p:txBody>
      </p:sp>
      <p:sp>
        <p:nvSpPr>
          <p:cNvPr id="28" name="Content Placeholder 6">
            <a:extLst>
              <a:ext uri="{FF2B5EF4-FFF2-40B4-BE49-F238E27FC236}">
                <a16:creationId xmlns:a16="http://schemas.microsoft.com/office/drawing/2014/main" id="{18993C69-8021-770D-C57E-9C64FD16C7F8}"/>
              </a:ext>
            </a:extLst>
          </p:cNvPr>
          <p:cNvSpPr txBox="1">
            <a:spLocks/>
          </p:cNvSpPr>
          <p:nvPr/>
        </p:nvSpPr>
        <p:spPr>
          <a:xfrm>
            <a:off x="8191501" y="2884390"/>
            <a:ext cx="3242218" cy="3140055"/>
          </a:xfrm>
          <a:prstGeom prst="rect">
            <a:avLst/>
          </a:prstGeom>
        </p:spPr>
        <p:txBody>
          <a:bodyPr vert="horz" lIns="0" tIns="0" rIns="0" bIns="0" rtlCol="0">
            <a:noAutofit/>
          </a:bodyPr>
          <a:lstStyle>
            <a:lvl1pPr marL="0" indent="0" algn="l" defTabSz="882171" rtl="0" eaLnBrk="1" latinLnBrk="0" hangingPunct="1">
              <a:lnSpc>
                <a:spcPct val="100000"/>
              </a:lnSpc>
              <a:spcBef>
                <a:spcPts val="0"/>
              </a:spcBef>
              <a:spcAft>
                <a:spcPts val="1000"/>
              </a:spcAft>
              <a:buFont typeface="Arial" panose="020B0604020202020204" pitchFamily="34" charset="0"/>
              <a:buNone/>
              <a:defRPr sz="1600" b="0" i="0" kern="0" spc="0" baseline="0">
                <a:solidFill>
                  <a:schemeClr val="bg1"/>
                </a:solidFill>
                <a:latin typeface="+mn-lt"/>
                <a:ea typeface="+mn-ea"/>
                <a:cs typeface="+mn-cs"/>
              </a:defRPr>
            </a:lvl1pPr>
            <a:lvl2pPr marL="171450" indent="-171450" algn="l" defTabSz="882171" rtl="0" eaLnBrk="1" latinLnBrk="0" hangingPunct="1">
              <a:lnSpc>
                <a:spcPct val="100000"/>
              </a:lnSpc>
              <a:spcBef>
                <a:spcPts val="0"/>
              </a:spcBef>
              <a:spcAft>
                <a:spcPts val="1000"/>
              </a:spcAft>
              <a:buFont typeface="Arial" panose="020B0604020202020204" pitchFamily="34" charset="0"/>
              <a:buChar char="•"/>
              <a:defRPr sz="1400" b="0" i="0" kern="0" spc="0" baseline="0">
                <a:solidFill>
                  <a:schemeClr val="bg1"/>
                </a:solidFill>
                <a:latin typeface="+mn-lt"/>
                <a:ea typeface="+mn-ea"/>
                <a:cs typeface="CiscoSansTT" panose="020B0503020201020303" pitchFamily="34" charset="0"/>
              </a:defRPr>
            </a:lvl2pPr>
            <a:lvl3pPr marL="346075" indent="-171450" algn="l" defTabSz="882171" rtl="0" eaLnBrk="1" latinLnBrk="0" hangingPunct="1">
              <a:lnSpc>
                <a:spcPct val="100000"/>
              </a:lnSpc>
              <a:spcBef>
                <a:spcPts val="0"/>
              </a:spcBef>
              <a:spcAft>
                <a:spcPts val="1000"/>
              </a:spcAft>
              <a:buFont typeface="Arial" panose="020B0604020202020204" pitchFamily="34" charset="0"/>
              <a:buChar char="•"/>
              <a:defRPr sz="1200" b="0" i="0" kern="0" spc="0" baseline="0">
                <a:solidFill>
                  <a:schemeClr val="bg1"/>
                </a:solidFill>
                <a:latin typeface="+mn-lt"/>
                <a:ea typeface="+mn-ea"/>
                <a:cs typeface="CiscoSansTT" panose="020B0503020201020303" pitchFamily="34" charset="0"/>
              </a:defRPr>
            </a:lvl3pPr>
            <a:lvl4pPr marL="512763" indent="-169863" algn="l" defTabSz="882171" rtl="0" eaLnBrk="1" latinLnBrk="0" hangingPunct="1">
              <a:lnSpc>
                <a:spcPct val="100000"/>
              </a:lnSpc>
              <a:spcBef>
                <a:spcPts val="0"/>
              </a:spcBef>
              <a:spcAft>
                <a:spcPts val="1000"/>
              </a:spcAft>
              <a:buFont typeface="Arial" panose="020B0604020202020204" pitchFamily="34" charset="0"/>
              <a:buChar char="•"/>
              <a:defRPr lang="en-US" sz="1000" b="0" i="0" kern="0" spc="0" baseline="0" dirty="0" smtClean="0">
                <a:solidFill>
                  <a:schemeClr val="bg1"/>
                </a:solidFill>
                <a:latin typeface="+mn-lt"/>
                <a:ea typeface="+mn-ea"/>
                <a:cs typeface="CiscoSansTT" panose="020B0503020201020303" pitchFamily="34" charset="0"/>
              </a:defRPr>
            </a:lvl4pPr>
            <a:lvl5pPr marL="457200" marR="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sz="600" b="0" i="0" kern="1200" spc="0" baseline="0">
                <a:solidFill>
                  <a:schemeClr val="bg1"/>
                </a:solidFill>
                <a:latin typeface="+mn-lt"/>
                <a:ea typeface="+mn-ea"/>
                <a:cs typeface="+mn-cs"/>
              </a:defRPr>
            </a:lvl5pPr>
            <a:lvl6pPr marL="242597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6pPr>
            <a:lvl7pPr marL="2867060"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7pPr>
            <a:lvl8pPr marL="3308145"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8pPr>
            <a:lvl9pPr marL="374923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9pPr>
          </a:lstStyle>
          <a:p>
            <a:pPr marL="0" marR="0" lvl="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a:pPr>
            <a:r>
              <a:rPr kumimoji="0" lang="en-US" sz="1200" b="0" i="0" u="none" strike="noStrike" kern="0" cap="none" spc="0" normalizeH="0" baseline="0" noProof="0" dirty="0">
                <a:ln>
                  <a:noFill/>
                </a:ln>
                <a:solidFill>
                  <a:srgbClr val="121212"/>
                </a:solidFill>
                <a:effectLst/>
                <a:uLnTx/>
                <a:uFillTx/>
                <a:latin typeface="CiscoSansTT Light"/>
                <a:ea typeface="+mn-ea"/>
                <a:cs typeface="+mn-cs"/>
                <a:hlinkClick r:id="rId6"/>
              </a:rPr>
              <a:t>Spaces</a:t>
            </a:r>
            <a:r>
              <a:rPr kumimoji="0" lang="en-US" sz="1200" b="0" i="0" u="none" strike="noStrike" kern="0" cap="none" spc="0" normalizeH="0" baseline="0" noProof="0" dirty="0">
                <a:ln>
                  <a:noFill/>
                </a:ln>
                <a:solidFill>
                  <a:srgbClr val="121212"/>
                </a:solidFill>
                <a:effectLst/>
                <a:uLnTx/>
                <a:uFillTx/>
                <a:latin typeface="CiscoSansTT Light"/>
                <a:ea typeface="+mn-ea"/>
                <a:cs typeface="+mn-cs"/>
              </a:rPr>
              <a:t> bring people, messages, and shared content together around a project, topic, or team.</a:t>
            </a:r>
          </a:p>
          <a:p>
            <a:pPr marL="0" marR="0" lvl="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a:pPr>
            <a:r>
              <a:rPr kumimoji="0" lang="en-US" sz="1200" b="0" i="0" u="none" strike="noStrike" kern="0" cap="none" spc="0" normalizeH="0" baseline="0" noProof="0" dirty="0">
                <a:ln>
                  <a:noFill/>
                </a:ln>
                <a:solidFill>
                  <a:srgbClr val="121212"/>
                </a:solidFill>
                <a:effectLst/>
                <a:uLnTx/>
                <a:uFillTx/>
                <a:latin typeface="CiscoSansTT Light"/>
                <a:ea typeface="+mn-ea"/>
                <a:cs typeface="+mn-cs"/>
              </a:rPr>
              <a:t>This keeps everyone aligned and creates a reliable record of decisions and progress.</a:t>
            </a:r>
          </a:p>
          <a:p>
            <a:pPr marL="0" marR="0" lvl="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a:pPr>
            <a:r>
              <a:rPr kumimoji="0" lang="en-US" sz="1200" b="0" i="0" u="none" strike="noStrike" kern="0" cap="none" spc="0" normalizeH="0" baseline="0" noProof="0" dirty="0">
                <a:ln>
                  <a:noFill/>
                </a:ln>
                <a:solidFill>
                  <a:srgbClr val="121212"/>
                </a:solidFill>
                <a:effectLst/>
                <a:uLnTx/>
                <a:uFillTx/>
                <a:latin typeface="CiscoSansTT Light"/>
                <a:ea typeface="+mn-ea"/>
                <a:cs typeface="+mn-cs"/>
              </a:rPr>
              <a:t>You may be added to spaces directly, or a </a:t>
            </a:r>
            <a:r>
              <a:rPr kumimoji="0" lang="en-US" sz="1200" b="0" i="0" u="none" strike="noStrike" kern="0" cap="none" spc="0" normalizeH="0" baseline="0" noProof="0" dirty="0">
                <a:ln>
                  <a:noFill/>
                </a:ln>
                <a:solidFill>
                  <a:srgbClr val="121212"/>
                </a:solidFill>
                <a:effectLst/>
                <a:uLnTx/>
                <a:uFillTx/>
                <a:latin typeface="CiscoSansTT Light"/>
                <a:ea typeface="+mn-ea"/>
                <a:cs typeface="+mn-cs"/>
                <a:hlinkClick r:id="rId7"/>
              </a:rPr>
              <a:t>team</a:t>
            </a:r>
            <a:r>
              <a:rPr kumimoji="0" lang="en-US" sz="1200" b="0" i="0" u="none" strike="noStrike" kern="0" cap="none" spc="0" normalizeH="0" baseline="0" noProof="0" dirty="0">
                <a:ln>
                  <a:noFill/>
                </a:ln>
                <a:solidFill>
                  <a:srgbClr val="121212"/>
                </a:solidFill>
                <a:effectLst/>
                <a:uLnTx/>
                <a:uFillTx/>
                <a:latin typeface="CiscoSansTT Light"/>
                <a:ea typeface="+mn-ea"/>
                <a:cs typeface="+mn-cs"/>
              </a:rPr>
              <a:t> that gives you access to related spaces.</a:t>
            </a:r>
          </a:p>
          <a:p>
            <a:pPr marL="0" marR="0" lvl="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a:pPr>
            <a:r>
              <a:rPr kumimoji="0" lang="en-US" sz="1200" b="0" i="0" u="none" strike="noStrike" kern="0" cap="none" spc="0" normalizeH="0" baseline="0" noProof="0" dirty="0">
                <a:ln>
                  <a:noFill/>
                </a:ln>
                <a:solidFill>
                  <a:srgbClr val="121212"/>
                </a:solidFill>
                <a:effectLst/>
                <a:uLnTx/>
                <a:uFillTx/>
                <a:latin typeface="CiscoSansTT Light"/>
                <a:ea typeface="+mn-ea"/>
                <a:cs typeface="+mn-cs"/>
              </a:rPr>
              <a:t>You can also </a:t>
            </a:r>
            <a:r>
              <a:rPr kumimoji="0" lang="en-US" sz="1200" b="0" i="0" u="none" strike="noStrike" kern="0" cap="none" spc="0" normalizeH="0" baseline="0" noProof="0" dirty="0">
                <a:ln>
                  <a:noFill/>
                </a:ln>
                <a:solidFill>
                  <a:srgbClr val="121212"/>
                </a:solidFill>
                <a:effectLst/>
                <a:uLnTx/>
                <a:uFillTx/>
                <a:latin typeface="CiscoSansTT Light"/>
                <a:ea typeface="+mn-ea"/>
                <a:cs typeface="+mn-cs"/>
                <a:hlinkClick r:id="rId8"/>
              </a:rPr>
              <a:t>search for a public space</a:t>
            </a:r>
            <a:r>
              <a:rPr kumimoji="0" lang="en-US" sz="1200" b="0" i="0" u="none" strike="noStrike" kern="0" cap="none" spc="0" normalizeH="0" baseline="0" noProof="0" dirty="0">
                <a:ln>
                  <a:noFill/>
                </a:ln>
                <a:solidFill>
                  <a:srgbClr val="121212"/>
                </a:solidFill>
                <a:effectLst/>
                <a:uLnTx/>
                <a:uFillTx/>
                <a:latin typeface="CiscoSansTT Light"/>
                <a:ea typeface="+mn-ea"/>
                <a:cs typeface="+mn-cs"/>
              </a:rPr>
              <a:t> by name or topic or </a:t>
            </a:r>
            <a:r>
              <a:rPr kumimoji="0" lang="en-US" sz="1200" b="0" i="0" u="none" strike="noStrike" kern="0" cap="none" spc="0" normalizeH="0" baseline="0" noProof="0" dirty="0">
                <a:ln>
                  <a:noFill/>
                </a:ln>
                <a:solidFill>
                  <a:srgbClr val="121212"/>
                </a:solidFill>
                <a:effectLst/>
                <a:uLnTx/>
                <a:uFillTx/>
                <a:latin typeface="CiscoSansTT Light"/>
                <a:ea typeface="+mn-ea"/>
                <a:cs typeface="+mn-cs"/>
                <a:hlinkClick r:id="rId9"/>
              </a:rPr>
              <a:t>create a new space</a:t>
            </a:r>
            <a:r>
              <a:rPr kumimoji="0" lang="en-US" sz="1200" b="0" i="0" u="none" strike="noStrike" kern="0" cap="none" spc="0" normalizeH="0" baseline="0" noProof="0" dirty="0">
                <a:ln>
                  <a:noFill/>
                </a:ln>
                <a:solidFill>
                  <a:srgbClr val="121212"/>
                </a:solidFill>
                <a:effectLst/>
                <a:uLnTx/>
                <a:uFillTx/>
                <a:latin typeface="CiscoSansTT Light"/>
                <a:ea typeface="+mn-ea"/>
                <a:cs typeface="+mn-cs"/>
              </a:rPr>
              <a:t> if what you’re looking for doesn’t exist.</a:t>
            </a:r>
          </a:p>
        </p:txBody>
      </p:sp>
      <p:pic>
        <p:nvPicPr>
          <p:cNvPr id="32" name="Picture 31" descr="An icon of the button to create a space in the Webex app">
            <a:extLst>
              <a:ext uri="{FF2B5EF4-FFF2-40B4-BE49-F238E27FC236}">
                <a16:creationId xmlns:a16="http://schemas.microsoft.com/office/drawing/2014/main" id="{A4B475BF-1DDD-DAFD-A81C-8C4207FD4598}"/>
              </a:ext>
            </a:extLst>
          </p:cNvPr>
          <p:cNvPicPr>
            <a:picLocks noChangeAspect="1"/>
          </p:cNvPicPr>
          <p:nvPr/>
        </p:nvPicPr>
        <p:blipFill>
          <a:blip r:embed="rId10"/>
          <a:srcRect l="4873" t="5655" r="55752" b="69128"/>
          <a:stretch>
            <a:fillRect/>
          </a:stretch>
        </p:blipFill>
        <p:spPr>
          <a:xfrm>
            <a:off x="8191500" y="5331320"/>
            <a:ext cx="1435100" cy="551465"/>
          </a:xfrm>
          <a:prstGeom prst="roundRect">
            <a:avLst/>
          </a:prstGeom>
        </p:spPr>
      </p:pic>
      <p:sp>
        <p:nvSpPr>
          <p:cNvPr id="2" name="Rectangle 1">
            <a:extLst>
              <a:ext uri="{FF2B5EF4-FFF2-40B4-BE49-F238E27FC236}">
                <a16:creationId xmlns:a16="http://schemas.microsoft.com/office/drawing/2014/main" id="{9D1CEFA5-0C40-6915-EEB8-FC159C5745EA}"/>
              </a:ext>
            </a:extLst>
          </p:cNvPr>
          <p:cNvSpPr/>
          <p:nvPr/>
        </p:nvSpPr>
        <p:spPr>
          <a:xfrm>
            <a:off x="11525625" y="6376087"/>
            <a:ext cx="188579" cy="172994"/>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26372" rtl="0" eaLnBrk="1" fontAlgn="auto" latinLnBrk="0" hangingPunct="1">
              <a:lnSpc>
                <a:spcPct val="100000"/>
              </a:lnSpc>
              <a:spcBef>
                <a:spcPts val="0"/>
              </a:spcBef>
              <a:spcAft>
                <a:spcPts val="0"/>
              </a:spcAft>
              <a:buClrTx/>
              <a:buSzTx/>
              <a:buFontTx/>
              <a:buNone/>
              <a:tabLst/>
              <a:defRPr/>
            </a:pPr>
            <a:endParaRPr kumimoji="0" lang="en-US" sz="1824" b="0" i="0" u="none" strike="noStrike" kern="1200" cap="none" spc="0" normalizeH="0" baseline="0" noProof="0">
              <a:ln>
                <a:noFill/>
              </a:ln>
              <a:solidFill>
                <a:srgbClr val="121212"/>
              </a:solidFill>
              <a:effectLst/>
              <a:uLnTx/>
              <a:uFillTx/>
              <a:latin typeface="CiscoSansTT Light"/>
              <a:ea typeface="+mn-ea"/>
              <a:cs typeface="+mn-cs"/>
            </a:endParaRPr>
          </a:p>
        </p:txBody>
      </p:sp>
      <p:pic>
        <p:nvPicPr>
          <p:cNvPr id="6" name="Picture 5" descr="An icon of a triangle square and circle">
            <a:extLst>
              <a:ext uri="{FF2B5EF4-FFF2-40B4-BE49-F238E27FC236}">
                <a16:creationId xmlns:a16="http://schemas.microsoft.com/office/drawing/2014/main" id="{9A30869B-A310-93B4-7B02-30115F0FA843}"/>
              </a:ext>
            </a:extLst>
          </p:cNvPr>
          <p:cNvPicPr>
            <a:picLocks noChangeAspect="1"/>
          </p:cNvPicPr>
          <p:nvPr/>
        </p:nvPicPr>
        <p:blipFill>
          <a:blip r:embed="rId11"/>
          <a:srcRect/>
          <a:stretch/>
        </p:blipFill>
        <p:spPr>
          <a:xfrm>
            <a:off x="571500" y="2055265"/>
            <a:ext cx="521368" cy="521368"/>
          </a:xfrm>
          <a:prstGeom prst="rect">
            <a:avLst/>
          </a:prstGeom>
        </p:spPr>
      </p:pic>
      <p:pic>
        <p:nvPicPr>
          <p:cNvPr id="7" name="Picture 6" descr="An icon of three people each in a screen">
            <a:extLst>
              <a:ext uri="{FF2B5EF4-FFF2-40B4-BE49-F238E27FC236}">
                <a16:creationId xmlns:a16="http://schemas.microsoft.com/office/drawing/2014/main" id="{80D071FD-62C5-4592-7D8C-D11D57C37278}"/>
              </a:ext>
            </a:extLst>
          </p:cNvPr>
          <p:cNvPicPr>
            <a:picLocks noChangeAspect="1"/>
          </p:cNvPicPr>
          <p:nvPr/>
        </p:nvPicPr>
        <p:blipFill>
          <a:blip r:embed="rId12"/>
          <a:srcRect/>
          <a:stretch/>
        </p:blipFill>
        <p:spPr>
          <a:xfrm>
            <a:off x="4367644" y="2069120"/>
            <a:ext cx="617409" cy="451183"/>
          </a:xfrm>
          <a:prstGeom prst="rect">
            <a:avLst/>
          </a:prstGeom>
        </p:spPr>
      </p:pic>
      <p:pic>
        <p:nvPicPr>
          <p:cNvPr id="8" name="Picture 7" descr="An icon of a screen with two arrows">
            <a:extLst>
              <a:ext uri="{FF2B5EF4-FFF2-40B4-BE49-F238E27FC236}">
                <a16:creationId xmlns:a16="http://schemas.microsoft.com/office/drawing/2014/main" id="{131C3038-1A6F-C56A-EC53-274A096446EB}"/>
              </a:ext>
            </a:extLst>
          </p:cNvPr>
          <p:cNvPicPr>
            <a:picLocks noChangeAspect="1"/>
          </p:cNvPicPr>
          <p:nvPr/>
        </p:nvPicPr>
        <p:blipFill>
          <a:blip r:embed="rId13"/>
          <a:srcRect/>
          <a:stretch/>
        </p:blipFill>
        <p:spPr>
          <a:xfrm>
            <a:off x="8153400" y="2058068"/>
            <a:ext cx="521368" cy="515761"/>
          </a:xfrm>
          <a:prstGeom prst="rect">
            <a:avLst/>
          </a:prstGeom>
        </p:spPr>
      </p:pic>
      <p:pic>
        <p:nvPicPr>
          <p:cNvPr id="11" name="Picture 10" descr="An icon of chat bubbles">
            <a:extLst>
              <a:ext uri="{FF2B5EF4-FFF2-40B4-BE49-F238E27FC236}">
                <a16:creationId xmlns:a16="http://schemas.microsoft.com/office/drawing/2014/main" id="{E676FC3C-AA13-2083-1623-36805FD9C359}"/>
              </a:ext>
            </a:extLst>
          </p:cNvPr>
          <p:cNvPicPr>
            <a:picLocks noChangeAspect="1"/>
          </p:cNvPicPr>
          <p:nvPr/>
        </p:nvPicPr>
        <p:blipFill>
          <a:blip r:embed="rId14"/>
          <a:srcRect/>
          <a:stretch/>
        </p:blipFill>
        <p:spPr>
          <a:xfrm>
            <a:off x="4381499" y="4310753"/>
            <a:ext cx="521368" cy="516540"/>
          </a:xfrm>
          <a:prstGeom prst="rect">
            <a:avLst/>
          </a:prstGeom>
        </p:spPr>
      </p:pic>
      <p:sp>
        <p:nvSpPr>
          <p:cNvPr id="20" name="TextBox 19">
            <a:extLst>
              <a:ext uri="{FF2B5EF4-FFF2-40B4-BE49-F238E27FC236}">
                <a16:creationId xmlns:a16="http://schemas.microsoft.com/office/drawing/2014/main" id="{085BA15B-AE9D-750F-4928-05AF56B7435F}"/>
              </a:ext>
            </a:extLst>
          </p:cNvPr>
          <p:cNvSpPr txBox="1"/>
          <p:nvPr/>
        </p:nvSpPr>
        <p:spPr>
          <a:xfrm>
            <a:off x="3219718" y="7392473"/>
            <a:ext cx="0" cy="0"/>
          </a:xfrm>
          <a:prstGeom prst="rect">
            <a:avLst/>
          </a:prstGeom>
          <a:noFill/>
        </p:spPr>
        <p:txBody>
          <a:bodyPr wrap="none" lIns="0" tIns="0" rIns="0" bIns="0" rtlCol="0">
            <a:noAutofit/>
          </a:bodyPr>
          <a:lstStyle/>
          <a:p>
            <a:pPr marL="0" marR="0" lvl="0" indent="0" algn="l" defTabSz="926372" rtl="0" eaLnBrk="1" fontAlgn="auto" latinLnBrk="0" hangingPunct="1">
              <a:lnSpc>
                <a:spcPct val="12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CiscoSansTT Light"/>
              <a:ea typeface="+mn-ea"/>
              <a:cs typeface="+mn-cs"/>
            </a:endParaRPr>
          </a:p>
        </p:txBody>
      </p:sp>
    </p:spTree>
    <p:extLst>
      <p:ext uri="{BB962C8B-B14F-4D97-AF65-F5344CB8AC3E}">
        <p14:creationId xmlns:p14="http://schemas.microsoft.com/office/powerpoint/2010/main" val="34058112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7DA222-B94C-73B6-D7CE-38A92BF5717F}"/>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17A9B09-2857-D74C-DF6D-C1A56D780D10}"/>
              </a:ext>
            </a:extLst>
          </p:cNvPr>
          <p:cNvSpPr>
            <a:spLocks noGrp="1"/>
          </p:cNvSpPr>
          <p:nvPr>
            <p:ph sz="quarter" idx="47"/>
          </p:nvPr>
        </p:nvSpPr>
        <p:spPr>
          <a:xfrm>
            <a:off x="571500" y="1553467"/>
            <a:ext cx="3153833" cy="553998"/>
          </a:xfrm>
        </p:spPr>
        <p:txBody>
          <a:bodyPr wrap="square">
            <a:spAutoFit/>
          </a:bodyPr>
          <a:lstStyle/>
          <a:p>
            <a:r>
              <a:rPr lang="en-US" sz="1200" dirty="0"/>
              <a:t>Keep related conversations together so context isn't lost. </a:t>
            </a:r>
            <a:r>
              <a:rPr lang="en-US" sz="1200" dirty="0">
                <a:hlinkClick r:id="rId3"/>
              </a:rPr>
              <a:t>Quote a message</a:t>
            </a:r>
            <a:r>
              <a:rPr lang="en-US" sz="1200" dirty="0"/>
              <a:t> or reply directly to a message to </a:t>
            </a:r>
            <a:r>
              <a:rPr lang="en-US" sz="1200" dirty="0">
                <a:hlinkClick r:id="rId4"/>
              </a:rPr>
              <a:t>start a thread</a:t>
            </a:r>
            <a:r>
              <a:rPr lang="en-US" sz="1200" dirty="0"/>
              <a:t>.</a:t>
            </a:r>
          </a:p>
        </p:txBody>
      </p:sp>
      <p:sp>
        <p:nvSpPr>
          <p:cNvPr id="9" name="Text Placeholder 8">
            <a:extLst>
              <a:ext uri="{FF2B5EF4-FFF2-40B4-BE49-F238E27FC236}">
                <a16:creationId xmlns:a16="http://schemas.microsoft.com/office/drawing/2014/main" id="{93682939-010B-EF49-28BF-4922FEBAFA57}"/>
              </a:ext>
            </a:extLst>
          </p:cNvPr>
          <p:cNvSpPr>
            <a:spLocks noGrp="1"/>
          </p:cNvSpPr>
          <p:nvPr>
            <p:ph type="body" sz="half" idx="2"/>
          </p:nvPr>
        </p:nvSpPr>
        <p:spPr>
          <a:xfrm>
            <a:off x="1387448" y="673617"/>
            <a:ext cx="2649627" cy="729049"/>
          </a:xfrm>
        </p:spPr>
        <p:txBody>
          <a:bodyPr/>
          <a:lstStyle/>
          <a:p>
            <a:r>
              <a:rPr lang="en-US" dirty="0"/>
              <a:t>Keep conversations clear and focused</a:t>
            </a:r>
          </a:p>
        </p:txBody>
      </p:sp>
      <p:sp>
        <p:nvSpPr>
          <p:cNvPr id="6" name="Content Placeholder 5">
            <a:extLst>
              <a:ext uri="{FF2B5EF4-FFF2-40B4-BE49-F238E27FC236}">
                <a16:creationId xmlns:a16="http://schemas.microsoft.com/office/drawing/2014/main" id="{DCA0FEA4-4B4C-DF4F-6974-A17D3734BA99}"/>
              </a:ext>
            </a:extLst>
          </p:cNvPr>
          <p:cNvSpPr>
            <a:spLocks noGrp="1"/>
          </p:cNvSpPr>
          <p:nvPr>
            <p:ph sz="quarter" idx="48"/>
          </p:nvPr>
        </p:nvSpPr>
        <p:spPr>
          <a:xfrm>
            <a:off x="4381500" y="1553469"/>
            <a:ext cx="3153833" cy="1875531"/>
          </a:xfrm>
        </p:spPr>
        <p:txBody>
          <a:bodyPr/>
          <a:lstStyle/>
          <a:p>
            <a:r>
              <a:rPr lang="en-US" sz="1200" dirty="0"/>
              <a:t>Make your messages clear and easy to scan. Use </a:t>
            </a:r>
            <a:r>
              <a:rPr lang="en-US" sz="1200" dirty="0">
                <a:hlinkClick r:id="rId5"/>
              </a:rPr>
              <a:t>bold text, lists, emojis, or GIFs</a:t>
            </a:r>
            <a:r>
              <a:rPr lang="en-US" sz="1200" dirty="0"/>
              <a:t> to add structure and tone. </a:t>
            </a:r>
            <a:r>
              <a:rPr lang="en-US" sz="1200" dirty="0">
                <a:hlinkClick r:id="rId6"/>
              </a:rPr>
              <a:t>Attach files</a:t>
            </a:r>
            <a:r>
              <a:rPr lang="en-US" sz="1200" dirty="0"/>
              <a:t> or screen captures for additional context.</a:t>
            </a:r>
          </a:p>
          <a:p>
            <a:r>
              <a:rPr lang="en-US" sz="1200" dirty="0"/>
              <a:t>Need help drafting a message? AI Assistant     can </a:t>
            </a:r>
            <a:r>
              <a:rPr lang="en-US" sz="1200" dirty="0">
                <a:hlinkClick r:id="rId7"/>
              </a:rPr>
              <a:t>rewrite messages</a:t>
            </a:r>
            <a:r>
              <a:rPr lang="en-US" sz="1200" dirty="0"/>
              <a:t> before you hit send. Make them more concise or adjust the tone, without spending extra time editing.</a:t>
            </a:r>
          </a:p>
        </p:txBody>
      </p:sp>
      <p:sp>
        <p:nvSpPr>
          <p:cNvPr id="10" name="Text Placeholder 9">
            <a:extLst>
              <a:ext uri="{FF2B5EF4-FFF2-40B4-BE49-F238E27FC236}">
                <a16:creationId xmlns:a16="http://schemas.microsoft.com/office/drawing/2014/main" id="{B810C35E-94EA-B133-1C39-8D375C73520E}"/>
              </a:ext>
            </a:extLst>
          </p:cNvPr>
          <p:cNvSpPr>
            <a:spLocks noGrp="1"/>
          </p:cNvSpPr>
          <p:nvPr>
            <p:ph type="body" sz="half" idx="49"/>
          </p:nvPr>
        </p:nvSpPr>
        <p:spPr>
          <a:xfrm>
            <a:off x="5198970" y="673617"/>
            <a:ext cx="2649629" cy="729049"/>
          </a:xfrm>
        </p:spPr>
        <p:txBody>
          <a:bodyPr vert="horz" lIns="0" tIns="0" rIns="0" bIns="0" rtlCol="0">
            <a:noAutofit/>
          </a:bodyPr>
          <a:lstStyle/>
          <a:p>
            <a:r>
              <a:rPr lang="en-US" dirty="0"/>
              <a:t>Make messages easier to understand</a:t>
            </a:r>
          </a:p>
        </p:txBody>
      </p:sp>
      <p:sp>
        <p:nvSpPr>
          <p:cNvPr id="7" name="Content Placeholder 6">
            <a:extLst>
              <a:ext uri="{FF2B5EF4-FFF2-40B4-BE49-F238E27FC236}">
                <a16:creationId xmlns:a16="http://schemas.microsoft.com/office/drawing/2014/main" id="{F380F359-DE8A-4EF6-4FDB-68FF9F5B4B89}"/>
              </a:ext>
            </a:extLst>
          </p:cNvPr>
          <p:cNvSpPr>
            <a:spLocks noGrp="1"/>
          </p:cNvSpPr>
          <p:nvPr>
            <p:ph sz="quarter" idx="50"/>
          </p:nvPr>
        </p:nvSpPr>
        <p:spPr>
          <a:xfrm>
            <a:off x="4381499" y="4340371"/>
            <a:ext cx="3242218" cy="566796"/>
          </a:xfrm>
        </p:spPr>
        <p:txBody>
          <a:bodyPr/>
          <a:lstStyle/>
          <a:p>
            <a:r>
              <a:rPr lang="en-US" sz="1200" dirty="0"/>
              <a:t>Use the </a:t>
            </a:r>
            <a:r>
              <a:rPr lang="en-US" sz="1200" dirty="0">
                <a:hlinkClick r:id="rId8"/>
              </a:rPr>
              <a:t>search bar</a:t>
            </a:r>
            <a:r>
              <a:rPr lang="en-US" sz="1200" dirty="0"/>
              <a:t> at the top of the app or the </a:t>
            </a:r>
            <a:r>
              <a:rPr lang="en-US" sz="1200" dirty="0">
                <a:hlinkClick r:id="rId9"/>
              </a:rPr>
              <a:t>search within a space</a:t>
            </a:r>
            <a:r>
              <a:rPr lang="en-US" sz="1200" dirty="0"/>
              <a:t> to quickly find messages, shared files, and links.</a:t>
            </a:r>
          </a:p>
        </p:txBody>
      </p:sp>
      <p:sp>
        <p:nvSpPr>
          <p:cNvPr id="12" name="Text Placeholder 11">
            <a:extLst>
              <a:ext uri="{FF2B5EF4-FFF2-40B4-BE49-F238E27FC236}">
                <a16:creationId xmlns:a16="http://schemas.microsoft.com/office/drawing/2014/main" id="{480B79A0-28CA-E013-4F87-E5CF792B8945}"/>
              </a:ext>
            </a:extLst>
          </p:cNvPr>
          <p:cNvSpPr>
            <a:spLocks noGrp="1"/>
          </p:cNvSpPr>
          <p:nvPr>
            <p:ph type="body" sz="half" idx="51"/>
          </p:nvPr>
        </p:nvSpPr>
        <p:spPr>
          <a:xfrm>
            <a:off x="5132854" y="3457960"/>
            <a:ext cx="2715744" cy="729049"/>
          </a:xfrm>
        </p:spPr>
        <p:txBody>
          <a:bodyPr/>
          <a:lstStyle/>
          <a:p>
            <a:r>
              <a:rPr lang="en-US" dirty="0"/>
              <a:t>Find information</a:t>
            </a:r>
            <a:br>
              <a:rPr lang="en-US" dirty="0"/>
            </a:br>
            <a:r>
              <a:rPr lang="en-US" dirty="0"/>
              <a:t>more easily</a:t>
            </a:r>
            <a:br>
              <a:rPr lang="en-US" dirty="0"/>
            </a:br>
            <a:endParaRPr lang="en-US" dirty="0"/>
          </a:p>
        </p:txBody>
      </p:sp>
      <p:sp>
        <p:nvSpPr>
          <p:cNvPr id="25" name="TextBox 24">
            <a:extLst>
              <a:ext uri="{FF2B5EF4-FFF2-40B4-BE49-F238E27FC236}">
                <a16:creationId xmlns:a16="http://schemas.microsoft.com/office/drawing/2014/main" id="{48231041-ECE5-8FD8-AF01-B78879E056BF}"/>
              </a:ext>
            </a:extLst>
          </p:cNvPr>
          <p:cNvSpPr txBox="1"/>
          <p:nvPr/>
        </p:nvSpPr>
        <p:spPr>
          <a:xfrm>
            <a:off x="6858000" y="5328269"/>
            <a:ext cx="0" cy="0"/>
          </a:xfrm>
          <a:prstGeom prst="rect">
            <a:avLst/>
          </a:prstGeom>
          <a:noFill/>
        </p:spPr>
        <p:txBody>
          <a:bodyPr wrap="none" lIns="0" tIns="0" rIns="0" bIns="0" rtlCol="0">
            <a:noAutofit/>
          </a:bodyPr>
          <a:lstStyle/>
          <a:p>
            <a:pPr marL="0" marR="0" lvl="0" indent="0" algn="l" defTabSz="926372" rtl="0" eaLnBrk="1" fontAlgn="auto" latinLnBrk="0" hangingPunct="1">
              <a:lnSpc>
                <a:spcPct val="12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iscoSansTT Light"/>
              <a:ea typeface="+mn-ea"/>
              <a:cs typeface="+mn-cs"/>
            </a:endParaRPr>
          </a:p>
        </p:txBody>
      </p:sp>
      <p:sp>
        <p:nvSpPr>
          <p:cNvPr id="32" name="TextBox 31">
            <a:extLst>
              <a:ext uri="{FF2B5EF4-FFF2-40B4-BE49-F238E27FC236}">
                <a16:creationId xmlns:a16="http://schemas.microsoft.com/office/drawing/2014/main" id="{15B86F2F-4675-B4D5-3198-261D16F133AC}"/>
              </a:ext>
            </a:extLst>
          </p:cNvPr>
          <p:cNvSpPr txBox="1"/>
          <p:nvPr/>
        </p:nvSpPr>
        <p:spPr>
          <a:xfrm>
            <a:off x="12041579" y="1828800"/>
            <a:ext cx="0" cy="0"/>
          </a:xfrm>
          <a:prstGeom prst="rect">
            <a:avLst/>
          </a:prstGeom>
          <a:noFill/>
        </p:spPr>
        <p:txBody>
          <a:bodyPr wrap="none" lIns="0" tIns="0" rIns="0" bIns="0" rtlCol="0">
            <a:noAutofit/>
          </a:bodyPr>
          <a:lstStyle/>
          <a:p>
            <a:pPr marL="0" marR="0" lvl="0" indent="0" algn="l" defTabSz="926372" rtl="0" eaLnBrk="1" fontAlgn="auto" latinLnBrk="0" hangingPunct="1">
              <a:lnSpc>
                <a:spcPct val="12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CiscoSansTT Light"/>
              <a:ea typeface="+mn-ea"/>
              <a:cs typeface="+mn-cs"/>
            </a:endParaRPr>
          </a:p>
        </p:txBody>
      </p:sp>
      <p:sp>
        <p:nvSpPr>
          <p:cNvPr id="3" name="Content Placeholder 6">
            <a:extLst>
              <a:ext uri="{FF2B5EF4-FFF2-40B4-BE49-F238E27FC236}">
                <a16:creationId xmlns:a16="http://schemas.microsoft.com/office/drawing/2014/main" id="{5CBB3AC4-5A32-EDB2-DB29-9931C8BFB339}"/>
              </a:ext>
            </a:extLst>
          </p:cNvPr>
          <p:cNvSpPr txBox="1">
            <a:spLocks/>
          </p:cNvSpPr>
          <p:nvPr/>
        </p:nvSpPr>
        <p:spPr>
          <a:xfrm>
            <a:off x="8156245" y="4674355"/>
            <a:ext cx="3242218" cy="1111640"/>
          </a:xfrm>
          <a:prstGeom prst="rect">
            <a:avLst/>
          </a:prstGeom>
        </p:spPr>
        <p:txBody>
          <a:bodyPr vert="horz" lIns="0" tIns="0" rIns="0" bIns="0" rtlCol="0">
            <a:noAutofit/>
          </a:bodyPr>
          <a:lstStyle>
            <a:lvl1pPr marL="0" indent="0" algn="l" defTabSz="882171" rtl="0" eaLnBrk="1" latinLnBrk="0" hangingPunct="1">
              <a:lnSpc>
                <a:spcPct val="100000"/>
              </a:lnSpc>
              <a:spcBef>
                <a:spcPts val="0"/>
              </a:spcBef>
              <a:spcAft>
                <a:spcPts val="1000"/>
              </a:spcAft>
              <a:buFont typeface="Arial" panose="020B0604020202020204" pitchFamily="34" charset="0"/>
              <a:buNone/>
              <a:defRPr sz="1600" b="0" i="0" kern="0" spc="0" baseline="0">
                <a:solidFill>
                  <a:schemeClr val="bg1"/>
                </a:solidFill>
                <a:latin typeface="+mn-lt"/>
                <a:ea typeface="+mn-ea"/>
                <a:cs typeface="+mn-cs"/>
              </a:defRPr>
            </a:lvl1pPr>
            <a:lvl2pPr marL="171450" indent="-171450" algn="l" defTabSz="882171" rtl="0" eaLnBrk="1" latinLnBrk="0" hangingPunct="1">
              <a:lnSpc>
                <a:spcPct val="100000"/>
              </a:lnSpc>
              <a:spcBef>
                <a:spcPts val="0"/>
              </a:spcBef>
              <a:spcAft>
                <a:spcPts val="1000"/>
              </a:spcAft>
              <a:buFont typeface="Arial" panose="020B0604020202020204" pitchFamily="34" charset="0"/>
              <a:buChar char="•"/>
              <a:defRPr sz="1400" b="0" i="0" kern="0" spc="0" baseline="0">
                <a:solidFill>
                  <a:schemeClr val="bg1"/>
                </a:solidFill>
                <a:latin typeface="+mn-lt"/>
                <a:ea typeface="+mn-ea"/>
                <a:cs typeface="CiscoSansTT" panose="020B0503020201020303" pitchFamily="34" charset="0"/>
              </a:defRPr>
            </a:lvl2pPr>
            <a:lvl3pPr marL="346075" indent="-171450" algn="l" defTabSz="882171" rtl="0" eaLnBrk="1" latinLnBrk="0" hangingPunct="1">
              <a:lnSpc>
                <a:spcPct val="100000"/>
              </a:lnSpc>
              <a:spcBef>
                <a:spcPts val="0"/>
              </a:spcBef>
              <a:spcAft>
                <a:spcPts val="1000"/>
              </a:spcAft>
              <a:buFont typeface="Arial" panose="020B0604020202020204" pitchFamily="34" charset="0"/>
              <a:buChar char="•"/>
              <a:defRPr sz="1200" b="0" i="0" kern="0" spc="0" baseline="0">
                <a:solidFill>
                  <a:schemeClr val="bg1"/>
                </a:solidFill>
                <a:latin typeface="+mn-lt"/>
                <a:ea typeface="+mn-ea"/>
                <a:cs typeface="CiscoSansTT" panose="020B0503020201020303" pitchFamily="34" charset="0"/>
              </a:defRPr>
            </a:lvl3pPr>
            <a:lvl4pPr marL="512763" indent="-169863" algn="l" defTabSz="882171" rtl="0" eaLnBrk="1" latinLnBrk="0" hangingPunct="1">
              <a:lnSpc>
                <a:spcPct val="100000"/>
              </a:lnSpc>
              <a:spcBef>
                <a:spcPts val="0"/>
              </a:spcBef>
              <a:spcAft>
                <a:spcPts val="1000"/>
              </a:spcAft>
              <a:buFont typeface="Arial" panose="020B0604020202020204" pitchFamily="34" charset="0"/>
              <a:buChar char="•"/>
              <a:defRPr lang="en-US" sz="1000" b="0" i="0" kern="0" spc="0" baseline="0" dirty="0" smtClean="0">
                <a:solidFill>
                  <a:schemeClr val="bg1"/>
                </a:solidFill>
                <a:latin typeface="+mn-lt"/>
                <a:ea typeface="+mn-ea"/>
                <a:cs typeface="CiscoSansTT" panose="020B0503020201020303" pitchFamily="34" charset="0"/>
              </a:defRPr>
            </a:lvl4pPr>
            <a:lvl5pPr marL="457200" marR="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sz="600" b="0" i="0" kern="1200" spc="0" baseline="0">
                <a:solidFill>
                  <a:schemeClr val="bg1"/>
                </a:solidFill>
                <a:latin typeface="+mn-lt"/>
                <a:ea typeface="+mn-ea"/>
                <a:cs typeface="+mn-cs"/>
              </a:defRPr>
            </a:lvl5pPr>
            <a:lvl6pPr marL="242597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6pPr>
            <a:lvl7pPr marL="2867060"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7pPr>
            <a:lvl8pPr marL="3308145"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8pPr>
            <a:lvl9pPr marL="374923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9pPr>
          </a:lstStyle>
          <a:p>
            <a:pPr marL="0" marR="0" lvl="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a:pPr>
            <a:r>
              <a:rPr kumimoji="0" lang="en-US" sz="1200" b="0" i="0" u="none" strike="noStrike" kern="0" cap="none" spc="0" normalizeH="0" baseline="0" noProof="0" dirty="0">
                <a:ln>
                  <a:noFill/>
                </a:ln>
                <a:solidFill>
                  <a:srgbClr val="121212"/>
                </a:solidFill>
                <a:effectLst/>
                <a:uLnTx/>
                <a:uFillTx/>
                <a:latin typeface="CiscoSansTT Light"/>
                <a:ea typeface="+mn-ea"/>
                <a:cs typeface="+mn-cs"/>
              </a:rPr>
              <a:t>As spaces and conversations grow, small habits keep your workspace manageable.</a:t>
            </a:r>
          </a:p>
          <a:p>
            <a:pPr marL="0" marR="0" lvl="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a:pPr>
            <a:r>
              <a:rPr kumimoji="0" lang="en-US" sz="1200" b="0" i="0" u="none" strike="noStrike" kern="0" cap="none" spc="0" normalizeH="0" baseline="0" noProof="0" dirty="0">
                <a:ln>
                  <a:noFill/>
                </a:ln>
                <a:solidFill>
                  <a:srgbClr val="121212"/>
                </a:solidFill>
                <a:effectLst/>
                <a:uLnTx/>
                <a:uFillTx/>
                <a:latin typeface="CiscoSansTT Light"/>
                <a:ea typeface="+mn-ea"/>
                <a:cs typeface="+mn-cs"/>
              </a:rPr>
              <a:t>Favorite spaces to keep them at the top, hide spaces that you don’t participate in, and set your </a:t>
            </a:r>
            <a:r>
              <a:rPr kumimoji="0" lang="en-US" sz="1200" b="0" i="0" u="none" strike="noStrike" kern="0" cap="none" spc="0" normalizeH="0" baseline="0" noProof="0" dirty="0">
                <a:ln>
                  <a:noFill/>
                </a:ln>
                <a:solidFill>
                  <a:srgbClr val="121212"/>
                </a:solidFill>
                <a:effectLst/>
                <a:uLnTx/>
                <a:uFillTx/>
                <a:latin typeface="CiscoSansTT Light"/>
                <a:ea typeface="+mn-ea"/>
                <a:cs typeface="+mn-cs"/>
                <a:hlinkClick r:id="rId10"/>
              </a:rPr>
              <a:t>notification preferences</a:t>
            </a:r>
            <a:r>
              <a:rPr kumimoji="0" lang="en-US" sz="1200" b="0" i="0" u="none" strike="noStrike" kern="0" cap="none" spc="0" normalizeH="0" baseline="0" noProof="0" dirty="0">
                <a:ln>
                  <a:noFill/>
                </a:ln>
                <a:solidFill>
                  <a:srgbClr val="121212"/>
                </a:solidFill>
                <a:effectLst/>
                <a:uLnTx/>
                <a:uFillTx/>
                <a:latin typeface="CiscoSansTT Light"/>
                <a:ea typeface="+mn-ea"/>
                <a:cs typeface="+mn-cs"/>
              </a:rPr>
              <a:t>.</a:t>
            </a:r>
          </a:p>
        </p:txBody>
      </p:sp>
      <p:sp>
        <p:nvSpPr>
          <p:cNvPr id="4" name="Text Placeholder 11">
            <a:extLst>
              <a:ext uri="{FF2B5EF4-FFF2-40B4-BE49-F238E27FC236}">
                <a16:creationId xmlns:a16="http://schemas.microsoft.com/office/drawing/2014/main" id="{D67AEF6E-C7BA-1991-6DBF-9DD076519A29}"/>
              </a:ext>
            </a:extLst>
          </p:cNvPr>
          <p:cNvSpPr txBox="1">
            <a:spLocks/>
          </p:cNvSpPr>
          <p:nvPr/>
        </p:nvSpPr>
        <p:spPr>
          <a:xfrm>
            <a:off x="8962568" y="4142732"/>
            <a:ext cx="2657932" cy="390499"/>
          </a:xfrm>
          <a:prstGeom prst="rect">
            <a:avLst/>
          </a:prstGeom>
        </p:spPr>
        <p:txBody>
          <a:bodyPr vert="horz" wrap="square" lIns="0" tIns="0" rIns="0" bIns="0" rtlCol="0" anchor="t" anchorCtr="0">
            <a:noAutofit/>
          </a:bodyPr>
          <a:lstStyle>
            <a:lvl1pPr marL="0" indent="0" algn="l" defTabSz="882171" rtl="0" eaLnBrk="1" latinLnBrk="0" hangingPunct="1">
              <a:lnSpc>
                <a:spcPct val="100000"/>
              </a:lnSpc>
              <a:spcBef>
                <a:spcPts val="0"/>
              </a:spcBef>
              <a:spcAft>
                <a:spcPts val="1000"/>
              </a:spcAft>
              <a:buFont typeface="Arial" panose="020B0604020202020204" pitchFamily="34" charset="0"/>
              <a:buNone/>
              <a:defRPr lang="en-US" sz="2000" b="0" i="0" kern="0" spc="0" baseline="0" dirty="0">
                <a:solidFill>
                  <a:schemeClr val="bg1"/>
                </a:solidFill>
                <a:latin typeface="+mj-lt"/>
                <a:ea typeface="+mn-ea"/>
                <a:cs typeface="CiscoSansTT" panose="020B0503020201020303" pitchFamily="34" charset="0"/>
              </a:defRPr>
            </a:lvl1pPr>
            <a:lvl2pPr marL="171450" indent="-171450" algn="l" defTabSz="882171" rtl="0" eaLnBrk="1" latinLnBrk="0" hangingPunct="1">
              <a:lnSpc>
                <a:spcPct val="100000"/>
              </a:lnSpc>
              <a:spcBef>
                <a:spcPts val="0"/>
              </a:spcBef>
              <a:spcAft>
                <a:spcPts val="1000"/>
              </a:spcAft>
              <a:buFont typeface="Arial" panose="020B0604020202020204" pitchFamily="34" charset="0"/>
              <a:buChar char="•"/>
              <a:defRPr sz="1400" b="0" i="0" kern="0" spc="0" baseline="0">
                <a:solidFill>
                  <a:schemeClr val="bg1"/>
                </a:solidFill>
                <a:latin typeface="+mn-lt"/>
                <a:ea typeface="+mn-ea"/>
                <a:cs typeface="CiscoSansTT" panose="020B0503020201020303" pitchFamily="34" charset="0"/>
              </a:defRPr>
            </a:lvl2pPr>
            <a:lvl3pPr marL="342900" indent="-171450" algn="l" defTabSz="882171" rtl="0" eaLnBrk="1" latinLnBrk="0" hangingPunct="1">
              <a:lnSpc>
                <a:spcPct val="100000"/>
              </a:lnSpc>
              <a:spcBef>
                <a:spcPts val="0"/>
              </a:spcBef>
              <a:spcAft>
                <a:spcPts val="1000"/>
              </a:spcAft>
              <a:buFont typeface="Arial" panose="020B0604020202020204" pitchFamily="34" charset="0"/>
              <a:buChar char="•"/>
              <a:defRPr sz="1200" b="0" i="0" kern="0" spc="0" baseline="0">
                <a:solidFill>
                  <a:schemeClr val="bg1"/>
                </a:solidFill>
                <a:latin typeface="+mn-lt"/>
                <a:ea typeface="+mn-ea"/>
                <a:cs typeface="CiscoSansTT" panose="020B0503020201020303" pitchFamily="34" charset="0"/>
              </a:defRPr>
            </a:lvl3pPr>
            <a:lvl4pPr marL="519113" indent="-176213" algn="l" defTabSz="882171" rtl="0" eaLnBrk="1" latinLnBrk="0" hangingPunct="1">
              <a:lnSpc>
                <a:spcPct val="100000"/>
              </a:lnSpc>
              <a:spcBef>
                <a:spcPts val="0"/>
              </a:spcBef>
              <a:spcAft>
                <a:spcPts val="1000"/>
              </a:spcAft>
              <a:buFont typeface="Arial" panose="020B0604020202020204" pitchFamily="34" charset="0"/>
              <a:buChar char="•"/>
              <a:defRPr sz="1000" b="0" i="0" kern="0" spc="0" baseline="0">
                <a:solidFill>
                  <a:schemeClr val="bg1"/>
                </a:solidFill>
                <a:latin typeface="+mn-lt"/>
                <a:ea typeface="+mn-ea"/>
                <a:cs typeface="CiscoSansTT" panose="020B0503020201020303" pitchFamily="34" charset="0"/>
              </a:defRPr>
            </a:lvl4pPr>
            <a:lvl5pPr marL="457200" marR="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sz="600" b="0" i="0" kern="1200" spc="0" baseline="0">
                <a:solidFill>
                  <a:schemeClr val="bg1"/>
                </a:solidFill>
                <a:latin typeface="+mn-lt"/>
                <a:ea typeface="+mn-ea"/>
                <a:cs typeface="+mn-cs"/>
              </a:defRPr>
            </a:lvl5pPr>
            <a:lvl6pPr marL="242597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6pPr>
            <a:lvl7pPr marL="2867060"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7pPr>
            <a:lvl8pPr marL="3308145"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8pPr>
            <a:lvl9pPr marL="374923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9pPr>
          </a:lstStyle>
          <a:p>
            <a:pPr marL="0" marR="0" lvl="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a:pPr>
            <a:r>
              <a:rPr kumimoji="0" lang="en-US" sz="2000" b="0" i="0" u="none" strike="noStrike" kern="0" cap="none" spc="0" normalizeH="0" baseline="0" noProof="0" dirty="0">
                <a:ln>
                  <a:noFill/>
                </a:ln>
                <a:solidFill>
                  <a:srgbClr val="121212"/>
                </a:solidFill>
                <a:effectLst/>
                <a:uLnTx/>
                <a:uFillTx/>
                <a:latin typeface="CiscoSansTT"/>
                <a:ea typeface="+mn-ea"/>
                <a:cs typeface="CiscoSansTT" panose="020B0503020201020303" pitchFamily="34" charset="0"/>
              </a:rPr>
              <a:t>Stay organized</a:t>
            </a:r>
          </a:p>
        </p:txBody>
      </p:sp>
      <p:sp>
        <p:nvSpPr>
          <p:cNvPr id="11" name="Content Placeholder 4">
            <a:extLst>
              <a:ext uri="{FF2B5EF4-FFF2-40B4-BE49-F238E27FC236}">
                <a16:creationId xmlns:a16="http://schemas.microsoft.com/office/drawing/2014/main" id="{6480ECB3-1584-E9BE-6FE0-B9B8CF82F2B1}"/>
              </a:ext>
            </a:extLst>
          </p:cNvPr>
          <p:cNvSpPr txBox="1">
            <a:spLocks/>
          </p:cNvSpPr>
          <p:nvPr/>
        </p:nvSpPr>
        <p:spPr>
          <a:xfrm>
            <a:off x="569048" y="4453993"/>
            <a:ext cx="3153833" cy="1236236"/>
          </a:xfrm>
          <a:prstGeom prst="rect">
            <a:avLst/>
          </a:prstGeom>
        </p:spPr>
        <p:txBody>
          <a:bodyPr vert="horz" wrap="square" lIns="0" tIns="0" rIns="0" bIns="0" rtlCol="0">
            <a:spAutoFit/>
          </a:bodyPr>
          <a:lstStyle>
            <a:lvl1pPr marL="0" indent="0" algn="l" defTabSz="882171" rtl="0" eaLnBrk="1" latinLnBrk="0" hangingPunct="1">
              <a:lnSpc>
                <a:spcPct val="100000"/>
              </a:lnSpc>
              <a:spcBef>
                <a:spcPts val="0"/>
              </a:spcBef>
              <a:spcAft>
                <a:spcPts val="1000"/>
              </a:spcAft>
              <a:buFont typeface="Arial" panose="020B0604020202020204" pitchFamily="34" charset="0"/>
              <a:buNone/>
              <a:defRPr sz="1600" b="0" i="0" kern="0" spc="0" baseline="0">
                <a:solidFill>
                  <a:schemeClr val="bg1"/>
                </a:solidFill>
                <a:latin typeface="+mn-lt"/>
                <a:ea typeface="+mn-ea"/>
                <a:cs typeface="+mn-cs"/>
              </a:defRPr>
            </a:lvl1pPr>
            <a:lvl2pPr marL="171450" indent="-171450" algn="l" defTabSz="882171" rtl="0" eaLnBrk="1" latinLnBrk="0" hangingPunct="1">
              <a:lnSpc>
                <a:spcPct val="100000"/>
              </a:lnSpc>
              <a:spcBef>
                <a:spcPts val="0"/>
              </a:spcBef>
              <a:spcAft>
                <a:spcPts val="1000"/>
              </a:spcAft>
              <a:buFont typeface="Arial" panose="020B0604020202020204" pitchFamily="34" charset="0"/>
              <a:buChar char="•"/>
              <a:defRPr sz="1400" b="0" i="0" kern="0" spc="0" baseline="0">
                <a:solidFill>
                  <a:schemeClr val="bg1"/>
                </a:solidFill>
                <a:latin typeface="+mn-lt"/>
                <a:ea typeface="+mn-ea"/>
                <a:cs typeface="CiscoSansTT" panose="020B0503020201020303" pitchFamily="34" charset="0"/>
              </a:defRPr>
            </a:lvl2pPr>
            <a:lvl3pPr marL="342900" indent="-171450" algn="l" defTabSz="882171" rtl="0" eaLnBrk="1" latinLnBrk="0" hangingPunct="1">
              <a:lnSpc>
                <a:spcPct val="100000"/>
              </a:lnSpc>
              <a:spcBef>
                <a:spcPts val="0"/>
              </a:spcBef>
              <a:spcAft>
                <a:spcPts val="1000"/>
              </a:spcAft>
              <a:buFont typeface="Arial" panose="020B0604020202020204" pitchFamily="34" charset="0"/>
              <a:buChar char="•"/>
              <a:defRPr sz="1200" b="0" i="0" kern="0" spc="0" baseline="0">
                <a:solidFill>
                  <a:schemeClr val="bg1"/>
                </a:solidFill>
                <a:latin typeface="+mn-lt"/>
                <a:ea typeface="+mn-ea"/>
                <a:cs typeface="CiscoSansTT" panose="020B0503020201020303" pitchFamily="34" charset="0"/>
              </a:defRPr>
            </a:lvl3pPr>
            <a:lvl4pPr marL="514350" indent="-171450" algn="l" defTabSz="882171" rtl="0" eaLnBrk="1" latinLnBrk="0" hangingPunct="1">
              <a:lnSpc>
                <a:spcPct val="100000"/>
              </a:lnSpc>
              <a:spcBef>
                <a:spcPts val="0"/>
              </a:spcBef>
              <a:spcAft>
                <a:spcPts val="1000"/>
              </a:spcAft>
              <a:buFont typeface="Arial" panose="020B0604020202020204" pitchFamily="34" charset="0"/>
              <a:buChar char="•"/>
              <a:defRPr sz="1000" b="0" i="0" kern="0" spc="0" baseline="0">
                <a:solidFill>
                  <a:schemeClr val="bg1"/>
                </a:solidFill>
                <a:latin typeface="+mn-lt"/>
                <a:ea typeface="+mn-ea"/>
                <a:cs typeface="CiscoSansTT" panose="020B0503020201020303" pitchFamily="34" charset="0"/>
              </a:defRPr>
            </a:lvl4pPr>
            <a:lvl5pPr marL="457200" marR="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sz="600" b="0" i="0" kern="1200" spc="0" baseline="0">
                <a:solidFill>
                  <a:schemeClr val="bg1"/>
                </a:solidFill>
                <a:latin typeface="+mn-lt"/>
                <a:ea typeface="+mn-ea"/>
                <a:cs typeface="+mn-cs"/>
              </a:defRPr>
            </a:lvl5pPr>
            <a:lvl6pPr marL="242597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6pPr>
            <a:lvl7pPr marL="2867060"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7pPr>
            <a:lvl8pPr marL="3308145"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8pPr>
            <a:lvl9pPr marL="374923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9pPr>
          </a:lstStyle>
          <a:p>
            <a:pPr marL="0" marR="0" lvl="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a:pPr>
            <a:r>
              <a:rPr kumimoji="0" lang="en-US" sz="1200" b="0" i="0" u="none" strike="noStrike" kern="0" cap="none" spc="0" normalizeH="0" baseline="0" noProof="0" dirty="0">
                <a:ln>
                  <a:noFill/>
                </a:ln>
                <a:solidFill>
                  <a:srgbClr val="121212"/>
                </a:solidFill>
                <a:effectLst/>
                <a:uLnTx/>
                <a:uFillTx/>
                <a:latin typeface="CiscoSansTT Light"/>
                <a:ea typeface="+mn-ea"/>
                <a:cs typeface="+mn-cs"/>
              </a:rPr>
              <a:t>Need someone's input? Use </a:t>
            </a:r>
            <a:r>
              <a:rPr kumimoji="0" lang="en-US" sz="1200" b="0" i="0" u="none" strike="noStrike" kern="0" cap="none" spc="0" normalizeH="0" baseline="0" noProof="0" dirty="0">
                <a:ln>
                  <a:noFill/>
                </a:ln>
                <a:solidFill>
                  <a:srgbClr val="121212"/>
                </a:solidFill>
                <a:effectLst/>
                <a:uLnTx/>
                <a:uFillTx/>
                <a:latin typeface="CiscoSansTT Light"/>
                <a:ea typeface="+mn-ea"/>
                <a:cs typeface="+mn-cs"/>
                <a:hlinkClick r:id="rId11"/>
              </a:rPr>
              <a:t>@mentions</a:t>
            </a:r>
            <a:r>
              <a:rPr kumimoji="0" lang="en-US" sz="1200" b="0" i="0" u="none" strike="noStrike" kern="0" cap="none" spc="0" normalizeH="0" baseline="0" noProof="0" dirty="0">
                <a:ln>
                  <a:noFill/>
                </a:ln>
                <a:solidFill>
                  <a:srgbClr val="121212"/>
                </a:solidFill>
                <a:effectLst/>
                <a:uLnTx/>
                <a:uFillTx/>
                <a:latin typeface="CiscoSansTT Light"/>
                <a:ea typeface="+mn-ea"/>
                <a:cs typeface="+mn-cs"/>
              </a:rPr>
              <a:t> to draw attention so the right people stay informed.</a:t>
            </a:r>
          </a:p>
          <a:p>
            <a:pPr marL="0" marR="0" lvl="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a:pPr>
            <a:r>
              <a:rPr kumimoji="0" lang="en-US" sz="1200" b="0" i="0" u="none" strike="noStrike" kern="0" cap="none" spc="0" normalizeH="0" baseline="0" noProof="0" dirty="0">
                <a:ln>
                  <a:noFill/>
                </a:ln>
                <a:solidFill>
                  <a:srgbClr val="121212"/>
                </a:solidFill>
                <a:effectLst/>
                <a:uLnTx/>
                <a:uFillTx/>
                <a:latin typeface="CiscoSansTT Light"/>
                <a:ea typeface="+mn-ea"/>
                <a:cs typeface="+mn-cs"/>
              </a:rPr>
              <a:t>This keeps busy spaces organized and makes it easier to find decisions and details later.</a:t>
            </a:r>
          </a:p>
        </p:txBody>
      </p:sp>
      <p:pic>
        <p:nvPicPr>
          <p:cNvPr id="16" name="Picture Placeholder 32" descr="An icon of a Webex space with the option to quote a message">
            <a:extLst>
              <a:ext uri="{FF2B5EF4-FFF2-40B4-BE49-F238E27FC236}">
                <a16:creationId xmlns:a16="http://schemas.microsoft.com/office/drawing/2014/main" id="{F4F93F39-464C-890A-D6A0-97698FAF9C16}"/>
              </a:ext>
            </a:extLst>
          </p:cNvPr>
          <p:cNvPicPr>
            <a:picLocks noChangeAspect="1"/>
          </p:cNvPicPr>
          <p:nvPr/>
        </p:nvPicPr>
        <p:blipFill>
          <a:blip r:embed="rId12"/>
          <a:srcRect t="716" b="716"/>
          <a:stretch/>
        </p:blipFill>
        <p:spPr>
          <a:xfrm>
            <a:off x="571500" y="2441146"/>
            <a:ext cx="2997332" cy="1661840"/>
          </a:xfrm>
          <a:prstGeom prst="roundRect">
            <a:avLst/>
          </a:prstGeom>
        </p:spPr>
      </p:pic>
      <p:sp>
        <p:nvSpPr>
          <p:cNvPr id="17" name="Content Placeholder 6">
            <a:extLst>
              <a:ext uri="{FF2B5EF4-FFF2-40B4-BE49-F238E27FC236}">
                <a16:creationId xmlns:a16="http://schemas.microsoft.com/office/drawing/2014/main" id="{456146BC-5F24-871E-D27F-539AE6853F67}"/>
              </a:ext>
            </a:extLst>
          </p:cNvPr>
          <p:cNvSpPr txBox="1">
            <a:spLocks/>
          </p:cNvSpPr>
          <p:nvPr/>
        </p:nvSpPr>
        <p:spPr>
          <a:xfrm>
            <a:off x="8191500" y="673617"/>
            <a:ext cx="3242218" cy="1155183"/>
          </a:xfrm>
          <a:prstGeom prst="rect">
            <a:avLst/>
          </a:prstGeom>
        </p:spPr>
        <p:txBody>
          <a:bodyPr vert="horz" lIns="0" tIns="0" rIns="0" bIns="0" rtlCol="0">
            <a:noAutofit/>
          </a:bodyPr>
          <a:lstStyle>
            <a:lvl1pPr marL="0" indent="0" algn="l" defTabSz="882171" rtl="0" eaLnBrk="1" latinLnBrk="0" hangingPunct="1">
              <a:lnSpc>
                <a:spcPct val="100000"/>
              </a:lnSpc>
              <a:spcBef>
                <a:spcPts val="0"/>
              </a:spcBef>
              <a:spcAft>
                <a:spcPts val="1000"/>
              </a:spcAft>
              <a:buFont typeface="Arial" panose="020B0604020202020204" pitchFamily="34" charset="0"/>
              <a:buNone/>
              <a:defRPr sz="1600" b="0" i="0" kern="0" spc="0" baseline="0">
                <a:solidFill>
                  <a:schemeClr val="bg1"/>
                </a:solidFill>
                <a:latin typeface="+mn-lt"/>
                <a:ea typeface="+mn-ea"/>
                <a:cs typeface="+mn-cs"/>
              </a:defRPr>
            </a:lvl1pPr>
            <a:lvl2pPr marL="171450" indent="-171450" algn="l" defTabSz="882171" rtl="0" eaLnBrk="1" latinLnBrk="0" hangingPunct="1">
              <a:lnSpc>
                <a:spcPct val="100000"/>
              </a:lnSpc>
              <a:spcBef>
                <a:spcPts val="0"/>
              </a:spcBef>
              <a:spcAft>
                <a:spcPts val="1000"/>
              </a:spcAft>
              <a:buFont typeface="Arial" panose="020B0604020202020204" pitchFamily="34" charset="0"/>
              <a:buChar char="•"/>
              <a:defRPr sz="1400" b="0" i="0" kern="0" spc="0" baseline="0">
                <a:solidFill>
                  <a:schemeClr val="bg1"/>
                </a:solidFill>
                <a:latin typeface="+mn-lt"/>
                <a:ea typeface="+mn-ea"/>
                <a:cs typeface="CiscoSansTT" panose="020B0503020201020303" pitchFamily="34" charset="0"/>
              </a:defRPr>
            </a:lvl2pPr>
            <a:lvl3pPr marL="346075" indent="-171450" algn="l" defTabSz="882171" rtl="0" eaLnBrk="1" latinLnBrk="0" hangingPunct="1">
              <a:lnSpc>
                <a:spcPct val="100000"/>
              </a:lnSpc>
              <a:spcBef>
                <a:spcPts val="0"/>
              </a:spcBef>
              <a:spcAft>
                <a:spcPts val="1000"/>
              </a:spcAft>
              <a:buFont typeface="Arial" panose="020B0604020202020204" pitchFamily="34" charset="0"/>
              <a:buChar char="•"/>
              <a:defRPr sz="1200" b="0" i="0" kern="0" spc="0" baseline="0">
                <a:solidFill>
                  <a:schemeClr val="bg1"/>
                </a:solidFill>
                <a:latin typeface="+mn-lt"/>
                <a:ea typeface="+mn-ea"/>
                <a:cs typeface="CiscoSansTT" panose="020B0503020201020303" pitchFamily="34" charset="0"/>
              </a:defRPr>
            </a:lvl3pPr>
            <a:lvl4pPr marL="512763" indent="-169863" algn="l" defTabSz="882171" rtl="0" eaLnBrk="1" latinLnBrk="0" hangingPunct="1">
              <a:lnSpc>
                <a:spcPct val="100000"/>
              </a:lnSpc>
              <a:spcBef>
                <a:spcPts val="0"/>
              </a:spcBef>
              <a:spcAft>
                <a:spcPts val="1000"/>
              </a:spcAft>
              <a:buFont typeface="Arial" panose="020B0604020202020204" pitchFamily="34" charset="0"/>
              <a:buChar char="•"/>
              <a:defRPr lang="en-US" sz="1000" b="0" i="0" kern="0" spc="0" baseline="0" dirty="0" smtClean="0">
                <a:solidFill>
                  <a:schemeClr val="bg1"/>
                </a:solidFill>
                <a:latin typeface="+mn-lt"/>
                <a:ea typeface="+mn-ea"/>
                <a:cs typeface="CiscoSansTT" panose="020B0503020201020303" pitchFamily="34" charset="0"/>
              </a:defRPr>
            </a:lvl4pPr>
            <a:lvl5pPr marL="457200" marR="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sz="600" b="0" i="0" kern="1200" spc="0" baseline="0">
                <a:solidFill>
                  <a:schemeClr val="bg1"/>
                </a:solidFill>
                <a:latin typeface="+mn-lt"/>
                <a:ea typeface="+mn-ea"/>
                <a:cs typeface="+mn-cs"/>
              </a:defRPr>
            </a:lvl5pPr>
            <a:lvl6pPr marL="242597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6pPr>
            <a:lvl7pPr marL="2867060"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7pPr>
            <a:lvl8pPr marL="3308145"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8pPr>
            <a:lvl9pPr marL="374923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9pPr>
          </a:lstStyle>
          <a:p>
            <a:pPr marL="0" marR="0" lvl="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a:pPr>
            <a:r>
              <a:rPr kumimoji="0" lang="en-US" sz="1200" b="0" i="0" u="none" strike="noStrike" kern="0" cap="none" spc="0" normalizeH="0" baseline="0" noProof="0" dirty="0">
                <a:ln>
                  <a:noFill/>
                </a:ln>
                <a:solidFill>
                  <a:srgbClr val="121212"/>
                </a:solidFill>
                <a:effectLst/>
                <a:uLnTx/>
                <a:uFillTx/>
                <a:latin typeface="CiscoSansTT Light"/>
                <a:ea typeface="+mn-ea"/>
                <a:cs typeface="+mn-cs"/>
              </a:rPr>
              <a:t>When spaces get busy, AI Assistant      helps you catch up without reading every message. Get </a:t>
            </a:r>
            <a:r>
              <a:rPr kumimoji="0" lang="en-US" sz="1200" b="0" i="0" u="none" strike="noStrike" kern="0" cap="none" spc="0" normalizeH="0" baseline="0" noProof="0" dirty="0">
                <a:ln>
                  <a:noFill/>
                </a:ln>
                <a:solidFill>
                  <a:srgbClr val="121212"/>
                </a:solidFill>
                <a:effectLst/>
                <a:uLnTx/>
                <a:uFillTx/>
                <a:latin typeface="CiscoSansTT Light"/>
                <a:ea typeface="+mn-ea"/>
                <a:cs typeface="+mn-cs"/>
                <a:hlinkClick r:id="rId13"/>
              </a:rPr>
              <a:t>summaries of long threads</a:t>
            </a:r>
            <a:r>
              <a:rPr kumimoji="0" lang="en-US" sz="1200" b="0" i="0" u="none" strike="noStrike" kern="0" cap="none" spc="0" normalizeH="0" baseline="0" noProof="0" dirty="0">
                <a:ln>
                  <a:noFill/>
                </a:ln>
                <a:solidFill>
                  <a:srgbClr val="121212"/>
                </a:solidFill>
                <a:effectLst/>
                <a:uLnTx/>
                <a:uFillTx/>
                <a:latin typeface="CiscoSansTT Light"/>
                <a:ea typeface="+mn-ea"/>
                <a:cs typeface="+mn-cs"/>
              </a:rPr>
              <a:t>, see key decisions, and surface action items so you're up to speed, even if you're joining late or returning after time away.</a:t>
            </a:r>
          </a:p>
        </p:txBody>
      </p:sp>
      <p:pic>
        <p:nvPicPr>
          <p:cNvPr id="18" name="Picture Placeholder 32" descr="A screenshot of a space in the Webex app with an AI Assistant generated summary">
            <a:extLst>
              <a:ext uri="{FF2B5EF4-FFF2-40B4-BE49-F238E27FC236}">
                <a16:creationId xmlns:a16="http://schemas.microsoft.com/office/drawing/2014/main" id="{9D8A902F-9D14-32F6-A813-3948AB8411F7}"/>
              </a:ext>
            </a:extLst>
          </p:cNvPr>
          <p:cNvPicPr>
            <a:picLocks noChangeAspect="1"/>
          </p:cNvPicPr>
          <p:nvPr/>
        </p:nvPicPr>
        <p:blipFill>
          <a:blip r:embed="rId14"/>
          <a:srcRect l="-92" t="16793" r="2479" b="2382"/>
          <a:stretch>
            <a:fillRect/>
          </a:stretch>
        </p:blipFill>
        <p:spPr>
          <a:xfrm>
            <a:off x="8153400" y="2100484"/>
            <a:ext cx="2997332" cy="1661840"/>
          </a:xfrm>
          <a:prstGeom prst="roundRect">
            <a:avLst/>
          </a:prstGeom>
        </p:spPr>
      </p:pic>
      <p:pic>
        <p:nvPicPr>
          <p:cNvPr id="20" name="Picture 19" descr="A screenshot of searching in the Webex app  app and in a Webex space">
            <a:extLst>
              <a:ext uri="{FF2B5EF4-FFF2-40B4-BE49-F238E27FC236}">
                <a16:creationId xmlns:a16="http://schemas.microsoft.com/office/drawing/2014/main" id="{2EFEA84D-A176-8E33-54D5-EB283B7AE8B0}"/>
              </a:ext>
            </a:extLst>
          </p:cNvPr>
          <p:cNvPicPr>
            <a:picLocks noChangeAspect="1"/>
          </p:cNvPicPr>
          <p:nvPr/>
        </p:nvPicPr>
        <p:blipFill>
          <a:blip r:embed="rId15"/>
          <a:srcRect t="3980" b="27706"/>
          <a:stretch>
            <a:fillRect/>
          </a:stretch>
        </p:blipFill>
        <p:spPr>
          <a:xfrm>
            <a:off x="4381499" y="5210079"/>
            <a:ext cx="2242032" cy="861544"/>
          </a:xfrm>
          <a:prstGeom prst="roundRect">
            <a:avLst/>
          </a:prstGeom>
        </p:spPr>
      </p:pic>
      <p:pic>
        <p:nvPicPr>
          <p:cNvPr id="21" name="Picture 20" descr="Blue and green circles">
            <a:extLst>
              <a:ext uri="{FF2B5EF4-FFF2-40B4-BE49-F238E27FC236}">
                <a16:creationId xmlns:a16="http://schemas.microsoft.com/office/drawing/2014/main" id="{38E5D4BA-AC12-9397-3EC1-063FE67CF9E7}"/>
              </a:ext>
            </a:extLst>
          </p:cNvPr>
          <p:cNvPicPr>
            <a:picLocks noChangeAspect="1"/>
          </p:cNvPicPr>
          <p:nvPr/>
        </p:nvPicPr>
        <p:blipFill>
          <a:blip r:embed="rId16"/>
          <a:stretch>
            <a:fillRect/>
          </a:stretch>
        </p:blipFill>
        <p:spPr>
          <a:xfrm>
            <a:off x="7467742" y="2421050"/>
            <a:ext cx="173090" cy="159776"/>
          </a:xfrm>
          <a:prstGeom prst="rect">
            <a:avLst/>
          </a:prstGeom>
        </p:spPr>
      </p:pic>
      <p:pic>
        <p:nvPicPr>
          <p:cNvPr id="22" name="Picture 21" descr="Blue and green circles">
            <a:extLst>
              <a:ext uri="{FF2B5EF4-FFF2-40B4-BE49-F238E27FC236}">
                <a16:creationId xmlns:a16="http://schemas.microsoft.com/office/drawing/2014/main" id="{007FCD37-D781-51EA-FE02-EA8F9A2BFCC3}"/>
              </a:ext>
            </a:extLst>
          </p:cNvPr>
          <p:cNvPicPr>
            <a:picLocks noChangeAspect="1"/>
          </p:cNvPicPr>
          <p:nvPr/>
        </p:nvPicPr>
        <p:blipFill>
          <a:blip r:embed="rId16"/>
          <a:stretch>
            <a:fillRect/>
          </a:stretch>
        </p:blipFill>
        <p:spPr>
          <a:xfrm>
            <a:off x="10744106" y="673617"/>
            <a:ext cx="173090" cy="159776"/>
          </a:xfrm>
          <a:prstGeom prst="rect">
            <a:avLst/>
          </a:prstGeom>
        </p:spPr>
      </p:pic>
      <p:sp>
        <p:nvSpPr>
          <p:cNvPr id="2" name="Rectangle 1">
            <a:extLst>
              <a:ext uri="{FF2B5EF4-FFF2-40B4-BE49-F238E27FC236}">
                <a16:creationId xmlns:a16="http://schemas.microsoft.com/office/drawing/2014/main" id="{457F59C0-6A2D-8BF6-4C78-D79EF5076433}"/>
              </a:ext>
            </a:extLst>
          </p:cNvPr>
          <p:cNvSpPr/>
          <p:nvPr/>
        </p:nvSpPr>
        <p:spPr>
          <a:xfrm>
            <a:off x="11463676" y="6364936"/>
            <a:ext cx="188579" cy="172994"/>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26372" rtl="0" eaLnBrk="1" fontAlgn="auto" latinLnBrk="0" hangingPunct="1">
              <a:lnSpc>
                <a:spcPct val="100000"/>
              </a:lnSpc>
              <a:spcBef>
                <a:spcPts val="0"/>
              </a:spcBef>
              <a:spcAft>
                <a:spcPts val="0"/>
              </a:spcAft>
              <a:buClrTx/>
              <a:buSzTx/>
              <a:buFontTx/>
              <a:buNone/>
              <a:tabLst/>
              <a:defRPr/>
            </a:pPr>
            <a:endParaRPr kumimoji="0" lang="en-US" sz="1824" b="0" i="0" u="none" strike="noStrike" kern="1200" cap="none" spc="0" normalizeH="0" baseline="0" noProof="0">
              <a:ln>
                <a:noFill/>
              </a:ln>
              <a:solidFill>
                <a:srgbClr val="121212"/>
              </a:solidFill>
              <a:effectLst/>
              <a:uLnTx/>
              <a:uFillTx/>
              <a:latin typeface="CiscoSansTT Light"/>
              <a:ea typeface="+mn-ea"/>
              <a:cs typeface="+mn-cs"/>
            </a:endParaRPr>
          </a:p>
        </p:txBody>
      </p:sp>
      <p:pic>
        <p:nvPicPr>
          <p:cNvPr id="23" name="Picture 22" descr="An icon of a pencil and ruler">
            <a:extLst>
              <a:ext uri="{FF2B5EF4-FFF2-40B4-BE49-F238E27FC236}">
                <a16:creationId xmlns:a16="http://schemas.microsoft.com/office/drawing/2014/main" id="{38252F0F-A6C2-03BC-9C9A-92FAE22EFEC9}"/>
              </a:ext>
            </a:extLst>
          </p:cNvPr>
          <p:cNvPicPr>
            <a:picLocks noChangeAspect="1"/>
          </p:cNvPicPr>
          <p:nvPr/>
        </p:nvPicPr>
        <p:blipFill>
          <a:blip r:embed="rId17"/>
          <a:srcRect/>
          <a:stretch/>
        </p:blipFill>
        <p:spPr>
          <a:xfrm>
            <a:off x="571500" y="671058"/>
            <a:ext cx="521368" cy="521368"/>
          </a:xfrm>
          <a:prstGeom prst="rect">
            <a:avLst/>
          </a:prstGeom>
        </p:spPr>
      </p:pic>
      <p:pic>
        <p:nvPicPr>
          <p:cNvPr id="24" name="Picture 23" descr="An icon of two pieces of paper">
            <a:extLst>
              <a:ext uri="{FF2B5EF4-FFF2-40B4-BE49-F238E27FC236}">
                <a16:creationId xmlns:a16="http://schemas.microsoft.com/office/drawing/2014/main" id="{E04136E6-08DF-AE4C-3674-B23F09CECB6A}"/>
              </a:ext>
            </a:extLst>
          </p:cNvPr>
          <p:cNvPicPr>
            <a:picLocks noChangeAspect="1"/>
          </p:cNvPicPr>
          <p:nvPr/>
        </p:nvPicPr>
        <p:blipFill>
          <a:blip r:embed="rId18"/>
          <a:srcRect/>
          <a:stretch/>
        </p:blipFill>
        <p:spPr>
          <a:xfrm>
            <a:off x="8191610" y="4028865"/>
            <a:ext cx="427946" cy="504366"/>
          </a:xfrm>
          <a:prstGeom prst="rect">
            <a:avLst/>
          </a:prstGeom>
        </p:spPr>
      </p:pic>
      <p:pic>
        <p:nvPicPr>
          <p:cNvPr id="26" name="Picture 25" descr="An icon of an arrow centered in a target">
            <a:extLst>
              <a:ext uri="{FF2B5EF4-FFF2-40B4-BE49-F238E27FC236}">
                <a16:creationId xmlns:a16="http://schemas.microsoft.com/office/drawing/2014/main" id="{47B85AC4-4A80-00D3-84A2-EF7FA8F1123F}"/>
              </a:ext>
            </a:extLst>
          </p:cNvPr>
          <p:cNvPicPr>
            <a:picLocks noChangeAspect="1"/>
          </p:cNvPicPr>
          <p:nvPr/>
        </p:nvPicPr>
        <p:blipFill>
          <a:blip r:embed="rId19"/>
          <a:srcRect/>
          <a:stretch/>
        </p:blipFill>
        <p:spPr>
          <a:xfrm>
            <a:off x="4413851" y="709555"/>
            <a:ext cx="408343" cy="444373"/>
          </a:xfrm>
          <a:prstGeom prst="rect">
            <a:avLst/>
          </a:prstGeom>
        </p:spPr>
      </p:pic>
      <p:pic>
        <p:nvPicPr>
          <p:cNvPr id="27" name="Picture 26" descr="An icon of a person in a magnifying glass">
            <a:extLst>
              <a:ext uri="{FF2B5EF4-FFF2-40B4-BE49-F238E27FC236}">
                <a16:creationId xmlns:a16="http://schemas.microsoft.com/office/drawing/2014/main" id="{8C33CB4E-F605-74A3-4134-65903413C5EF}"/>
              </a:ext>
            </a:extLst>
          </p:cNvPr>
          <p:cNvPicPr>
            <a:picLocks noChangeAspect="1"/>
          </p:cNvPicPr>
          <p:nvPr/>
        </p:nvPicPr>
        <p:blipFill>
          <a:blip r:embed="rId20"/>
          <a:srcRect/>
          <a:stretch/>
        </p:blipFill>
        <p:spPr>
          <a:xfrm>
            <a:off x="4381499" y="3568586"/>
            <a:ext cx="408343" cy="408343"/>
          </a:xfrm>
          <a:prstGeom prst="rect">
            <a:avLst/>
          </a:prstGeom>
        </p:spPr>
      </p:pic>
    </p:spTree>
    <p:extLst>
      <p:ext uri="{BB962C8B-B14F-4D97-AF65-F5344CB8AC3E}">
        <p14:creationId xmlns:p14="http://schemas.microsoft.com/office/powerpoint/2010/main" val="20770440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B92AEDE-666F-459D-A89D-BE2F796F5338}"/>
              </a:ext>
            </a:extLst>
          </p:cNvPr>
          <p:cNvSpPr>
            <a:spLocks noGrp="1"/>
          </p:cNvSpPr>
          <p:nvPr>
            <p:ph type="title"/>
          </p:nvPr>
        </p:nvSpPr>
        <p:spPr>
          <a:xfrm>
            <a:off x="571500" y="609600"/>
            <a:ext cx="5068698" cy="1107996"/>
          </a:xfrm>
        </p:spPr>
        <p:txBody>
          <a:bodyPr vert="horz" lIns="0" tIns="0" rIns="0" bIns="0" rtlCol="0" anchor="t" anchorCtr="0">
            <a:normAutofit/>
          </a:bodyPr>
          <a:lstStyle/>
          <a:p>
            <a:r>
              <a:rPr lang="en-US" b="0" i="0" kern="100" spc="-133" baseline="0" dirty="0">
                <a:latin typeface="CiscoSansTT" panose="020B0503020201020303" pitchFamily="34" charset="0"/>
                <a:ea typeface="+mj-ea"/>
                <a:cs typeface="+mj-cs"/>
              </a:rPr>
              <a:t>What’s included</a:t>
            </a:r>
          </a:p>
        </p:txBody>
      </p:sp>
      <p:pic>
        <p:nvPicPr>
          <p:cNvPr id="7" name="Picture 6" descr="A person on a couch with a computer, with the Webex app looking at a TV, waving to a person via Webex meeting">
            <a:extLst>
              <a:ext uri="{FF2B5EF4-FFF2-40B4-BE49-F238E27FC236}">
                <a16:creationId xmlns:a16="http://schemas.microsoft.com/office/drawing/2014/main" id="{5D0D17C5-0AE5-E288-4C1E-96F9DC5A9261}"/>
              </a:ext>
            </a:extLst>
          </p:cNvPr>
          <p:cNvPicPr>
            <a:picLocks noChangeAspect="1"/>
          </p:cNvPicPr>
          <p:nvPr/>
        </p:nvPicPr>
        <p:blipFill>
          <a:blip r:embed="rId3"/>
          <a:srcRect l="25238" t="3" r="17651" b="-1"/>
          <a:stretch>
            <a:fillRect/>
          </a:stretch>
        </p:blipFill>
        <p:spPr>
          <a:xfrm>
            <a:off x="6096000" y="10"/>
            <a:ext cx="6095999" cy="6857990"/>
          </a:xfrm>
          <a:prstGeom prst="rect">
            <a:avLst/>
          </a:prstGeom>
          <a:noFill/>
          <a:ln>
            <a:noFill/>
          </a:ln>
        </p:spPr>
      </p:pic>
      <p:sp>
        <p:nvSpPr>
          <p:cNvPr id="3" name="Text Placeholder 9">
            <a:extLst>
              <a:ext uri="{FF2B5EF4-FFF2-40B4-BE49-F238E27FC236}">
                <a16:creationId xmlns:a16="http://schemas.microsoft.com/office/drawing/2014/main" id="{E16DE8FE-78BD-8797-A2A1-BC0A94E9EA29}"/>
              </a:ext>
            </a:extLst>
          </p:cNvPr>
          <p:cNvSpPr txBox="1">
            <a:spLocks/>
          </p:cNvSpPr>
          <p:nvPr/>
        </p:nvSpPr>
        <p:spPr>
          <a:xfrm>
            <a:off x="571500" y="1905000"/>
            <a:ext cx="5067300" cy="4305301"/>
          </a:xfrm>
          <a:prstGeom prst="rect">
            <a:avLst/>
          </a:prstGeom>
        </p:spPr>
        <p:txBody>
          <a:bodyPr vert="horz" lIns="0" tIns="0" rIns="0" bIns="0" rtlCol="0">
            <a:normAutofit/>
          </a:bodyPr>
          <a:lstStyle>
            <a:lvl1pPr marL="0" indent="0" algn="l" defTabSz="882171" rtl="0" eaLnBrk="1" latinLnBrk="0" hangingPunct="1">
              <a:lnSpc>
                <a:spcPct val="100000"/>
              </a:lnSpc>
              <a:spcBef>
                <a:spcPts val="0"/>
              </a:spcBef>
              <a:spcAft>
                <a:spcPts val="1000"/>
              </a:spcAft>
              <a:buFont typeface="Arial" panose="020B0604020202020204" pitchFamily="34" charset="0"/>
              <a:buNone/>
              <a:defRPr sz="1600" b="0" i="0" kern="0" spc="0" baseline="0">
                <a:solidFill>
                  <a:schemeClr val="bg1"/>
                </a:solidFill>
                <a:latin typeface="+mn-lt"/>
                <a:ea typeface="+mn-ea"/>
                <a:cs typeface="+mn-cs"/>
              </a:defRPr>
            </a:lvl1pPr>
            <a:lvl2pPr marL="171450" indent="-171450" algn="l" defTabSz="882171" rtl="0" eaLnBrk="1" latinLnBrk="0" hangingPunct="1">
              <a:lnSpc>
                <a:spcPct val="100000"/>
              </a:lnSpc>
              <a:spcBef>
                <a:spcPts val="0"/>
              </a:spcBef>
              <a:spcAft>
                <a:spcPts val="1000"/>
              </a:spcAft>
              <a:buFont typeface="Arial" panose="020B0604020202020204" pitchFamily="34" charset="0"/>
              <a:buChar char="•"/>
              <a:defRPr sz="1400" b="0" i="0" kern="0" spc="0" baseline="0">
                <a:solidFill>
                  <a:schemeClr val="bg1"/>
                </a:solidFill>
                <a:latin typeface="+mn-lt"/>
                <a:ea typeface="+mn-ea"/>
                <a:cs typeface="CiscoSansTT" panose="020B0503020201020303" pitchFamily="34" charset="0"/>
              </a:defRPr>
            </a:lvl2pPr>
            <a:lvl3pPr marL="342900" indent="-171450" algn="l" defTabSz="882171" rtl="0" eaLnBrk="1" latinLnBrk="0" hangingPunct="1">
              <a:lnSpc>
                <a:spcPct val="100000"/>
              </a:lnSpc>
              <a:spcBef>
                <a:spcPts val="0"/>
              </a:spcBef>
              <a:spcAft>
                <a:spcPts val="1000"/>
              </a:spcAft>
              <a:buFont typeface="Arial" panose="020B0604020202020204" pitchFamily="34" charset="0"/>
              <a:buChar char="•"/>
              <a:defRPr sz="1200" b="0" i="0" kern="0" spc="0" baseline="0">
                <a:solidFill>
                  <a:schemeClr val="bg1"/>
                </a:solidFill>
                <a:latin typeface="+mn-lt"/>
                <a:ea typeface="+mn-ea"/>
                <a:cs typeface="CiscoSansTT" panose="020B0503020201020303" pitchFamily="34" charset="0"/>
              </a:defRPr>
            </a:lvl3pPr>
            <a:lvl4pPr marL="519113" indent="-176213" algn="l" defTabSz="882171" rtl="0" eaLnBrk="1" latinLnBrk="0" hangingPunct="1">
              <a:lnSpc>
                <a:spcPct val="100000"/>
              </a:lnSpc>
              <a:spcBef>
                <a:spcPts val="0"/>
              </a:spcBef>
              <a:spcAft>
                <a:spcPts val="1000"/>
              </a:spcAft>
              <a:buFont typeface="Arial" panose="020B0604020202020204" pitchFamily="34" charset="0"/>
              <a:buChar char="•"/>
              <a:defRPr sz="1000" b="0" i="0" kern="0" spc="0" baseline="0">
                <a:solidFill>
                  <a:schemeClr val="bg1"/>
                </a:solidFill>
                <a:latin typeface="+mn-lt"/>
                <a:ea typeface="+mn-ea"/>
                <a:cs typeface="CiscoSansTT" panose="020B0503020201020303" pitchFamily="34" charset="0"/>
              </a:defRPr>
            </a:lvl4pPr>
            <a:lvl5pPr marL="457200" marR="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sz="600" b="0" i="0" kern="1200" spc="0" baseline="0">
                <a:solidFill>
                  <a:schemeClr val="bg1"/>
                </a:solidFill>
                <a:latin typeface="+mn-lt"/>
                <a:ea typeface="+mn-ea"/>
                <a:cs typeface="+mn-cs"/>
              </a:defRPr>
            </a:lvl5pPr>
            <a:lvl6pPr marL="242597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6pPr>
            <a:lvl7pPr marL="2867060"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7pPr>
            <a:lvl8pPr marL="3308145"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8pPr>
            <a:lvl9pPr marL="374923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9pPr>
          </a:lstStyle>
          <a:p>
            <a:pPr marL="0" marR="0" lvl="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a:pPr>
            <a:r>
              <a:rPr kumimoji="0" lang="en-US" sz="1600" b="0" i="0" u="none" strike="noStrike" kern="0" cap="none" spc="0" normalizeH="0" baseline="0" noProof="0" dirty="0">
                <a:ln>
                  <a:noFill/>
                </a:ln>
                <a:solidFill>
                  <a:srgbClr val="121212"/>
                </a:solidFill>
                <a:effectLst/>
                <a:uLnTx/>
                <a:uFillTx/>
                <a:latin typeface="CiscoSansTT"/>
                <a:ea typeface="+mn-ea"/>
                <a:cs typeface="+mn-cs"/>
              </a:rPr>
              <a:t>Instructions</a:t>
            </a:r>
          </a:p>
          <a:p>
            <a:pPr marL="285750" marR="0" lvl="0" indent="-285750" algn="l" defTabSz="882171"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121212"/>
                </a:solidFill>
                <a:effectLst/>
                <a:uLnTx/>
                <a:uFillTx/>
                <a:latin typeface="CiscoSansTT"/>
                <a:ea typeface="+mn-ea"/>
                <a:cs typeface="+mn-cs"/>
              </a:rPr>
              <a:t>Slide 2: </a:t>
            </a:r>
            <a:r>
              <a:rPr kumimoji="0" lang="en-US" sz="1600" b="0" i="0" u="none" strike="noStrike" kern="0" cap="none" spc="0" normalizeH="0" baseline="0" noProof="0" dirty="0">
                <a:ln>
                  <a:noFill/>
                </a:ln>
                <a:solidFill>
                  <a:srgbClr val="121212"/>
                </a:solidFill>
                <a:effectLst/>
                <a:uLnTx/>
                <a:uFillTx/>
                <a:latin typeface="CiscoSansTT Light"/>
                <a:ea typeface="+mn-ea"/>
                <a:cs typeface="+mn-cs"/>
              </a:rPr>
              <a:t>How to customize the templates</a:t>
            </a:r>
          </a:p>
          <a:p>
            <a:pPr marL="0" marR="0" lvl="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a:pPr>
            <a:endParaRPr kumimoji="0" lang="en-US" sz="1600" b="0" i="0" u="none" strike="noStrike" kern="0" cap="none" spc="0" normalizeH="0" baseline="0" noProof="0" dirty="0">
              <a:ln>
                <a:noFill/>
              </a:ln>
              <a:solidFill>
                <a:srgbClr val="121212"/>
              </a:solidFill>
              <a:effectLst/>
              <a:uLnTx/>
              <a:uFillTx/>
              <a:latin typeface="CiscoSansTT Light"/>
              <a:ea typeface="+mn-ea"/>
              <a:cs typeface="+mn-cs"/>
            </a:endParaRPr>
          </a:p>
          <a:p>
            <a:pPr marL="0" marR="0" lvl="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a:pPr>
            <a:r>
              <a:rPr kumimoji="0" lang="en-US" sz="1600" b="0" i="0" u="none" strike="noStrike" kern="0" cap="none" spc="0" normalizeH="0" baseline="0" noProof="0" dirty="0">
                <a:ln>
                  <a:noFill/>
                </a:ln>
                <a:solidFill>
                  <a:srgbClr val="121212"/>
                </a:solidFill>
                <a:effectLst/>
                <a:uLnTx/>
                <a:uFillTx/>
                <a:latin typeface="CiscoSansTT"/>
                <a:ea typeface="+mn-ea"/>
                <a:cs typeface="+mn-cs"/>
              </a:rPr>
              <a:t>Quick start guide templates</a:t>
            </a:r>
          </a:p>
          <a:p>
            <a:pPr marL="285750" marR="0" lvl="0" indent="-285750" algn="l" defTabSz="882171"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121212"/>
                </a:solidFill>
                <a:effectLst/>
                <a:uLnTx/>
                <a:uFillTx/>
                <a:latin typeface="CiscoSansTT"/>
                <a:ea typeface="+mn-ea"/>
                <a:cs typeface="+mn-cs"/>
              </a:rPr>
              <a:t>Slides 3-5: </a:t>
            </a:r>
            <a:r>
              <a:rPr kumimoji="0" lang="en-US" sz="1600" b="0" i="0" u="none" strike="noStrike" kern="0" cap="none" spc="0" normalizeH="0" baseline="0" noProof="0" dirty="0">
                <a:ln>
                  <a:noFill/>
                </a:ln>
                <a:solidFill>
                  <a:srgbClr val="121212"/>
                </a:solidFill>
                <a:effectLst/>
                <a:uLnTx/>
                <a:uFillTx/>
                <a:latin typeface="CiscoSansTT Light"/>
                <a:ea typeface="+mn-ea"/>
                <a:cs typeface="+mn-cs"/>
              </a:rPr>
              <a:t>Your first few days with Webex</a:t>
            </a:r>
          </a:p>
          <a:p>
            <a:pPr marL="285750" marR="0" lvl="0" indent="-285750" algn="l" defTabSz="882171"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121212"/>
                </a:solidFill>
                <a:effectLst/>
                <a:uLnTx/>
                <a:uFillTx/>
                <a:latin typeface="CiscoSansTT"/>
                <a:ea typeface="+mn-ea"/>
                <a:cs typeface="+mn-cs"/>
              </a:rPr>
              <a:t>Slides 6-7: </a:t>
            </a:r>
            <a:r>
              <a:rPr kumimoji="0" lang="en-US" sz="1600" b="0" i="0" u="none" strike="noStrike" kern="0" cap="none" spc="0" normalizeH="0" baseline="0" noProof="0" dirty="0">
                <a:ln>
                  <a:noFill/>
                </a:ln>
                <a:solidFill>
                  <a:srgbClr val="121212"/>
                </a:solidFill>
                <a:effectLst/>
                <a:uLnTx/>
                <a:uFillTx/>
                <a:latin typeface="CiscoSansTT Light"/>
                <a:ea typeface="+mn-ea"/>
                <a:cs typeface="+mn-cs"/>
              </a:rPr>
              <a:t>Webex Calling</a:t>
            </a:r>
          </a:p>
          <a:p>
            <a:pPr marL="285750" marR="0" lvl="0" indent="-285750" algn="l" defTabSz="882171"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121212"/>
                </a:solidFill>
                <a:effectLst/>
                <a:uLnTx/>
                <a:uFillTx/>
                <a:latin typeface="CiscoSansTT"/>
                <a:ea typeface="+mn-ea"/>
                <a:cs typeface="+mn-cs"/>
              </a:rPr>
              <a:t>Slides 8-9: </a:t>
            </a:r>
            <a:r>
              <a:rPr kumimoji="0" lang="en-US" sz="1600" b="0" i="0" u="none" strike="noStrike" kern="0" cap="none" spc="0" normalizeH="0" baseline="0" noProof="0" dirty="0">
                <a:ln>
                  <a:noFill/>
                </a:ln>
                <a:solidFill>
                  <a:srgbClr val="121212"/>
                </a:solidFill>
                <a:effectLst/>
                <a:uLnTx/>
                <a:uFillTx/>
                <a:latin typeface="CiscoSansTT Light"/>
                <a:ea typeface="+mn-ea"/>
                <a:cs typeface="+mn-cs"/>
              </a:rPr>
              <a:t>Webex Meetings</a:t>
            </a:r>
          </a:p>
          <a:p>
            <a:pPr marL="285750" marR="0" lvl="0" indent="-285750" algn="l" defTabSz="882171"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121212"/>
                </a:solidFill>
                <a:effectLst/>
                <a:uLnTx/>
                <a:uFillTx/>
                <a:latin typeface="CiscoSansTT"/>
                <a:ea typeface="+mn-ea"/>
                <a:cs typeface="+mn-cs"/>
              </a:rPr>
              <a:t>Slides 10-11: </a:t>
            </a:r>
            <a:r>
              <a:rPr kumimoji="0" lang="en-US" sz="1600" b="0" i="0" u="none" strike="noStrike" kern="0" cap="none" spc="0" normalizeH="0" baseline="0" noProof="0" dirty="0">
                <a:ln>
                  <a:noFill/>
                </a:ln>
                <a:solidFill>
                  <a:srgbClr val="121212"/>
                </a:solidFill>
                <a:effectLst/>
                <a:uLnTx/>
                <a:uFillTx/>
                <a:latin typeface="CiscoSansTT Light"/>
                <a:ea typeface="+mn-ea"/>
                <a:cs typeface="+mn-cs"/>
              </a:rPr>
              <a:t>Webex Messaging</a:t>
            </a:r>
          </a:p>
          <a:p>
            <a:pPr marL="0" marR="0" lvl="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a:pPr>
            <a:endParaRPr kumimoji="0" lang="en-US" sz="1600" b="0" i="0" u="none" strike="noStrike" kern="0" cap="none" spc="0" normalizeH="0" baseline="0" noProof="0" dirty="0">
              <a:ln>
                <a:noFill/>
              </a:ln>
              <a:solidFill>
                <a:srgbClr val="121212"/>
              </a:solidFill>
              <a:effectLst/>
              <a:uLnTx/>
              <a:uFillTx/>
              <a:latin typeface="CiscoSansTT Light"/>
              <a:ea typeface="+mn-ea"/>
              <a:cs typeface="+mn-cs"/>
            </a:endParaRPr>
          </a:p>
          <a:p>
            <a:pPr marL="0" marR="0" lvl="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a:pPr>
            <a:endParaRPr kumimoji="0" lang="en-US" sz="1600" b="0" i="0" u="none" strike="noStrike" kern="0" cap="none" spc="0" normalizeH="0" baseline="0" noProof="0" dirty="0">
              <a:ln>
                <a:noFill/>
              </a:ln>
              <a:solidFill>
                <a:srgbClr val="121212"/>
              </a:solidFill>
              <a:effectLst/>
              <a:uLnTx/>
              <a:uFillTx/>
              <a:latin typeface="CiscoSansTT Light"/>
              <a:ea typeface="+mn-ea"/>
              <a:cs typeface="+mn-cs"/>
            </a:endParaRPr>
          </a:p>
        </p:txBody>
      </p:sp>
    </p:spTree>
    <p:extLst>
      <p:ext uri="{BB962C8B-B14F-4D97-AF65-F5344CB8AC3E}">
        <p14:creationId xmlns:p14="http://schemas.microsoft.com/office/powerpoint/2010/main" val="21961713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BEAE4B-6A50-A60D-1513-DBD3AB35B1B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27A28CF-7163-9A4F-6724-49047E57CC9C}"/>
              </a:ext>
            </a:extLst>
          </p:cNvPr>
          <p:cNvSpPr>
            <a:spLocks noGrp="1"/>
          </p:cNvSpPr>
          <p:nvPr>
            <p:ph type="title"/>
          </p:nvPr>
        </p:nvSpPr>
        <p:spPr>
          <a:xfrm>
            <a:off x="571500" y="609600"/>
            <a:ext cx="5068698" cy="553998"/>
          </a:xfrm>
        </p:spPr>
        <p:txBody>
          <a:bodyPr/>
          <a:lstStyle/>
          <a:p>
            <a:r>
              <a:rPr lang="en-US" dirty="0"/>
              <a:t>Instructions</a:t>
            </a:r>
          </a:p>
        </p:txBody>
      </p:sp>
      <p:sp>
        <p:nvSpPr>
          <p:cNvPr id="10" name="Text Placeholder 9">
            <a:extLst>
              <a:ext uri="{FF2B5EF4-FFF2-40B4-BE49-F238E27FC236}">
                <a16:creationId xmlns:a16="http://schemas.microsoft.com/office/drawing/2014/main" id="{5443A1B3-2EDD-6DA2-D23B-8D626B9140BB}"/>
              </a:ext>
            </a:extLst>
          </p:cNvPr>
          <p:cNvSpPr>
            <a:spLocks noGrp="1"/>
          </p:cNvSpPr>
          <p:nvPr>
            <p:ph idx="4294967295"/>
          </p:nvPr>
        </p:nvSpPr>
        <p:spPr>
          <a:xfrm>
            <a:off x="571500" y="1400195"/>
            <a:ext cx="9176004" cy="553998"/>
          </a:xfrm>
        </p:spPr>
        <p:txBody>
          <a:bodyPr/>
          <a:lstStyle/>
          <a:p>
            <a:r>
              <a:rPr lang="en-US" dirty="0"/>
              <a:t>Quick start guides help onboard users with key features right away. Make this template your own by adding your logo and brand colors or tailoring the messaging.</a:t>
            </a:r>
          </a:p>
        </p:txBody>
      </p:sp>
      <p:sp>
        <p:nvSpPr>
          <p:cNvPr id="2" name="Text Placeholder 9">
            <a:extLst>
              <a:ext uri="{FF2B5EF4-FFF2-40B4-BE49-F238E27FC236}">
                <a16:creationId xmlns:a16="http://schemas.microsoft.com/office/drawing/2014/main" id="{7ED574D9-32E2-FD5D-FEE9-5AAE0FB62A12}"/>
              </a:ext>
            </a:extLst>
          </p:cNvPr>
          <p:cNvSpPr txBox="1">
            <a:spLocks/>
          </p:cNvSpPr>
          <p:nvPr/>
        </p:nvSpPr>
        <p:spPr>
          <a:xfrm>
            <a:off x="6259905" y="2190791"/>
            <a:ext cx="5013638" cy="3267014"/>
          </a:xfrm>
          <a:prstGeom prst="rect">
            <a:avLst/>
          </a:prstGeom>
        </p:spPr>
        <p:txBody>
          <a:bodyPr vert="horz" lIns="0" tIns="0" rIns="0" bIns="0" rtlCol="0">
            <a:noAutofit/>
          </a:bodyPr>
          <a:lstStyle>
            <a:lvl1pPr marL="0" indent="0" algn="l" defTabSz="882171" rtl="0" eaLnBrk="1" latinLnBrk="0" hangingPunct="1">
              <a:lnSpc>
                <a:spcPct val="100000"/>
              </a:lnSpc>
              <a:spcBef>
                <a:spcPts val="0"/>
              </a:spcBef>
              <a:spcAft>
                <a:spcPts val="1000"/>
              </a:spcAft>
              <a:buFont typeface="Arial" panose="020B0604020202020204" pitchFamily="34" charset="0"/>
              <a:buNone/>
              <a:defRPr sz="1600" b="0" i="0" kern="0" spc="0" baseline="0">
                <a:solidFill>
                  <a:schemeClr val="bg1"/>
                </a:solidFill>
                <a:latin typeface="+mn-lt"/>
                <a:ea typeface="+mn-ea"/>
                <a:cs typeface="+mn-cs"/>
              </a:defRPr>
            </a:lvl1pPr>
            <a:lvl2pPr marL="171450" indent="-171450" algn="l" defTabSz="882171" rtl="0" eaLnBrk="1" latinLnBrk="0" hangingPunct="1">
              <a:lnSpc>
                <a:spcPct val="100000"/>
              </a:lnSpc>
              <a:spcBef>
                <a:spcPts val="0"/>
              </a:spcBef>
              <a:spcAft>
                <a:spcPts val="1000"/>
              </a:spcAft>
              <a:buFont typeface="Arial" panose="020B0604020202020204" pitchFamily="34" charset="0"/>
              <a:buChar char="•"/>
              <a:defRPr sz="1400" b="0" i="0" kern="0" spc="0" baseline="0">
                <a:solidFill>
                  <a:schemeClr val="bg1"/>
                </a:solidFill>
                <a:latin typeface="+mn-lt"/>
                <a:ea typeface="+mn-ea"/>
                <a:cs typeface="CiscoSansTT" panose="020B0503020201020303" pitchFamily="34" charset="0"/>
              </a:defRPr>
            </a:lvl2pPr>
            <a:lvl3pPr marL="342900" indent="-171450" algn="l" defTabSz="882171" rtl="0" eaLnBrk="1" latinLnBrk="0" hangingPunct="1">
              <a:lnSpc>
                <a:spcPct val="100000"/>
              </a:lnSpc>
              <a:spcBef>
                <a:spcPts val="0"/>
              </a:spcBef>
              <a:spcAft>
                <a:spcPts val="1000"/>
              </a:spcAft>
              <a:buFont typeface="Arial" panose="020B0604020202020204" pitchFamily="34" charset="0"/>
              <a:buChar char="•"/>
              <a:defRPr sz="1200" b="0" i="0" kern="0" spc="0" baseline="0">
                <a:solidFill>
                  <a:schemeClr val="bg1"/>
                </a:solidFill>
                <a:latin typeface="+mn-lt"/>
                <a:ea typeface="+mn-ea"/>
                <a:cs typeface="CiscoSansTT" panose="020B0503020201020303" pitchFamily="34" charset="0"/>
              </a:defRPr>
            </a:lvl3pPr>
            <a:lvl4pPr marL="519113" indent="-176213" algn="l" defTabSz="882171" rtl="0" eaLnBrk="1" latinLnBrk="0" hangingPunct="1">
              <a:lnSpc>
                <a:spcPct val="100000"/>
              </a:lnSpc>
              <a:spcBef>
                <a:spcPts val="0"/>
              </a:spcBef>
              <a:spcAft>
                <a:spcPts val="1000"/>
              </a:spcAft>
              <a:buFont typeface="Arial" panose="020B0604020202020204" pitchFamily="34" charset="0"/>
              <a:buChar char="•"/>
              <a:defRPr sz="1000" b="0" i="0" kern="0" spc="0" baseline="0">
                <a:solidFill>
                  <a:schemeClr val="bg1"/>
                </a:solidFill>
                <a:latin typeface="+mn-lt"/>
                <a:ea typeface="+mn-ea"/>
                <a:cs typeface="CiscoSansTT" panose="020B0503020201020303" pitchFamily="34" charset="0"/>
              </a:defRPr>
            </a:lvl4pPr>
            <a:lvl5pPr marL="457200" marR="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sz="600" b="0" i="0" kern="1200" spc="0" baseline="0">
                <a:solidFill>
                  <a:schemeClr val="bg1"/>
                </a:solidFill>
                <a:latin typeface="+mn-lt"/>
                <a:ea typeface="+mn-ea"/>
                <a:cs typeface="+mn-cs"/>
              </a:defRPr>
            </a:lvl5pPr>
            <a:lvl6pPr marL="242597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6pPr>
            <a:lvl7pPr marL="2867060"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7pPr>
            <a:lvl8pPr marL="3308145"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8pPr>
            <a:lvl9pPr marL="374923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9pPr>
          </a:lstStyle>
          <a:p>
            <a:pPr marL="0" marR="0" lvl="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a:pPr>
            <a:r>
              <a:rPr kumimoji="0" lang="en-US" sz="1600" b="0" i="0" u="none" strike="noStrike" kern="0" cap="none" spc="0" normalizeH="0" baseline="0" noProof="0" dirty="0">
                <a:ln>
                  <a:noFill/>
                </a:ln>
                <a:solidFill>
                  <a:srgbClr val="121212"/>
                </a:solidFill>
                <a:effectLst/>
                <a:uLnTx/>
                <a:uFillTx/>
                <a:latin typeface="CiscoSansTT"/>
                <a:ea typeface="+mn-ea"/>
                <a:cs typeface="+mn-cs"/>
              </a:rPr>
              <a:t>For Google Slides</a:t>
            </a:r>
          </a:p>
          <a:p>
            <a:pPr marL="285750" marR="0" lvl="0" indent="-285750" algn="l" defTabSz="882171"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121212"/>
                </a:solidFill>
                <a:effectLst/>
                <a:uLnTx/>
                <a:uFillTx/>
                <a:latin typeface="CiscoSansTT Light"/>
                <a:ea typeface="+mn-ea"/>
                <a:cs typeface="+mn-cs"/>
              </a:rPr>
              <a:t>Download the file</a:t>
            </a:r>
          </a:p>
          <a:p>
            <a:pPr marL="285750" marR="0" lvl="0" indent="-285750" algn="l" defTabSz="882171"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121212"/>
                </a:solidFill>
                <a:effectLst/>
                <a:uLnTx/>
                <a:uFillTx/>
                <a:latin typeface="CiscoSansTT Light"/>
                <a:ea typeface="+mn-ea"/>
                <a:cs typeface="+mn-cs"/>
              </a:rPr>
              <a:t>Save as a copy for version control</a:t>
            </a:r>
          </a:p>
          <a:p>
            <a:pPr marL="285750" marR="0" lvl="0" indent="-285750" algn="l" defTabSz="882171"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121212"/>
                </a:solidFill>
                <a:effectLst/>
                <a:uLnTx/>
                <a:uFillTx/>
                <a:latin typeface="CiscoSansTT Light"/>
                <a:ea typeface="+mn-ea"/>
                <a:cs typeface="+mn-cs"/>
              </a:rPr>
              <a:t>Add logo: right-click “</a:t>
            </a:r>
            <a:r>
              <a:rPr kumimoji="0" lang="en-US" sz="1200" b="0" i="0" u="none" strike="noStrike" kern="0" cap="none" spc="0" normalizeH="0" baseline="0" noProof="0" dirty="0" err="1">
                <a:ln>
                  <a:noFill/>
                </a:ln>
                <a:solidFill>
                  <a:srgbClr val="121212"/>
                </a:solidFill>
                <a:effectLst/>
                <a:uLnTx/>
                <a:uFillTx/>
                <a:latin typeface="CiscoSansTT Light"/>
                <a:ea typeface="+mn-ea"/>
                <a:cs typeface="+mn-cs"/>
              </a:rPr>
              <a:t>anycorp</a:t>
            </a:r>
            <a:r>
              <a:rPr kumimoji="0" lang="en-US" sz="1200" b="0" i="0" u="none" strike="noStrike" kern="0" cap="none" spc="0" normalizeH="0" baseline="0" noProof="0" dirty="0">
                <a:ln>
                  <a:noFill/>
                </a:ln>
                <a:solidFill>
                  <a:srgbClr val="121212"/>
                </a:solidFill>
                <a:effectLst/>
                <a:uLnTx/>
                <a:uFillTx/>
                <a:latin typeface="CiscoSansTT Light"/>
                <a:ea typeface="+mn-ea"/>
                <a:cs typeface="+mn-cs"/>
              </a:rPr>
              <a:t>” image &gt; Replace image</a:t>
            </a:r>
          </a:p>
          <a:p>
            <a:pPr marL="285750" marR="0" lvl="0" indent="-285750" algn="l" defTabSz="882171"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121212"/>
                </a:solidFill>
                <a:effectLst/>
                <a:uLnTx/>
                <a:uFillTx/>
                <a:latin typeface="CiscoSansTT Light"/>
                <a:ea typeface="+mn-ea"/>
                <a:cs typeface="+mn-cs"/>
              </a:rPr>
              <a:t>Change the theme or background on the Slide menu</a:t>
            </a:r>
          </a:p>
          <a:p>
            <a:pPr marL="285750" marR="0" lvl="0" indent="-285750" algn="l" defTabSz="882171"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121212"/>
                </a:solidFill>
                <a:effectLst/>
                <a:uLnTx/>
                <a:uFillTx/>
                <a:latin typeface="CiscoSansTT Light"/>
                <a:ea typeface="+mn-ea"/>
                <a:cs typeface="+mn-cs"/>
              </a:rPr>
              <a:t>Customize text as needed</a:t>
            </a:r>
          </a:p>
          <a:p>
            <a:pPr marL="285750" marR="0" lvl="0" indent="-285750" algn="l" defTabSz="882171"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121212"/>
                </a:solidFill>
                <a:effectLst/>
                <a:uLnTx/>
                <a:uFillTx/>
                <a:latin typeface="CiscoSansTT Light"/>
                <a:ea typeface="+mn-ea"/>
                <a:cs typeface="+mn-cs"/>
              </a:rPr>
              <a:t>Change an image: right-click &gt; Replace image</a:t>
            </a:r>
          </a:p>
          <a:p>
            <a:pPr marL="285750" marR="0" lvl="0" indent="-285750" algn="l" defTabSz="882171"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121212"/>
                </a:solidFill>
                <a:effectLst/>
                <a:uLnTx/>
                <a:uFillTx/>
                <a:latin typeface="CiscoSansTT Light"/>
                <a:ea typeface="+mn-ea"/>
                <a:cs typeface="+mn-cs"/>
              </a:rPr>
              <a:t>Change a hyperlink: right-click &gt; Link (or </a:t>
            </a:r>
            <a:r>
              <a:rPr kumimoji="0" lang="en-US" sz="1200" b="0" i="0" u="none" strike="noStrike" kern="0" cap="none" spc="0" normalizeH="0" baseline="0" noProof="0" dirty="0" err="1">
                <a:ln>
                  <a:noFill/>
                </a:ln>
                <a:solidFill>
                  <a:srgbClr val="121212"/>
                </a:solidFill>
                <a:effectLst/>
                <a:uLnTx/>
                <a:uFillTx/>
                <a:latin typeface="CiscoSansTT Light"/>
                <a:ea typeface="+mn-ea"/>
                <a:cs typeface="+mn-cs"/>
              </a:rPr>
              <a:t>Ctrl+K</a:t>
            </a:r>
            <a:r>
              <a:rPr kumimoji="0" lang="en-US" sz="1200" b="0" i="0" u="none" strike="noStrike" kern="0" cap="none" spc="0" normalizeH="0" baseline="0" noProof="0" dirty="0">
                <a:ln>
                  <a:noFill/>
                </a:ln>
                <a:solidFill>
                  <a:srgbClr val="121212"/>
                </a:solidFill>
                <a:effectLst/>
                <a:uLnTx/>
                <a:uFillTx/>
                <a:latin typeface="CiscoSansTT Light"/>
                <a:ea typeface="+mn-ea"/>
                <a:cs typeface="+mn-cs"/>
              </a:rPr>
              <a:t>)</a:t>
            </a:r>
          </a:p>
          <a:p>
            <a:pPr marL="285750" marR="0" lvl="0" indent="-285750" algn="l" defTabSz="882171"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121212"/>
                </a:solidFill>
                <a:effectLst/>
                <a:uLnTx/>
                <a:uFillTx/>
                <a:latin typeface="CiscoSansTT Light"/>
                <a:ea typeface="+mn-ea"/>
                <a:cs typeface="+mn-cs"/>
              </a:rPr>
              <a:t>Hide any slides you don’t want to share: right-click &gt; Skip slide</a:t>
            </a:r>
          </a:p>
          <a:p>
            <a:pPr marL="285750" marR="0" lvl="0" indent="-285750" algn="l" defTabSz="882171"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121212"/>
                </a:solidFill>
                <a:effectLst/>
                <a:uLnTx/>
                <a:uFillTx/>
                <a:latin typeface="CiscoSansTT Light"/>
                <a:ea typeface="+mn-ea"/>
                <a:cs typeface="+mn-cs"/>
              </a:rPr>
              <a:t>Publish to PDF: File &gt; Print preview &gt; uncheck ”Include skipped slides" &gt; Download as PDF</a:t>
            </a:r>
          </a:p>
          <a:p>
            <a:pPr marL="0" marR="0" lvl="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a:pPr>
            <a:endParaRPr kumimoji="0" lang="en-US" sz="1600" b="0" i="0" u="none" strike="noStrike" kern="0" cap="none" spc="0" normalizeH="0" baseline="0" noProof="0" dirty="0">
              <a:ln>
                <a:noFill/>
              </a:ln>
              <a:solidFill>
                <a:srgbClr val="121212"/>
              </a:solidFill>
              <a:effectLst/>
              <a:uLnTx/>
              <a:uFillTx/>
              <a:latin typeface="CiscoSansTT Light"/>
              <a:ea typeface="+mn-ea"/>
              <a:cs typeface="+mn-cs"/>
            </a:endParaRPr>
          </a:p>
        </p:txBody>
      </p:sp>
      <p:sp>
        <p:nvSpPr>
          <p:cNvPr id="3" name="Text Placeholder 9">
            <a:extLst>
              <a:ext uri="{FF2B5EF4-FFF2-40B4-BE49-F238E27FC236}">
                <a16:creationId xmlns:a16="http://schemas.microsoft.com/office/drawing/2014/main" id="{EFA6B840-4455-7456-2353-170CB9CC0F11}"/>
              </a:ext>
            </a:extLst>
          </p:cNvPr>
          <p:cNvSpPr txBox="1">
            <a:spLocks/>
          </p:cNvSpPr>
          <p:nvPr/>
        </p:nvSpPr>
        <p:spPr>
          <a:xfrm>
            <a:off x="571500" y="2190790"/>
            <a:ext cx="4902021" cy="3267014"/>
          </a:xfrm>
          <a:prstGeom prst="rect">
            <a:avLst/>
          </a:prstGeom>
        </p:spPr>
        <p:txBody>
          <a:bodyPr vert="horz" lIns="0" tIns="0" rIns="0" bIns="0" rtlCol="0">
            <a:noAutofit/>
          </a:bodyPr>
          <a:lstStyle>
            <a:lvl1pPr marL="0" indent="0" algn="l" defTabSz="882171" rtl="0" eaLnBrk="1" latinLnBrk="0" hangingPunct="1">
              <a:lnSpc>
                <a:spcPct val="100000"/>
              </a:lnSpc>
              <a:spcBef>
                <a:spcPts val="0"/>
              </a:spcBef>
              <a:spcAft>
                <a:spcPts val="1000"/>
              </a:spcAft>
              <a:buFont typeface="Arial" panose="020B0604020202020204" pitchFamily="34" charset="0"/>
              <a:buNone/>
              <a:defRPr sz="1600" b="0" i="0" kern="0" spc="0" baseline="0">
                <a:solidFill>
                  <a:schemeClr val="bg1"/>
                </a:solidFill>
                <a:latin typeface="+mn-lt"/>
                <a:ea typeface="+mn-ea"/>
                <a:cs typeface="+mn-cs"/>
              </a:defRPr>
            </a:lvl1pPr>
            <a:lvl2pPr marL="171450" indent="-171450" algn="l" defTabSz="882171" rtl="0" eaLnBrk="1" latinLnBrk="0" hangingPunct="1">
              <a:lnSpc>
                <a:spcPct val="100000"/>
              </a:lnSpc>
              <a:spcBef>
                <a:spcPts val="0"/>
              </a:spcBef>
              <a:spcAft>
                <a:spcPts val="1000"/>
              </a:spcAft>
              <a:buFont typeface="Arial" panose="020B0604020202020204" pitchFamily="34" charset="0"/>
              <a:buChar char="•"/>
              <a:defRPr sz="1400" b="0" i="0" kern="0" spc="0" baseline="0">
                <a:solidFill>
                  <a:schemeClr val="bg1"/>
                </a:solidFill>
                <a:latin typeface="+mn-lt"/>
                <a:ea typeface="+mn-ea"/>
                <a:cs typeface="CiscoSansTT" panose="020B0503020201020303" pitchFamily="34" charset="0"/>
              </a:defRPr>
            </a:lvl2pPr>
            <a:lvl3pPr marL="342900" indent="-171450" algn="l" defTabSz="882171" rtl="0" eaLnBrk="1" latinLnBrk="0" hangingPunct="1">
              <a:lnSpc>
                <a:spcPct val="100000"/>
              </a:lnSpc>
              <a:spcBef>
                <a:spcPts val="0"/>
              </a:spcBef>
              <a:spcAft>
                <a:spcPts val="1000"/>
              </a:spcAft>
              <a:buFont typeface="Arial" panose="020B0604020202020204" pitchFamily="34" charset="0"/>
              <a:buChar char="•"/>
              <a:defRPr sz="1200" b="0" i="0" kern="0" spc="0" baseline="0">
                <a:solidFill>
                  <a:schemeClr val="bg1"/>
                </a:solidFill>
                <a:latin typeface="+mn-lt"/>
                <a:ea typeface="+mn-ea"/>
                <a:cs typeface="CiscoSansTT" panose="020B0503020201020303" pitchFamily="34" charset="0"/>
              </a:defRPr>
            </a:lvl3pPr>
            <a:lvl4pPr marL="519113" indent="-176213" algn="l" defTabSz="882171" rtl="0" eaLnBrk="1" latinLnBrk="0" hangingPunct="1">
              <a:lnSpc>
                <a:spcPct val="100000"/>
              </a:lnSpc>
              <a:spcBef>
                <a:spcPts val="0"/>
              </a:spcBef>
              <a:spcAft>
                <a:spcPts val="1000"/>
              </a:spcAft>
              <a:buFont typeface="Arial" panose="020B0604020202020204" pitchFamily="34" charset="0"/>
              <a:buChar char="•"/>
              <a:defRPr sz="1000" b="0" i="0" kern="0" spc="0" baseline="0">
                <a:solidFill>
                  <a:schemeClr val="bg1"/>
                </a:solidFill>
                <a:latin typeface="+mn-lt"/>
                <a:ea typeface="+mn-ea"/>
                <a:cs typeface="CiscoSansTT" panose="020B0503020201020303" pitchFamily="34" charset="0"/>
              </a:defRPr>
            </a:lvl4pPr>
            <a:lvl5pPr marL="457200" marR="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sz="600" b="0" i="0" kern="1200" spc="0" baseline="0">
                <a:solidFill>
                  <a:schemeClr val="bg1"/>
                </a:solidFill>
                <a:latin typeface="+mn-lt"/>
                <a:ea typeface="+mn-ea"/>
                <a:cs typeface="+mn-cs"/>
              </a:defRPr>
            </a:lvl5pPr>
            <a:lvl6pPr marL="242597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6pPr>
            <a:lvl7pPr marL="2867060"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7pPr>
            <a:lvl8pPr marL="3308145"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8pPr>
            <a:lvl9pPr marL="374923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9pPr>
          </a:lstStyle>
          <a:p>
            <a:pPr marL="0" marR="0" lvl="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a:pPr>
            <a:r>
              <a:rPr kumimoji="0" lang="en-US" sz="1600" b="0" i="0" u="none" strike="noStrike" kern="0" cap="none" spc="0" normalizeH="0" baseline="0" noProof="0" dirty="0">
                <a:ln>
                  <a:noFill/>
                </a:ln>
                <a:solidFill>
                  <a:srgbClr val="121212"/>
                </a:solidFill>
                <a:effectLst/>
                <a:uLnTx/>
                <a:uFillTx/>
                <a:latin typeface="CiscoSansTT"/>
                <a:ea typeface="+mn-ea"/>
                <a:cs typeface="+mn-cs"/>
              </a:rPr>
              <a:t>For Microsoft PowerPoint</a:t>
            </a:r>
          </a:p>
          <a:p>
            <a:pPr marL="285750" marR="0" lvl="0" indent="-285750" algn="l" defTabSz="882171"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121212"/>
                </a:solidFill>
                <a:effectLst/>
                <a:uLnTx/>
                <a:uFillTx/>
                <a:latin typeface="CiscoSansTT Light"/>
                <a:ea typeface="+mn-ea"/>
                <a:cs typeface="+mn-cs"/>
              </a:rPr>
              <a:t>Download the file</a:t>
            </a:r>
          </a:p>
          <a:p>
            <a:pPr marL="285750" marR="0" lvl="0" indent="-285750" algn="l" defTabSz="882171"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121212"/>
                </a:solidFill>
                <a:effectLst/>
                <a:uLnTx/>
                <a:uFillTx/>
                <a:latin typeface="CiscoSansTT Light"/>
                <a:ea typeface="+mn-ea"/>
                <a:cs typeface="+mn-cs"/>
              </a:rPr>
              <a:t>Save as a copy for version control</a:t>
            </a:r>
          </a:p>
          <a:p>
            <a:pPr marL="285750" marR="0" lvl="0" indent="-285750" algn="l" defTabSz="882171"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121212"/>
                </a:solidFill>
                <a:effectLst/>
                <a:uLnTx/>
                <a:uFillTx/>
                <a:latin typeface="CiscoSansTT Light"/>
                <a:ea typeface="+mn-ea"/>
                <a:cs typeface="+mn-cs"/>
              </a:rPr>
              <a:t>Add your logo: right-click “</a:t>
            </a:r>
            <a:r>
              <a:rPr kumimoji="0" lang="en-US" sz="1200" b="0" i="0" u="none" strike="noStrike" kern="0" cap="none" spc="0" normalizeH="0" baseline="0" noProof="0" dirty="0" err="1">
                <a:ln>
                  <a:noFill/>
                </a:ln>
                <a:solidFill>
                  <a:srgbClr val="121212"/>
                </a:solidFill>
                <a:effectLst/>
                <a:uLnTx/>
                <a:uFillTx/>
                <a:latin typeface="CiscoSansTT Light"/>
                <a:ea typeface="+mn-ea"/>
                <a:cs typeface="+mn-cs"/>
              </a:rPr>
              <a:t>anycorp</a:t>
            </a:r>
            <a:r>
              <a:rPr kumimoji="0" lang="en-US" sz="1200" b="0" i="0" u="none" strike="noStrike" kern="0" cap="none" spc="0" normalizeH="0" baseline="0" noProof="0" dirty="0">
                <a:ln>
                  <a:noFill/>
                </a:ln>
                <a:solidFill>
                  <a:srgbClr val="121212"/>
                </a:solidFill>
                <a:effectLst/>
                <a:uLnTx/>
                <a:uFillTx/>
                <a:latin typeface="CiscoSansTT Light"/>
                <a:ea typeface="+mn-ea"/>
                <a:cs typeface="+mn-cs"/>
              </a:rPr>
              <a:t>” image &gt; Change Picture</a:t>
            </a:r>
          </a:p>
          <a:p>
            <a:pPr marL="285750" marR="0" lvl="0" indent="-285750" algn="l" defTabSz="882171"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121212"/>
                </a:solidFill>
                <a:effectLst/>
                <a:uLnTx/>
                <a:uFillTx/>
                <a:latin typeface="CiscoSansTT Light"/>
                <a:ea typeface="+mn-ea"/>
                <a:cs typeface="+mn-cs"/>
              </a:rPr>
              <a:t>Change the theme, background, or colors on the Design tab</a:t>
            </a:r>
          </a:p>
          <a:p>
            <a:pPr marL="285750" marR="0" lvl="0" indent="-285750" algn="l" defTabSz="882171"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121212"/>
                </a:solidFill>
                <a:effectLst/>
                <a:uLnTx/>
                <a:uFillTx/>
                <a:latin typeface="CiscoSansTT Light"/>
                <a:ea typeface="+mn-ea"/>
                <a:cs typeface="+mn-cs"/>
              </a:rPr>
              <a:t>Customize text as needed</a:t>
            </a:r>
          </a:p>
          <a:p>
            <a:pPr marL="285750" marR="0" lvl="0" indent="-285750" algn="l" defTabSz="882171"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121212"/>
                </a:solidFill>
                <a:effectLst/>
                <a:uLnTx/>
                <a:uFillTx/>
                <a:latin typeface="CiscoSansTT Light"/>
                <a:ea typeface="+mn-ea"/>
                <a:cs typeface="+mn-cs"/>
              </a:rPr>
              <a:t>Change an image: right-click &gt; Change Picture</a:t>
            </a:r>
          </a:p>
          <a:p>
            <a:pPr marL="285750" marR="0" lvl="0" indent="-285750" algn="l" defTabSz="882171"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121212"/>
                </a:solidFill>
                <a:effectLst/>
                <a:uLnTx/>
                <a:uFillTx/>
                <a:latin typeface="CiscoSansTT Light"/>
                <a:ea typeface="+mn-ea"/>
                <a:cs typeface="+mn-cs"/>
              </a:rPr>
              <a:t>Change a hyperlink: right-click &gt; Hyperlink &gt; Edit Hyperlink</a:t>
            </a:r>
          </a:p>
          <a:p>
            <a:pPr marL="285750" marR="0" lvl="0" indent="-285750" algn="l" defTabSz="882171"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121212"/>
                </a:solidFill>
                <a:effectLst/>
                <a:uLnTx/>
                <a:uFillTx/>
                <a:latin typeface="CiscoSansTT Light"/>
                <a:ea typeface="+mn-ea"/>
                <a:cs typeface="+mn-cs"/>
              </a:rPr>
              <a:t>Hide any slides you don’t want to share: right-click &gt; Hide Slide</a:t>
            </a:r>
          </a:p>
          <a:p>
            <a:pPr marL="285750" marR="0" lvl="0" indent="-285750" algn="l" defTabSz="882171"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121212"/>
                </a:solidFill>
                <a:effectLst/>
                <a:uLnTx/>
                <a:uFillTx/>
                <a:latin typeface="CiscoSansTT Light"/>
                <a:ea typeface="+mn-ea"/>
                <a:cs typeface="+mn-cs"/>
              </a:rPr>
              <a:t>Publish to PDF: File &gt; Export &gt; Export as PDF</a:t>
            </a:r>
            <a:endParaRPr kumimoji="0" lang="en-US" sz="1600" b="0" i="0" u="none" strike="noStrike" kern="0" cap="none" spc="0" normalizeH="0" baseline="0" noProof="0" dirty="0">
              <a:ln>
                <a:noFill/>
              </a:ln>
              <a:solidFill>
                <a:srgbClr val="121212"/>
              </a:solidFill>
              <a:effectLst/>
              <a:uLnTx/>
              <a:uFillTx/>
              <a:latin typeface="CiscoSansTT Light"/>
              <a:ea typeface="+mn-ea"/>
              <a:cs typeface="+mn-cs"/>
            </a:endParaRPr>
          </a:p>
        </p:txBody>
      </p:sp>
      <p:sp>
        <p:nvSpPr>
          <p:cNvPr id="4" name="Rectangle 3">
            <a:extLst>
              <a:ext uri="{FF2B5EF4-FFF2-40B4-BE49-F238E27FC236}">
                <a16:creationId xmlns:a16="http://schemas.microsoft.com/office/drawing/2014/main" id="{28CD7547-4BAB-5C70-8804-CDF3D4D4E8E9}"/>
              </a:ext>
            </a:extLst>
          </p:cNvPr>
          <p:cNvSpPr/>
          <p:nvPr/>
        </p:nvSpPr>
        <p:spPr>
          <a:xfrm>
            <a:off x="11525625" y="6376087"/>
            <a:ext cx="188579" cy="172994"/>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26372" rtl="0" eaLnBrk="1" fontAlgn="auto" latinLnBrk="0" hangingPunct="1">
              <a:lnSpc>
                <a:spcPct val="100000"/>
              </a:lnSpc>
              <a:spcBef>
                <a:spcPts val="0"/>
              </a:spcBef>
              <a:spcAft>
                <a:spcPts val="0"/>
              </a:spcAft>
              <a:buClrTx/>
              <a:buSzTx/>
              <a:buFontTx/>
              <a:buNone/>
              <a:tabLst/>
              <a:defRPr/>
            </a:pPr>
            <a:endParaRPr kumimoji="0" lang="en-US" sz="1824" b="0" i="0" u="none" strike="noStrike" kern="1200" cap="none" spc="0" normalizeH="0" baseline="0" noProof="0">
              <a:ln>
                <a:noFill/>
              </a:ln>
              <a:solidFill>
                <a:srgbClr val="121212"/>
              </a:solidFill>
              <a:effectLst/>
              <a:uLnTx/>
              <a:uFillTx/>
              <a:latin typeface="CiscoSansTT Light"/>
              <a:ea typeface="+mn-ea"/>
              <a:cs typeface="+mn-cs"/>
            </a:endParaRPr>
          </a:p>
        </p:txBody>
      </p:sp>
    </p:spTree>
    <p:extLst>
      <p:ext uri="{BB962C8B-B14F-4D97-AF65-F5344CB8AC3E}">
        <p14:creationId xmlns:p14="http://schemas.microsoft.com/office/powerpoint/2010/main" val="39586744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833CF0-C03F-109E-83EF-0E8F9C482F2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74324E5-B0A2-B4E7-5F0C-7915F57A6288}"/>
              </a:ext>
            </a:extLst>
          </p:cNvPr>
          <p:cNvSpPr>
            <a:spLocks noGrp="1"/>
          </p:cNvSpPr>
          <p:nvPr>
            <p:ph type="title"/>
          </p:nvPr>
        </p:nvSpPr>
        <p:spPr/>
        <p:txBody>
          <a:bodyPr/>
          <a:lstStyle/>
          <a:p>
            <a:r>
              <a:rPr lang="en-US" dirty="0"/>
              <a:t>Your first few days </a:t>
            </a:r>
            <a:r>
              <a:rPr lang="en-US"/>
              <a:t>with Webex</a:t>
            </a:r>
            <a:endParaRPr lang="en-US" dirty="0"/>
          </a:p>
        </p:txBody>
      </p:sp>
      <p:sp>
        <p:nvSpPr>
          <p:cNvPr id="5" name="Content Placeholder 4">
            <a:extLst>
              <a:ext uri="{FF2B5EF4-FFF2-40B4-BE49-F238E27FC236}">
                <a16:creationId xmlns:a16="http://schemas.microsoft.com/office/drawing/2014/main" id="{4CA8BD5C-843B-7574-3280-0D468755B600}"/>
              </a:ext>
            </a:extLst>
          </p:cNvPr>
          <p:cNvSpPr>
            <a:spLocks noGrp="1"/>
          </p:cNvSpPr>
          <p:nvPr>
            <p:ph sz="quarter" idx="47"/>
          </p:nvPr>
        </p:nvSpPr>
        <p:spPr>
          <a:xfrm>
            <a:off x="571500" y="2894301"/>
            <a:ext cx="3242217" cy="1733808"/>
          </a:xfrm>
        </p:spPr>
        <p:txBody>
          <a:bodyPr wrap="square">
            <a:spAutoFit/>
          </a:bodyPr>
          <a:lstStyle/>
          <a:p>
            <a:r>
              <a:rPr lang="en-US" sz="1200" dirty="0"/>
              <a:t>It only takes a few minutes to get started.</a:t>
            </a:r>
          </a:p>
          <a:p>
            <a:r>
              <a:rPr lang="en-US" sz="1200" dirty="0"/>
              <a:t>Download the Webex app to stay connected whether you're at your desk, moving between conference rooms, or working remotely. You can also download the Webex mobile app for when you’re on the go.</a:t>
            </a:r>
          </a:p>
          <a:p>
            <a:r>
              <a:rPr lang="en-US" sz="1200" dirty="0"/>
              <a:t>Sign in and you’ll be ready to start calling, messaging, and meeting.</a:t>
            </a:r>
          </a:p>
        </p:txBody>
      </p:sp>
      <p:sp>
        <p:nvSpPr>
          <p:cNvPr id="9" name="Text Placeholder 8">
            <a:extLst>
              <a:ext uri="{FF2B5EF4-FFF2-40B4-BE49-F238E27FC236}">
                <a16:creationId xmlns:a16="http://schemas.microsoft.com/office/drawing/2014/main" id="{71A67DE4-870C-7AE2-2091-9AE0E69A726C}"/>
              </a:ext>
            </a:extLst>
          </p:cNvPr>
          <p:cNvSpPr>
            <a:spLocks noGrp="1"/>
          </p:cNvSpPr>
          <p:nvPr>
            <p:ph type="body" sz="half" idx="2"/>
          </p:nvPr>
        </p:nvSpPr>
        <p:spPr>
          <a:xfrm>
            <a:off x="1397669" y="2014451"/>
            <a:ext cx="2414525" cy="729049"/>
          </a:xfrm>
        </p:spPr>
        <p:txBody>
          <a:bodyPr/>
          <a:lstStyle/>
          <a:p>
            <a:r>
              <a:rPr lang="en-US" dirty="0">
                <a:solidFill>
                  <a:schemeClr val="bg1"/>
                </a:solidFill>
                <a:latin typeface="+mj-lt"/>
              </a:rPr>
              <a:t>Download the app</a:t>
            </a:r>
            <a:br>
              <a:rPr lang="en-US" dirty="0">
                <a:solidFill>
                  <a:schemeClr val="bg1"/>
                </a:solidFill>
                <a:latin typeface="+mj-lt"/>
              </a:rPr>
            </a:br>
            <a:r>
              <a:rPr lang="en-US" dirty="0">
                <a:solidFill>
                  <a:schemeClr val="bg1"/>
                </a:solidFill>
                <a:latin typeface="+mj-lt"/>
              </a:rPr>
              <a:t>and sign in</a:t>
            </a:r>
            <a:endParaRPr lang="en-US" dirty="0">
              <a:solidFill>
                <a:schemeClr val="bg1"/>
              </a:solidFill>
            </a:endParaRPr>
          </a:p>
        </p:txBody>
      </p:sp>
      <p:sp>
        <p:nvSpPr>
          <p:cNvPr id="6" name="Content Placeholder 5">
            <a:extLst>
              <a:ext uri="{FF2B5EF4-FFF2-40B4-BE49-F238E27FC236}">
                <a16:creationId xmlns:a16="http://schemas.microsoft.com/office/drawing/2014/main" id="{EA46AA94-E127-5C4A-151A-3FA41D38277F}"/>
              </a:ext>
            </a:extLst>
          </p:cNvPr>
          <p:cNvSpPr>
            <a:spLocks noGrp="1"/>
          </p:cNvSpPr>
          <p:nvPr>
            <p:ph sz="quarter" idx="48"/>
          </p:nvPr>
        </p:nvSpPr>
        <p:spPr>
          <a:xfrm>
            <a:off x="4381500" y="2894301"/>
            <a:ext cx="3242218" cy="3420333"/>
          </a:xfrm>
        </p:spPr>
        <p:txBody>
          <a:bodyPr/>
          <a:lstStyle/>
          <a:p>
            <a:r>
              <a:rPr lang="en-US" sz="1200" dirty="0"/>
              <a:t>A </a:t>
            </a:r>
            <a:r>
              <a:rPr lang="en-US" sz="1200" dirty="0">
                <a:hlinkClick r:id="rId3"/>
              </a:rPr>
              <a:t>personalized profile</a:t>
            </a:r>
            <a:r>
              <a:rPr lang="en-US" sz="1200" dirty="0"/>
              <a:t> helps others recognize and connect with you.</a:t>
            </a:r>
          </a:p>
          <a:p>
            <a:r>
              <a:rPr lang="en-US" sz="1200" dirty="0"/>
              <a:t>Click on your profile picture to:</a:t>
            </a:r>
          </a:p>
          <a:p>
            <a:pPr marL="171450" indent="-171450">
              <a:spcAft>
                <a:spcPts val="300"/>
              </a:spcAft>
              <a:buFont typeface="Arial" panose="020B0604020202020204" pitchFamily="34" charset="0"/>
              <a:buChar char="•"/>
            </a:pPr>
            <a:r>
              <a:rPr lang="en-US" sz="1200" dirty="0"/>
              <a:t>Manage your availability</a:t>
            </a:r>
          </a:p>
          <a:p>
            <a:pPr marL="171450" indent="-171450">
              <a:spcAft>
                <a:spcPts val="300"/>
              </a:spcAft>
              <a:buFont typeface="Arial" panose="020B0604020202020204" pitchFamily="34" charset="0"/>
              <a:buChar char="•"/>
            </a:pPr>
            <a:r>
              <a:rPr lang="en-US" sz="1200" dirty="0"/>
              <a:t>Set your status </a:t>
            </a:r>
          </a:p>
          <a:p>
            <a:pPr marL="171450" indent="-171450">
              <a:spcAft>
                <a:spcPts val="300"/>
              </a:spcAft>
              <a:buFont typeface="Arial" panose="020B0604020202020204" pitchFamily="34" charset="0"/>
              <a:buChar char="•"/>
            </a:pPr>
            <a:r>
              <a:rPr lang="en-US" sz="1200" dirty="0"/>
              <a:t>Edit your profile</a:t>
            </a:r>
          </a:p>
          <a:p>
            <a:pPr marL="171450" indent="-171450">
              <a:buFont typeface="Arial" panose="020B0604020202020204" pitchFamily="34" charset="0"/>
              <a:buChar char="•"/>
            </a:pPr>
            <a:r>
              <a:rPr lang="en-US" sz="1200" dirty="0"/>
              <a:t>Adjust your settings</a:t>
            </a:r>
          </a:p>
          <a:p>
            <a:r>
              <a:rPr lang="en-US" sz="1200" dirty="0"/>
              <a:t>Your </a:t>
            </a:r>
            <a:r>
              <a:rPr lang="en-US" sz="1200" dirty="0">
                <a:hlinkClick r:id="rId4"/>
              </a:rPr>
              <a:t>availability</a:t>
            </a:r>
            <a:r>
              <a:rPr lang="en-US" sz="1200" dirty="0"/>
              <a:t> updates automatically during meetings and </a:t>
            </a:r>
            <a:r>
              <a:rPr lang="en-US" sz="1200" dirty="0">
                <a:hlinkClick r:id="rId5"/>
              </a:rPr>
              <a:t>quiet hours </a:t>
            </a:r>
            <a:r>
              <a:rPr lang="en-US" sz="1200" dirty="0"/>
              <a:t>to limit interruptions.</a:t>
            </a:r>
          </a:p>
          <a:p>
            <a:r>
              <a:rPr lang="en-US" sz="1200" dirty="0">
                <a:latin typeface="CiscoSansTT Medium" panose="020B0903020201020303" pitchFamily="34" charset="0"/>
                <a:cs typeface="CiscoSansTT Medium" panose="020B0903020201020303" pitchFamily="34" charset="0"/>
              </a:rPr>
              <a:t>Tip</a:t>
            </a:r>
            <a:r>
              <a:rPr lang="en-US" sz="1200" b="1" dirty="0"/>
              <a:t>: </a:t>
            </a:r>
            <a:r>
              <a:rPr lang="en-US" sz="1200" dirty="0">
                <a:hlinkClick r:id="rId6"/>
              </a:rPr>
              <a:t>Connect your calendar</a:t>
            </a:r>
            <a:r>
              <a:rPr lang="en-US" sz="1200" dirty="0"/>
              <a:t> to sync your out-of-office status automatically.</a:t>
            </a:r>
          </a:p>
          <a:p>
            <a:endParaRPr lang="en-US" sz="1200" dirty="0"/>
          </a:p>
        </p:txBody>
      </p:sp>
      <p:sp>
        <p:nvSpPr>
          <p:cNvPr id="10" name="Text Placeholder 9">
            <a:extLst>
              <a:ext uri="{FF2B5EF4-FFF2-40B4-BE49-F238E27FC236}">
                <a16:creationId xmlns:a16="http://schemas.microsoft.com/office/drawing/2014/main" id="{ACA90789-8C74-FDD9-C2D6-E7B15A7CF09A}"/>
              </a:ext>
            </a:extLst>
          </p:cNvPr>
          <p:cNvSpPr>
            <a:spLocks noGrp="1"/>
          </p:cNvSpPr>
          <p:nvPr>
            <p:ph type="body" sz="half" idx="49"/>
          </p:nvPr>
        </p:nvSpPr>
        <p:spPr>
          <a:xfrm>
            <a:off x="5209193" y="2014451"/>
            <a:ext cx="2414525" cy="729049"/>
          </a:xfrm>
        </p:spPr>
        <p:txBody>
          <a:bodyPr vert="horz" lIns="0" tIns="0" rIns="0" bIns="0" rtlCol="0">
            <a:noAutofit/>
          </a:bodyPr>
          <a:lstStyle/>
          <a:p>
            <a:r>
              <a:rPr lang="en-US" dirty="0">
                <a:latin typeface="+mj-lt"/>
              </a:rPr>
              <a:t>Set up your profile</a:t>
            </a:r>
            <a:br>
              <a:rPr lang="en-US" dirty="0">
                <a:latin typeface="+mj-lt"/>
              </a:rPr>
            </a:br>
            <a:r>
              <a:rPr lang="en-US" dirty="0">
                <a:latin typeface="+mj-lt"/>
              </a:rPr>
              <a:t>and availability</a:t>
            </a:r>
          </a:p>
        </p:txBody>
      </p:sp>
      <p:sp>
        <p:nvSpPr>
          <p:cNvPr id="7" name="Content Placeholder 6">
            <a:extLst>
              <a:ext uri="{FF2B5EF4-FFF2-40B4-BE49-F238E27FC236}">
                <a16:creationId xmlns:a16="http://schemas.microsoft.com/office/drawing/2014/main" id="{805D2962-F4C1-26CB-CD20-1123731647D3}"/>
              </a:ext>
            </a:extLst>
          </p:cNvPr>
          <p:cNvSpPr>
            <a:spLocks noGrp="1"/>
          </p:cNvSpPr>
          <p:nvPr>
            <p:ph sz="quarter" idx="50"/>
          </p:nvPr>
        </p:nvSpPr>
        <p:spPr>
          <a:xfrm>
            <a:off x="8153400" y="2894302"/>
            <a:ext cx="3242218" cy="1790552"/>
          </a:xfrm>
        </p:spPr>
        <p:txBody>
          <a:bodyPr/>
          <a:lstStyle/>
          <a:p>
            <a:r>
              <a:rPr lang="en-US" sz="1200" dirty="0"/>
              <a:t>The left navigation gives you quick access to:</a:t>
            </a:r>
          </a:p>
          <a:p>
            <a:pPr marL="171450" indent="-171450">
              <a:spcAft>
                <a:spcPts val="300"/>
              </a:spcAft>
              <a:buFont typeface="Arial" panose="020B0604020202020204" pitchFamily="34" charset="0"/>
              <a:buChar char="•"/>
            </a:pPr>
            <a:r>
              <a:rPr lang="en-US" sz="1200" dirty="0">
                <a:latin typeface="CiscoSansTT Medium" panose="020B0903020201020303" pitchFamily="34" charset="0"/>
                <a:cs typeface="CiscoSansTT Medium" panose="020B0903020201020303" pitchFamily="34" charset="0"/>
              </a:rPr>
              <a:t>Messaging</a:t>
            </a:r>
            <a:r>
              <a:rPr lang="en-US" sz="1200" b="1" dirty="0"/>
              <a:t>:</a:t>
            </a:r>
            <a:r>
              <a:rPr lang="en-US" sz="1200" dirty="0"/>
              <a:t> Direct messages and spaces</a:t>
            </a:r>
          </a:p>
          <a:p>
            <a:pPr marL="171450" indent="-171450">
              <a:spcAft>
                <a:spcPts val="300"/>
              </a:spcAft>
              <a:buFont typeface="Arial" panose="020B0604020202020204" pitchFamily="34" charset="0"/>
              <a:buChar char="•"/>
            </a:pPr>
            <a:r>
              <a:rPr lang="en-US" sz="1200" dirty="0">
                <a:latin typeface="CiscoSansTT Medium" panose="020B0903020201020303" pitchFamily="34" charset="0"/>
                <a:cs typeface="CiscoSansTT Medium" panose="020B0903020201020303" pitchFamily="34" charset="0"/>
              </a:rPr>
              <a:t>Meetings</a:t>
            </a:r>
            <a:r>
              <a:rPr lang="en-US" sz="1200" b="1" dirty="0"/>
              <a:t>:</a:t>
            </a:r>
            <a:r>
              <a:rPr lang="en-US" sz="1200" dirty="0"/>
              <a:t> Start, schedule, and join</a:t>
            </a:r>
          </a:p>
          <a:p>
            <a:pPr marL="171450" indent="-171450">
              <a:buFont typeface="Arial" panose="020B0604020202020204" pitchFamily="34" charset="0"/>
              <a:buChar char="•"/>
            </a:pPr>
            <a:r>
              <a:rPr lang="en-US" sz="1200" dirty="0">
                <a:latin typeface="CiscoSansTT Medium" panose="020B0903020201020303" pitchFamily="34" charset="0"/>
                <a:cs typeface="CiscoSansTT Medium" panose="020B0903020201020303" pitchFamily="34" charset="0"/>
              </a:rPr>
              <a:t>Calling</a:t>
            </a:r>
            <a:r>
              <a:rPr lang="en-US" sz="1200" b="1" dirty="0"/>
              <a:t>:</a:t>
            </a:r>
            <a:r>
              <a:rPr lang="en-US" sz="1200" dirty="0"/>
              <a:t> Dial pad and call history</a:t>
            </a:r>
          </a:p>
          <a:p>
            <a:r>
              <a:rPr lang="en-US" sz="1200" dirty="0"/>
              <a:t>Current meetings and notifications appear at the top to help you see what needs attention.</a:t>
            </a:r>
          </a:p>
          <a:p>
            <a:endParaRPr lang="en-US" sz="1200" dirty="0"/>
          </a:p>
        </p:txBody>
      </p:sp>
      <p:sp>
        <p:nvSpPr>
          <p:cNvPr id="12" name="Text Placeholder 11">
            <a:extLst>
              <a:ext uri="{FF2B5EF4-FFF2-40B4-BE49-F238E27FC236}">
                <a16:creationId xmlns:a16="http://schemas.microsoft.com/office/drawing/2014/main" id="{74F8D6BF-7AE5-34AA-7A69-9175AD322453}"/>
              </a:ext>
            </a:extLst>
          </p:cNvPr>
          <p:cNvSpPr>
            <a:spLocks noGrp="1"/>
          </p:cNvSpPr>
          <p:nvPr>
            <p:ph type="body" sz="half" idx="51"/>
          </p:nvPr>
        </p:nvSpPr>
        <p:spPr>
          <a:xfrm>
            <a:off x="8979569" y="2011892"/>
            <a:ext cx="2414525" cy="729049"/>
          </a:xfrm>
        </p:spPr>
        <p:txBody>
          <a:bodyPr/>
          <a:lstStyle/>
          <a:p>
            <a:r>
              <a:rPr lang="en-US" dirty="0">
                <a:latin typeface="+mj-lt"/>
              </a:rPr>
              <a:t>Find your way</a:t>
            </a:r>
            <a:br>
              <a:rPr lang="en-US" dirty="0">
                <a:latin typeface="+mj-lt"/>
              </a:rPr>
            </a:br>
            <a:r>
              <a:rPr lang="en-US" dirty="0">
                <a:latin typeface="+mj-lt"/>
              </a:rPr>
              <a:t>around the app</a:t>
            </a:r>
          </a:p>
        </p:txBody>
      </p:sp>
      <p:sp>
        <p:nvSpPr>
          <p:cNvPr id="13" name="Text Placeholder 9">
            <a:extLst>
              <a:ext uri="{FF2B5EF4-FFF2-40B4-BE49-F238E27FC236}">
                <a16:creationId xmlns:a16="http://schemas.microsoft.com/office/drawing/2014/main" id="{10A65FD6-5E58-A3CB-1D51-FEDFF6BD410C}"/>
              </a:ext>
            </a:extLst>
          </p:cNvPr>
          <p:cNvSpPr txBox="1">
            <a:spLocks/>
          </p:cNvSpPr>
          <p:nvPr/>
        </p:nvSpPr>
        <p:spPr>
          <a:xfrm>
            <a:off x="571500" y="1180882"/>
            <a:ext cx="7122391" cy="553998"/>
          </a:xfrm>
          <a:prstGeom prst="rect">
            <a:avLst/>
          </a:prstGeom>
        </p:spPr>
        <p:txBody>
          <a:bodyPr vert="horz" lIns="0" tIns="0" rIns="0" bIns="0" rtlCol="0">
            <a:noAutofit/>
          </a:bodyPr>
          <a:lstStyle>
            <a:lvl1pPr marL="0" indent="0" algn="l" defTabSz="882171" rtl="0" eaLnBrk="1" latinLnBrk="0" hangingPunct="1">
              <a:lnSpc>
                <a:spcPct val="100000"/>
              </a:lnSpc>
              <a:spcBef>
                <a:spcPts val="0"/>
              </a:spcBef>
              <a:spcAft>
                <a:spcPts val="1000"/>
              </a:spcAft>
              <a:buFont typeface="Arial" panose="020B0604020202020204" pitchFamily="34" charset="0"/>
              <a:buNone/>
              <a:defRPr sz="1600" b="0" i="0" kern="0" spc="0" baseline="0">
                <a:solidFill>
                  <a:schemeClr val="bg1"/>
                </a:solidFill>
                <a:latin typeface="+mn-lt"/>
                <a:ea typeface="+mn-ea"/>
                <a:cs typeface="+mn-cs"/>
              </a:defRPr>
            </a:lvl1pPr>
            <a:lvl2pPr marL="171450" indent="-171450" algn="l" defTabSz="882171" rtl="0" eaLnBrk="1" latinLnBrk="0" hangingPunct="1">
              <a:lnSpc>
                <a:spcPct val="100000"/>
              </a:lnSpc>
              <a:spcBef>
                <a:spcPts val="0"/>
              </a:spcBef>
              <a:spcAft>
                <a:spcPts val="1000"/>
              </a:spcAft>
              <a:buFont typeface="Arial" panose="020B0604020202020204" pitchFamily="34" charset="0"/>
              <a:buChar char="•"/>
              <a:defRPr sz="1400" b="0" i="0" kern="0" spc="0" baseline="0">
                <a:solidFill>
                  <a:schemeClr val="bg1"/>
                </a:solidFill>
                <a:latin typeface="+mn-lt"/>
                <a:ea typeface="+mn-ea"/>
                <a:cs typeface="CiscoSansTT" panose="020B0503020201020303" pitchFamily="34" charset="0"/>
              </a:defRPr>
            </a:lvl2pPr>
            <a:lvl3pPr marL="342900" indent="-171450" algn="l" defTabSz="882171" rtl="0" eaLnBrk="1" latinLnBrk="0" hangingPunct="1">
              <a:lnSpc>
                <a:spcPct val="100000"/>
              </a:lnSpc>
              <a:spcBef>
                <a:spcPts val="0"/>
              </a:spcBef>
              <a:spcAft>
                <a:spcPts val="1000"/>
              </a:spcAft>
              <a:buFont typeface="Arial" panose="020B0604020202020204" pitchFamily="34" charset="0"/>
              <a:buChar char="•"/>
              <a:defRPr sz="1200" b="0" i="0" kern="0" spc="0" baseline="0">
                <a:solidFill>
                  <a:schemeClr val="bg1"/>
                </a:solidFill>
                <a:latin typeface="+mn-lt"/>
                <a:ea typeface="+mn-ea"/>
                <a:cs typeface="CiscoSansTT" panose="020B0503020201020303" pitchFamily="34" charset="0"/>
              </a:defRPr>
            </a:lvl3pPr>
            <a:lvl4pPr marL="519113" indent="-176213" algn="l" defTabSz="882171" rtl="0" eaLnBrk="1" latinLnBrk="0" hangingPunct="1">
              <a:lnSpc>
                <a:spcPct val="100000"/>
              </a:lnSpc>
              <a:spcBef>
                <a:spcPts val="0"/>
              </a:spcBef>
              <a:spcAft>
                <a:spcPts val="1000"/>
              </a:spcAft>
              <a:buFont typeface="Arial" panose="020B0604020202020204" pitchFamily="34" charset="0"/>
              <a:buChar char="•"/>
              <a:defRPr sz="1000" b="0" i="0" kern="0" spc="0" baseline="0">
                <a:solidFill>
                  <a:schemeClr val="bg1"/>
                </a:solidFill>
                <a:latin typeface="+mn-lt"/>
                <a:ea typeface="+mn-ea"/>
                <a:cs typeface="CiscoSansTT" panose="020B0503020201020303" pitchFamily="34" charset="0"/>
              </a:defRPr>
            </a:lvl4pPr>
            <a:lvl5pPr marL="457200" marR="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sz="600" b="0" i="0" kern="1200" spc="0" baseline="0">
                <a:solidFill>
                  <a:schemeClr val="bg1"/>
                </a:solidFill>
                <a:latin typeface="+mn-lt"/>
                <a:ea typeface="+mn-ea"/>
                <a:cs typeface="+mn-cs"/>
              </a:defRPr>
            </a:lvl5pPr>
            <a:lvl6pPr marL="242597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6pPr>
            <a:lvl7pPr marL="2867060"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7pPr>
            <a:lvl8pPr marL="3308145"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8pPr>
            <a:lvl9pPr marL="374923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9pPr>
          </a:lstStyle>
          <a:p>
            <a:pPr marL="0" marR="0" lvl="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a:pPr>
            <a:r>
              <a:rPr kumimoji="0" lang="en-US" sz="1600" b="0" i="0" u="none" strike="noStrike" kern="0" cap="none" spc="0" normalizeH="0" baseline="0" noProof="0" dirty="0">
                <a:ln>
                  <a:noFill/>
                </a:ln>
                <a:solidFill>
                  <a:srgbClr val="121212"/>
                </a:solidFill>
                <a:effectLst/>
                <a:uLnTx/>
                <a:uFillTx/>
                <a:latin typeface="CiscoSansTT Light"/>
                <a:ea typeface="+mn-ea"/>
                <a:cs typeface="+mn-cs"/>
              </a:rPr>
              <a:t>Switching between apps is a thing of the past. Welcome to Webex—where calling, meeting, and messaging come together in one workspace.</a:t>
            </a:r>
          </a:p>
        </p:txBody>
      </p:sp>
      <p:sp>
        <p:nvSpPr>
          <p:cNvPr id="14" name="Rounded Rectangle 13" descr="A button that says download the app">
            <a:hlinkClick r:id="rId7"/>
            <a:extLst>
              <a:ext uri="{FF2B5EF4-FFF2-40B4-BE49-F238E27FC236}">
                <a16:creationId xmlns:a16="http://schemas.microsoft.com/office/drawing/2014/main" id="{4152271C-38D0-C396-2D22-475565B4AE69}"/>
              </a:ext>
            </a:extLst>
          </p:cNvPr>
          <p:cNvSpPr/>
          <p:nvPr/>
        </p:nvSpPr>
        <p:spPr>
          <a:xfrm>
            <a:off x="571500" y="4931066"/>
            <a:ext cx="1905001" cy="455930"/>
          </a:xfrm>
          <a:prstGeom prst="roundRect">
            <a:avLst>
              <a:gd name="adj" fmla="val 50000"/>
            </a:avLst>
          </a:prstGeom>
          <a:solidFill>
            <a:srgbClr val="1212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2637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iscoSansTT Light"/>
                <a:ea typeface="+mn-ea"/>
                <a:cs typeface="+mn-cs"/>
              </a:rPr>
              <a:t>Download the app</a:t>
            </a:r>
          </a:p>
        </p:txBody>
      </p:sp>
      <p:sp>
        <p:nvSpPr>
          <p:cNvPr id="23" name="Content Placeholder 5">
            <a:extLst>
              <a:ext uri="{FF2B5EF4-FFF2-40B4-BE49-F238E27FC236}">
                <a16:creationId xmlns:a16="http://schemas.microsoft.com/office/drawing/2014/main" id="{6DE92686-282C-5F86-AD5C-095E6CD6E7CB}"/>
              </a:ext>
            </a:extLst>
          </p:cNvPr>
          <p:cNvSpPr txBox="1">
            <a:spLocks/>
          </p:cNvSpPr>
          <p:nvPr/>
        </p:nvSpPr>
        <p:spPr>
          <a:xfrm>
            <a:off x="4391720" y="4684853"/>
            <a:ext cx="3430742" cy="948357"/>
          </a:xfrm>
          <a:prstGeom prst="rect">
            <a:avLst/>
          </a:prstGeom>
        </p:spPr>
        <p:txBody>
          <a:bodyPr vert="horz" lIns="0" tIns="0" rIns="0" bIns="0" rtlCol="0">
            <a:noAutofit/>
          </a:bodyPr>
          <a:lstStyle>
            <a:lvl1pPr marL="0" indent="0" algn="l" defTabSz="882171" rtl="0" eaLnBrk="1" latinLnBrk="0" hangingPunct="1">
              <a:lnSpc>
                <a:spcPct val="100000"/>
              </a:lnSpc>
              <a:spcBef>
                <a:spcPts val="0"/>
              </a:spcBef>
              <a:spcAft>
                <a:spcPts val="1000"/>
              </a:spcAft>
              <a:buFont typeface="Arial" panose="020B0604020202020204" pitchFamily="34" charset="0"/>
              <a:buNone/>
              <a:defRPr sz="1600" b="0" i="0" kern="0" spc="0" baseline="0">
                <a:solidFill>
                  <a:schemeClr val="bg1"/>
                </a:solidFill>
                <a:latin typeface="+mn-lt"/>
                <a:ea typeface="+mn-ea"/>
                <a:cs typeface="+mn-cs"/>
              </a:defRPr>
            </a:lvl1pPr>
            <a:lvl2pPr marL="171450" indent="-171450" algn="l" defTabSz="882171" rtl="0" eaLnBrk="1" latinLnBrk="0" hangingPunct="1">
              <a:lnSpc>
                <a:spcPct val="100000"/>
              </a:lnSpc>
              <a:spcBef>
                <a:spcPts val="0"/>
              </a:spcBef>
              <a:spcAft>
                <a:spcPts val="1000"/>
              </a:spcAft>
              <a:buFont typeface="Arial" panose="020B0604020202020204" pitchFamily="34" charset="0"/>
              <a:buChar char="•"/>
              <a:defRPr sz="1400" b="0" i="0" kern="0" spc="0" baseline="0">
                <a:solidFill>
                  <a:schemeClr val="bg1"/>
                </a:solidFill>
                <a:latin typeface="+mn-lt"/>
                <a:ea typeface="+mn-ea"/>
                <a:cs typeface="CiscoSansTT" panose="020B0503020201020303" pitchFamily="34" charset="0"/>
              </a:defRPr>
            </a:lvl2pPr>
            <a:lvl3pPr marL="342900" indent="-171450" algn="l" defTabSz="882171" rtl="0" eaLnBrk="1" latinLnBrk="0" hangingPunct="1">
              <a:lnSpc>
                <a:spcPct val="100000"/>
              </a:lnSpc>
              <a:spcBef>
                <a:spcPts val="0"/>
              </a:spcBef>
              <a:spcAft>
                <a:spcPts val="1000"/>
              </a:spcAft>
              <a:buFont typeface="Arial" panose="020B0604020202020204" pitchFamily="34" charset="0"/>
              <a:buChar char="•"/>
              <a:defRPr sz="1200" b="0" i="0" kern="0" spc="0" baseline="0">
                <a:solidFill>
                  <a:schemeClr val="bg1"/>
                </a:solidFill>
                <a:latin typeface="+mn-lt"/>
                <a:ea typeface="+mn-ea"/>
                <a:cs typeface="CiscoSansTT" panose="020B0503020201020303" pitchFamily="34" charset="0"/>
              </a:defRPr>
            </a:lvl3pPr>
            <a:lvl4pPr marL="519113" indent="-176213" algn="l" defTabSz="882171" rtl="0" eaLnBrk="1" latinLnBrk="0" hangingPunct="1">
              <a:lnSpc>
                <a:spcPct val="100000"/>
              </a:lnSpc>
              <a:spcBef>
                <a:spcPts val="0"/>
              </a:spcBef>
              <a:spcAft>
                <a:spcPts val="1000"/>
              </a:spcAft>
              <a:buFont typeface="Arial" panose="020B0604020202020204" pitchFamily="34" charset="0"/>
              <a:buChar char="•"/>
              <a:defRPr sz="1000" b="0" i="0" kern="0" spc="0" baseline="0">
                <a:solidFill>
                  <a:schemeClr val="bg1"/>
                </a:solidFill>
                <a:latin typeface="+mn-lt"/>
                <a:ea typeface="+mn-ea"/>
                <a:cs typeface="CiscoSansTT" panose="020B0503020201020303" pitchFamily="34" charset="0"/>
              </a:defRPr>
            </a:lvl4pPr>
            <a:lvl5pPr marL="457200" marR="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sz="600" b="0" i="0" kern="1200" spc="0" baseline="0">
                <a:solidFill>
                  <a:schemeClr val="bg1"/>
                </a:solidFill>
                <a:latin typeface="+mn-lt"/>
                <a:ea typeface="+mn-ea"/>
                <a:cs typeface="+mn-cs"/>
              </a:defRPr>
            </a:lvl5pPr>
            <a:lvl6pPr marL="242597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6pPr>
            <a:lvl7pPr marL="2867060"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7pPr>
            <a:lvl8pPr marL="3308145"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8pPr>
            <a:lvl9pPr marL="374923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9pPr>
          </a:lstStyle>
          <a:p>
            <a:pPr marL="0" marR="0" lvl="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a:pPr>
            <a:endParaRPr kumimoji="0" lang="en-US" sz="1200" b="0" i="0" u="none" strike="noStrike" kern="0" cap="none" spc="0" normalizeH="0" baseline="0" noProof="0" dirty="0">
              <a:ln>
                <a:noFill/>
              </a:ln>
              <a:solidFill>
                <a:srgbClr val="121212"/>
              </a:solidFill>
              <a:effectLst/>
              <a:uLnTx/>
              <a:uFillTx/>
              <a:latin typeface="CiscoSansTT Light"/>
              <a:ea typeface="+mn-ea"/>
              <a:cs typeface="+mn-cs"/>
            </a:endParaRPr>
          </a:p>
        </p:txBody>
      </p:sp>
      <p:sp>
        <p:nvSpPr>
          <p:cNvPr id="24" name="Content Placeholder 5">
            <a:extLst>
              <a:ext uri="{FF2B5EF4-FFF2-40B4-BE49-F238E27FC236}">
                <a16:creationId xmlns:a16="http://schemas.microsoft.com/office/drawing/2014/main" id="{9CB6C38F-9EC3-F9E4-52DD-A4724254339E}"/>
              </a:ext>
            </a:extLst>
          </p:cNvPr>
          <p:cNvSpPr txBox="1">
            <a:spLocks/>
          </p:cNvSpPr>
          <p:nvPr/>
        </p:nvSpPr>
        <p:spPr>
          <a:xfrm>
            <a:off x="6235011" y="4835654"/>
            <a:ext cx="2510730" cy="948357"/>
          </a:xfrm>
          <a:prstGeom prst="rect">
            <a:avLst/>
          </a:prstGeom>
        </p:spPr>
        <p:txBody>
          <a:bodyPr vert="horz" lIns="0" tIns="0" rIns="0" bIns="0" rtlCol="0">
            <a:noAutofit/>
          </a:bodyPr>
          <a:lstStyle>
            <a:lvl1pPr marL="0" indent="0" algn="l" defTabSz="882171" rtl="0" eaLnBrk="1" latinLnBrk="0" hangingPunct="1">
              <a:lnSpc>
                <a:spcPct val="100000"/>
              </a:lnSpc>
              <a:spcBef>
                <a:spcPts val="0"/>
              </a:spcBef>
              <a:spcAft>
                <a:spcPts val="1000"/>
              </a:spcAft>
              <a:buFont typeface="Arial" panose="020B0604020202020204" pitchFamily="34" charset="0"/>
              <a:buNone/>
              <a:defRPr sz="1600" b="0" i="0" kern="0" spc="0" baseline="0">
                <a:solidFill>
                  <a:schemeClr val="bg1"/>
                </a:solidFill>
                <a:latin typeface="+mn-lt"/>
                <a:ea typeface="+mn-ea"/>
                <a:cs typeface="+mn-cs"/>
              </a:defRPr>
            </a:lvl1pPr>
            <a:lvl2pPr marL="171450" indent="-171450" algn="l" defTabSz="882171" rtl="0" eaLnBrk="1" latinLnBrk="0" hangingPunct="1">
              <a:lnSpc>
                <a:spcPct val="100000"/>
              </a:lnSpc>
              <a:spcBef>
                <a:spcPts val="0"/>
              </a:spcBef>
              <a:spcAft>
                <a:spcPts val="1000"/>
              </a:spcAft>
              <a:buFont typeface="Arial" panose="020B0604020202020204" pitchFamily="34" charset="0"/>
              <a:buChar char="•"/>
              <a:defRPr sz="1400" b="0" i="0" kern="0" spc="0" baseline="0">
                <a:solidFill>
                  <a:schemeClr val="bg1"/>
                </a:solidFill>
                <a:latin typeface="+mn-lt"/>
                <a:ea typeface="+mn-ea"/>
                <a:cs typeface="CiscoSansTT" panose="020B0503020201020303" pitchFamily="34" charset="0"/>
              </a:defRPr>
            </a:lvl2pPr>
            <a:lvl3pPr marL="342900" indent="-171450" algn="l" defTabSz="882171" rtl="0" eaLnBrk="1" latinLnBrk="0" hangingPunct="1">
              <a:lnSpc>
                <a:spcPct val="100000"/>
              </a:lnSpc>
              <a:spcBef>
                <a:spcPts val="0"/>
              </a:spcBef>
              <a:spcAft>
                <a:spcPts val="1000"/>
              </a:spcAft>
              <a:buFont typeface="Arial" panose="020B0604020202020204" pitchFamily="34" charset="0"/>
              <a:buChar char="•"/>
              <a:defRPr sz="1200" b="0" i="0" kern="0" spc="0" baseline="0">
                <a:solidFill>
                  <a:schemeClr val="bg1"/>
                </a:solidFill>
                <a:latin typeface="+mn-lt"/>
                <a:ea typeface="+mn-ea"/>
                <a:cs typeface="CiscoSansTT" panose="020B0503020201020303" pitchFamily="34" charset="0"/>
              </a:defRPr>
            </a:lvl3pPr>
            <a:lvl4pPr marL="519113" indent="-176213" algn="l" defTabSz="882171" rtl="0" eaLnBrk="1" latinLnBrk="0" hangingPunct="1">
              <a:lnSpc>
                <a:spcPct val="100000"/>
              </a:lnSpc>
              <a:spcBef>
                <a:spcPts val="0"/>
              </a:spcBef>
              <a:spcAft>
                <a:spcPts val="1000"/>
              </a:spcAft>
              <a:buFont typeface="Arial" panose="020B0604020202020204" pitchFamily="34" charset="0"/>
              <a:buChar char="•"/>
              <a:defRPr sz="1000" b="0" i="0" kern="0" spc="0" baseline="0">
                <a:solidFill>
                  <a:schemeClr val="bg1"/>
                </a:solidFill>
                <a:latin typeface="+mn-lt"/>
                <a:ea typeface="+mn-ea"/>
                <a:cs typeface="CiscoSansTT" panose="020B0503020201020303" pitchFamily="34" charset="0"/>
              </a:defRPr>
            </a:lvl4pPr>
            <a:lvl5pPr marL="457200" marR="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sz="600" b="0" i="0" kern="1200" spc="0" baseline="0">
                <a:solidFill>
                  <a:schemeClr val="bg1"/>
                </a:solidFill>
                <a:latin typeface="+mn-lt"/>
                <a:ea typeface="+mn-ea"/>
                <a:cs typeface="+mn-cs"/>
              </a:defRPr>
            </a:lvl5pPr>
            <a:lvl6pPr marL="242597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6pPr>
            <a:lvl7pPr marL="2867060"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7pPr>
            <a:lvl8pPr marL="3308145"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8pPr>
            <a:lvl9pPr marL="374923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9pPr>
          </a:lstStyle>
          <a:p>
            <a:pPr marL="0" marR="0" lvl="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a:pPr>
            <a:endParaRPr kumimoji="0" lang="en-US" sz="1200" b="0" i="0" u="none" strike="noStrike" kern="0" cap="none" spc="0" normalizeH="0" baseline="0" noProof="0" dirty="0">
              <a:ln>
                <a:noFill/>
              </a:ln>
              <a:solidFill>
                <a:srgbClr val="121212"/>
              </a:solidFill>
              <a:effectLst/>
              <a:uLnTx/>
              <a:uFillTx/>
              <a:latin typeface="CiscoSansTT Light"/>
              <a:ea typeface="+mn-ea"/>
              <a:cs typeface="+mn-cs"/>
            </a:endParaRPr>
          </a:p>
        </p:txBody>
      </p:sp>
      <p:sp>
        <p:nvSpPr>
          <p:cNvPr id="25" name="TextBox 24">
            <a:extLst>
              <a:ext uri="{FF2B5EF4-FFF2-40B4-BE49-F238E27FC236}">
                <a16:creationId xmlns:a16="http://schemas.microsoft.com/office/drawing/2014/main" id="{5708D209-9D81-1D64-D05C-5DA0CE449627}"/>
              </a:ext>
            </a:extLst>
          </p:cNvPr>
          <p:cNvSpPr txBox="1"/>
          <p:nvPr/>
        </p:nvSpPr>
        <p:spPr>
          <a:xfrm>
            <a:off x="6858000" y="5435162"/>
            <a:ext cx="0" cy="0"/>
          </a:xfrm>
          <a:prstGeom prst="rect">
            <a:avLst/>
          </a:prstGeom>
          <a:noFill/>
        </p:spPr>
        <p:txBody>
          <a:bodyPr wrap="none" lIns="0" tIns="0" rIns="0" bIns="0" rtlCol="0">
            <a:noAutofit/>
          </a:bodyPr>
          <a:lstStyle/>
          <a:p>
            <a:pPr marL="0" marR="0" lvl="0" indent="0" algn="l" defTabSz="926372" rtl="0" eaLnBrk="1" fontAlgn="auto" latinLnBrk="0" hangingPunct="1">
              <a:lnSpc>
                <a:spcPct val="12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iscoSansTT Light"/>
              <a:ea typeface="+mn-ea"/>
              <a:cs typeface="+mn-cs"/>
            </a:endParaRPr>
          </a:p>
        </p:txBody>
      </p:sp>
      <p:sp>
        <p:nvSpPr>
          <p:cNvPr id="29" name="Content Placeholder 5">
            <a:extLst>
              <a:ext uri="{FF2B5EF4-FFF2-40B4-BE49-F238E27FC236}">
                <a16:creationId xmlns:a16="http://schemas.microsoft.com/office/drawing/2014/main" id="{ECA9D787-03E9-8B40-C498-8F1E3471C13D}"/>
              </a:ext>
            </a:extLst>
          </p:cNvPr>
          <p:cNvSpPr txBox="1">
            <a:spLocks/>
          </p:cNvSpPr>
          <p:nvPr/>
        </p:nvSpPr>
        <p:spPr>
          <a:xfrm>
            <a:off x="9076680" y="3809534"/>
            <a:ext cx="2510730" cy="390950"/>
          </a:xfrm>
          <a:prstGeom prst="rect">
            <a:avLst/>
          </a:prstGeom>
        </p:spPr>
        <p:txBody>
          <a:bodyPr vert="horz" lIns="0" tIns="0" rIns="0" bIns="0" rtlCol="0">
            <a:noAutofit/>
          </a:bodyPr>
          <a:lstStyle>
            <a:lvl1pPr marL="0" indent="0" algn="l" defTabSz="882171" rtl="0" eaLnBrk="1" latinLnBrk="0" hangingPunct="1">
              <a:lnSpc>
                <a:spcPct val="100000"/>
              </a:lnSpc>
              <a:spcBef>
                <a:spcPts val="0"/>
              </a:spcBef>
              <a:spcAft>
                <a:spcPts val="1000"/>
              </a:spcAft>
              <a:buFont typeface="Arial" panose="020B0604020202020204" pitchFamily="34" charset="0"/>
              <a:buNone/>
              <a:defRPr sz="1600" b="0" i="0" kern="0" spc="0" baseline="0">
                <a:solidFill>
                  <a:schemeClr val="bg1"/>
                </a:solidFill>
                <a:latin typeface="+mn-lt"/>
                <a:ea typeface="+mn-ea"/>
                <a:cs typeface="+mn-cs"/>
              </a:defRPr>
            </a:lvl1pPr>
            <a:lvl2pPr marL="171450" indent="-171450" algn="l" defTabSz="882171" rtl="0" eaLnBrk="1" latinLnBrk="0" hangingPunct="1">
              <a:lnSpc>
                <a:spcPct val="100000"/>
              </a:lnSpc>
              <a:spcBef>
                <a:spcPts val="0"/>
              </a:spcBef>
              <a:spcAft>
                <a:spcPts val="1000"/>
              </a:spcAft>
              <a:buFont typeface="Arial" panose="020B0604020202020204" pitchFamily="34" charset="0"/>
              <a:buChar char="•"/>
              <a:defRPr sz="1400" b="0" i="0" kern="0" spc="0" baseline="0">
                <a:solidFill>
                  <a:schemeClr val="bg1"/>
                </a:solidFill>
                <a:latin typeface="+mn-lt"/>
                <a:ea typeface="+mn-ea"/>
                <a:cs typeface="CiscoSansTT" panose="020B0503020201020303" pitchFamily="34" charset="0"/>
              </a:defRPr>
            </a:lvl2pPr>
            <a:lvl3pPr marL="342900" indent="-171450" algn="l" defTabSz="882171" rtl="0" eaLnBrk="1" latinLnBrk="0" hangingPunct="1">
              <a:lnSpc>
                <a:spcPct val="100000"/>
              </a:lnSpc>
              <a:spcBef>
                <a:spcPts val="0"/>
              </a:spcBef>
              <a:spcAft>
                <a:spcPts val="1000"/>
              </a:spcAft>
              <a:buFont typeface="Arial" panose="020B0604020202020204" pitchFamily="34" charset="0"/>
              <a:buChar char="•"/>
              <a:defRPr sz="1200" b="0" i="0" kern="0" spc="0" baseline="0">
                <a:solidFill>
                  <a:schemeClr val="bg1"/>
                </a:solidFill>
                <a:latin typeface="+mn-lt"/>
                <a:ea typeface="+mn-ea"/>
                <a:cs typeface="CiscoSansTT" panose="020B0503020201020303" pitchFamily="34" charset="0"/>
              </a:defRPr>
            </a:lvl3pPr>
            <a:lvl4pPr marL="519113" indent="-176213" algn="l" defTabSz="882171" rtl="0" eaLnBrk="1" latinLnBrk="0" hangingPunct="1">
              <a:lnSpc>
                <a:spcPct val="100000"/>
              </a:lnSpc>
              <a:spcBef>
                <a:spcPts val="0"/>
              </a:spcBef>
              <a:spcAft>
                <a:spcPts val="1000"/>
              </a:spcAft>
              <a:buFont typeface="Arial" panose="020B0604020202020204" pitchFamily="34" charset="0"/>
              <a:buChar char="•"/>
              <a:defRPr sz="1000" b="0" i="0" kern="0" spc="0" baseline="0">
                <a:solidFill>
                  <a:schemeClr val="bg1"/>
                </a:solidFill>
                <a:latin typeface="+mn-lt"/>
                <a:ea typeface="+mn-ea"/>
                <a:cs typeface="CiscoSansTT" panose="020B0503020201020303" pitchFamily="34" charset="0"/>
              </a:defRPr>
            </a:lvl4pPr>
            <a:lvl5pPr marL="457200" marR="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sz="600" b="0" i="0" kern="1200" spc="0" baseline="0">
                <a:solidFill>
                  <a:schemeClr val="bg1"/>
                </a:solidFill>
                <a:latin typeface="+mn-lt"/>
                <a:ea typeface="+mn-ea"/>
                <a:cs typeface="+mn-cs"/>
              </a:defRPr>
            </a:lvl5pPr>
            <a:lvl6pPr marL="242597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6pPr>
            <a:lvl7pPr marL="2867060"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7pPr>
            <a:lvl8pPr marL="3308145"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8pPr>
            <a:lvl9pPr marL="374923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9pPr>
          </a:lstStyle>
          <a:p>
            <a:pPr marL="0" marR="0" lvl="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a:pPr>
            <a:endParaRPr kumimoji="0" lang="en-US" sz="1200" b="0" i="0" u="none" strike="noStrike" kern="0" cap="none" spc="0" normalizeH="0" baseline="0" noProof="0" dirty="0">
              <a:ln>
                <a:noFill/>
              </a:ln>
              <a:solidFill>
                <a:srgbClr val="121212"/>
              </a:solidFill>
              <a:effectLst/>
              <a:uLnTx/>
              <a:uFillTx/>
              <a:latin typeface="CiscoSansTT Light"/>
              <a:ea typeface="+mn-ea"/>
              <a:cs typeface="+mn-cs"/>
            </a:endParaRPr>
          </a:p>
        </p:txBody>
      </p:sp>
      <p:pic>
        <p:nvPicPr>
          <p:cNvPr id="11" name="Picture Placeholder 32" descr="A screenshot of the Webex app left navigation and a project space">
            <a:extLst>
              <a:ext uri="{FF2B5EF4-FFF2-40B4-BE49-F238E27FC236}">
                <a16:creationId xmlns:a16="http://schemas.microsoft.com/office/drawing/2014/main" id="{48AE132E-1733-BD2B-38A3-D9BAA1AE2297}"/>
              </a:ext>
            </a:extLst>
          </p:cNvPr>
          <p:cNvPicPr>
            <a:picLocks/>
          </p:cNvPicPr>
          <p:nvPr/>
        </p:nvPicPr>
        <p:blipFill>
          <a:blip r:embed="rId8"/>
          <a:srcRect l="3792" t="3554" r="33578" b="55347"/>
          <a:stretch>
            <a:fillRect/>
          </a:stretch>
        </p:blipFill>
        <p:spPr>
          <a:xfrm>
            <a:off x="8153400" y="4656417"/>
            <a:ext cx="3242218" cy="1382607"/>
          </a:xfrm>
          <a:prstGeom prst="roundRect">
            <a:avLst/>
          </a:prstGeom>
        </p:spPr>
      </p:pic>
      <p:pic>
        <p:nvPicPr>
          <p:cNvPr id="16" name="Image" descr="Webex logo">
            <a:extLst>
              <a:ext uri="{FF2B5EF4-FFF2-40B4-BE49-F238E27FC236}">
                <a16:creationId xmlns:a16="http://schemas.microsoft.com/office/drawing/2014/main" id="{C73AE37D-54C4-244A-4DC7-8AA439B3BB26}"/>
              </a:ext>
            </a:extLst>
          </p:cNvPr>
          <p:cNvPicPr>
            <a:picLocks noChangeAspect="1"/>
          </p:cNvPicPr>
          <p:nvPr/>
        </p:nvPicPr>
        <p:blipFill>
          <a:blip r:embed="rId9" cstate="screen">
            <a:extLst>
              <a:ext uri="{28A0092B-C50C-407E-A947-70E740481C1C}">
                <a14:useLocalDpi xmlns:a14="http://schemas.microsoft.com/office/drawing/2010/main"/>
              </a:ext>
            </a:extLst>
          </a:blip>
          <a:srcRect r="41206"/>
          <a:stretch>
            <a:fillRect/>
          </a:stretch>
        </p:blipFill>
        <p:spPr>
          <a:xfrm>
            <a:off x="9740348" y="335385"/>
            <a:ext cx="1109788" cy="340476"/>
          </a:xfrm>
          <a:prstGeom prst="rect">
            <a:avLst/>
          </a:prstGeom>
          <a:ln w="12700">
            <a:miter lim="400000"/>
          </a:ln>
        </p:spPr>
      </p:pic>
      <p:pic>
        <p:nvPicPr>
          <p:cNvPr id="17" name="Image" descr="placeholder logo">
            <a:extLst>
              <a:ext uri="{FF2B5EF4-FFF2-40B4-BE49-F238E27FC236}">
                <a16:creationId xmlns:a16="http://schemas.microsoft.com/office/drawing/2014/main" id="{444C14DC-891C-8BCE-1993-FBB0D3CC43B9}"/>
              </a:ext>
            </a:extLst>
          </p:cNvPr>
          <p:cNvPicPr>
            <a:picLocks noChangeAspect="1"/>
          </p:cNvPicPr>
          <p:nvPr/>
        </p:nvPicPr>
        <p:blipFill>
          <a:blip r:embed="rId9" cstate="screen">
            <a:extLst>
              <a:ext uri="{28A0092B-C50C-407E-A947-70E740481C1C}">
                <a14:useLocalDpi xmlns:a14="http://schemas.microsoft.com/office/drawing/2010/main"/>
              </a:ext>
            </a:extLst>
          </a:blip>
          <a:srcRect l="58794"/>
          <a:stretch>
            <a:fillRect/>
          </a:stretch>
        </p:blipFill>
        <p:spPr>
          <a:xfrm>
            <a:off x="10850136" y="333141"/>
            <a:ext cx="777809" cy="340476"/>
          </a:xfrm>
          <a:prstGeom prst="rect">
            <a:avLst/>
          </a:prstGeom>
          <a:ln w="12700">
            <a:miter lim="400000"/>
          </a:ln>
        </p:spPr>
      </p:pic>
      <p:sp>
        <p:nvSpPr>
          <p:cNvPr id="27" name="TextBox 26">
            <a:extLst>
              <a:ext uri="{FF2B5EF4-FFF2-40B4-BE49-F238E27FC236}">
                <a16:creationId xmlns:a16="http://schemas.microsoft.com/office/drawing/2014/main" id="{2A4E2FED-BDAF-C507-EF9B-06726247316E}"/>
              </a:ext>
            </a:extLst>
          </p:cNvPr>
          <p:cNvSpPr txBox="1"/>
          <p:nvPr/>
        </p:nvSpPr>
        <p:spPr>
          <a:xfrm>
            <a:off x="13272655" y="3297382"/>
            <a:ext cx="0" cy="0"/>
          </a:xfrm>
          <a:prstGeom prst="rect">
            <a:avLst/>
          </a:prstGeom>
          <a:noFill/>
        </p:spPr>
        <p:txBody>
          <a:bodyPr wrap="none" lIns="0" tIns="0" rIns="0" bIns="0" rtlCol="0">
            <a:noAutofit/>
          </a:bodyPr>
          <a:lstStyle/>
          <a:p>
            <a:pPr marL="0" marR="0" lvl="0" indent="0" algn="l" defTabSz="926372" rtl="0" eaLnBrk="1" fontAlgn="auto" latinLnBrk="0" hangingPunct="1">
              <a:lnSpc>
                <a:spcPct val="12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CiscoSansTT Light"/>
              <a:ea typeface="+mn-ea"/>
              <a:cs typeface="+mn-cs"/>
            </a:endParaRPr>
          </a:p>
        </p:txBody>
      </p:sp>
      <p:sp>
        <p:nvSpPr>
          <p:cNvPr id="3" name="Rectangle 2">
            <a:extLst>
              <a:ext uri="{FF2B5EF4-FFF2-40B4-BE49-F238E27FC236}">
                <a16:creationId xmlns:a16="http://schemas.microsoft.com/office/drawing/2014/main" id="{B60AC1AC-849C-BE9B-BC3B-EBC19B0F772A}"/>
              </a:ext>
            </a:extLst>
          </p:cNvPr>
          <p:cNvSpPr/>
          <p:nvPr/>
        </p:nvSpPr>
        <p:spPr>
          <a:xfrm>
            <a:off x="11525625" y="6376087"/>
            <a:ext cx="188579" cy="172994"/>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26372" rtl="0" eaLnBrk="1" fontAlgn="auto" latinLnBrk="0" hangingPunct="1">
              <a:lnSpc>
                <a:spcPct val="100000"/>
              </a:lnSpc>
              <a:spcBef>
                <a:spcPts val="0"/>
              </a:spcBef>
              <a:spcAft>
                <a:spcPts val="0"/>
              </a:spcAft>
              <a:buClrTx/>
              <a:buSzTx/>
              <a:buFontTx/>
              <a:buNone/>
              <a:tabLst/>
              <a:defRPr/>
            </a:pPr>
            <a:endParaRPr kumimoji="0" lang="en-US" sz="1824" b="0" i="0" u="none" strike="noStrike" kern="1200" cap="none" spc="0" normalizeH="0" baseline="0" noProof="0">
              <a:ln>
                <a:noFill/>
              </a:ln>
              <a:solidFill>
                <a:srgbClr val="121212"/>
              </a:solidFill>
              <a:effectLst/>
              <a:uLnTx/>
              <a:uFillTx/>
              <a:latin typeface="CiscoSansTT Light"/>
              <a:ea typeface="+mn-ea"/>
              <a:cs typeface="+mn-cs"/>
            </a:endParaRPr>
          </a:p>
        </p:txBody>
      </p:sp>
      <p:pic>
        <p:nvPicPr>
          <p:cNvPr id="18" name="Picture 17" descr="An icon of a settings wheel and two arrows">
            <a:extLst>
              <a:ext uri="{FF2B5EF4-FFF2-40B4-BE49-F238E27FC236}">
                <a16:creationId xmlns:a16="http://schemas.microsoft.com/office/drawing/2014/main" id="{FF6F6613-26CF-1573-5D35-1698BDBC871B}"/>
              </a:ext>
            </a:extLst>
          </p:cNvPr>
          <p:cNvPicPr>
            <a:picLocks noChangeAspect="1"/>
          </p:cNvPicPr>
          <p:nvPr/>
        </p:nvPicPr>
        <p:blipFill>
          <a:blip r:embed="rId10"/>
          <a:stretch>
            <a:fillRect/>
          </a:stretch>
        </p:blipFill>
        <p:spPr>
          <a:xfrm>
            <a:off x="571500" y="2065176"/>
            <a:ext cx="521368" cy="521368"/>
          </a:xfrm>
          <a:prstGeom prst="rect">
            <a:avLst/>
          </a:prstGeom>
        </p:spPr>
      </p:pic>
      <p:pic>
        <p:nvPicPr>
          <p:cNvPr id="19" name="Picture 18" descr="An icon of a person in a magnifying glass">
            <a:extLst>
              <a:ext uri="{FF2B5EF4-FFF2-40B4-BE49-F238E27FC236}">
                <a16:creationId xmlns:a16="http://schemas.microsoft.com/office/drawing/2014/main" id="{E69D0830-9A55-92F5-ACFB-880A015C37EC}"/>
              </a:ext>
            </a:extLst>
          </p:cNvPr>
          <p:cNvPicPr>
            <a:picLocks noChangeAspect="1"/>
          </p:cNvPicPr>
          <p:nvPr/>
        </p:nvPicPr>
        <p:blipFill>
          <a:blip r:embed="rId11"/>
          <a:srcRect/>
          <a:stretch/>
        </p:blipFill>
        <p:spPr>
          <a:xfrm>
            <a:off x="4381500" y="2065176"/>
            <a:ext cx="521368" cy="521368"/>
          </a:xfrm>
          <a:prstGeom prst="rect">
            <a:avLst/>
          </a:prstGeom>
        </p:spPr>
      </p:pic>
      <p:pic>
        <p:nvPicPr>
          <p:cNvPr id="20" name="Picture 19" descr="An icon of a screen with two arrows">
            <a:extLst>
              <a:ext uri="{FF2B5EF4-FFF2-40B4-BE49-F238E27FC236}">
                <a16:creationId xmlns:a16="http://schemas.microsoft.com/office/drawing/2014/main" id="{D275C921-A135-114A-D4D8-36BD656F9E04}"/>
              </a:ext>
            </a:extLst>
          </p:cNvPr>
          <p:cNvPicPr>
            <a:picLocks noChangeAspect="1"/>
          </p:cNvPicPr>
          <p:nvPr/>
        </p:nvPicPr>
        <p:blipFill>
          <a:blip r:embed="rId12"/>
          <a:srcRect/>
          <a:stretch/>
        </p:blipFill>
        <p:spPr>
          <a:xfrm>
            <a:off x="8153400" y="2067979"/>
            <a:ext cx="521368" cy="515761"/>
          </a:xfrm>
          <a:prstGeom prst="rect">
            <a:avLst/>
          </a:prstGeom>
        </p:spPr>
      </p:pic>
      <p:sp>
        <p:nvSpPr>
          <p:cNvPr id="21" name="TextBox 20">
            <a:extLst>
              <a:ext uri="{FF2B5EF4-FFF2-40B4-BE49-F238E27FC236}">
                <a16:creationId xmlns:a16="http://schemas.microsoft.com/office/drawing/2014/main" id="{B1E4D2EE-D1FC-7741-1AE0-C46900EA9BE3}"/>
              </a:ext>
            </a:extLst>
          </p:cNvPr>
          <p:cNvSpPr txBox="1"/>
          <p:nvPr/>
        </p:nvSpPr>
        <p:spPr>
          <a:xfrm>
            <a:off x="-399245" y="2923504"/>
            <a:ext cx="0" cy="0"/>
          </a:xfrm>
          <a:prstGeom prst="rect">
            <a:avLst/>
          </a:prstGeom>
          <a:noFill/>
        </p:spPr>
        <p:txBody>
          <a:bodyPr wrap="none" lIns="0" tIns="0" rIns="0" bIns="0" rtlCol="0">
            <a:noAutofit/>
          </a:bodyPr>
          <a:lstStyle/>
          <a:p>
            <a:pPr marL="0" marR="0" lvl="0" indent="0" algn="l" defTabSz="926372" rtl="0" eaLnBrk="1" fontAlgn="auto" latinLnBrk="0" hangingPunct="1">
              <a:lnSpc>
                <a:spcPct val="12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CiscoSansTT Light"/>
              <a:ea typeface="+mn-ea"/>
              <a:cs typeface="+mn-cs"/>
            </a:endParaRPr>
          </a:p>
        </p:txBody>
      </p:sp>
    </p:spTree>
    <p:extLst>
      <p:ext uri="{BB962C8B-B14F-4D97-AF65-F5344CB8AC3E}">
        <p14:creationId xmlns:p14="http://schemas.microsoft.com/office/powerpoint/2010/main" val="23402260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C4B3F4-21FC-7017-56C6-2ACDF5CC98CF}"/>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B0AF449-51BE-9B35-2CFA-B7DFD4936F30}"/>
              </a:ext>
            </a:extLst>
          </p:cNvPr>
          <p:cNvSpPr>
            <a:spLocks noGrp="1"/>
          </p:cNvSpPr>
          <p:nvPr>
            <p:ph sz="quarter" idx="47"/>
          </p:nvPr>
        </p:nvSpPr>
        <p:spPr>
          <a:xfrm>
            <a:off x="571500" y="1553467"/>
            <a:ext cx="3153833" cy="1051570"/>
          </a:xfrm>
        </p:spPr>
        <p:txBody>
          <a:bodyPr wrap="square">
            <a:spAutoFit/>
          </a:bodyPr>
          <a:lstStyle/>
          <a:p>
            <a:r>
              <a:rPr lang="en-US" sz="1200" dirty="0">
                <a:hlinkClick r:id="rId3"/>
              </a:rPr>
              <a:t>Messaging</a:t>
            </a:r>
            <a:r>
              <a:rPr lang="en-US" sz="1200" dirty="0"/>
              <a:t> keeps work moving forward.</a:t>
            </a:r>
          </a:p>
          <a:p>
            <a:r>
              <a:rPr lang="en-US" sz="1200" dirty="0">
                <a:hlinkClick r:id="rId4"/>
              </a:rPr>
              <a:t>Send a direct message</a:t>
            </a:r>
            <a:r>
              <a:rPr lang="en-US" sz="1200" dirty="0"/>
              <a:t> for quick questions or one-on-one check-ins. Search for, </a:t>
            </a:r>
            <a:r>
              <a:rPr lang="en-US" sz="1200" dirty="0">
                <a:hlinkClick r:id="rId5"/>
              </a:rPr>
              <a:t>join</a:t>
            </a:r>
            <a:r>
              <a:rPr lang="en-US" sz="1200" dirty="0"/>
              <a:t>, or </a:t>
            </a:r>
            <a:r>
              <a:rPr lang="en-US" sz="1200" dirty="0">
                <a:hlinkClick r:id="rId6"/>
              </a:rPr>
              <a:t>create spaces</a:t>
            </a:r>
            <a:r>
              <a:rPr lang="en-US" sz="1200" dirty="0"/>
              <a:t> to bring groups together around a project or topic.</a:t>
            </a:r>
          </a:p>
        </p:txBody>
      </p:sp>
      <p:sp>
        <p:nvSpPr>
          <p:cNvPr id="9" name="Text Placeholder 8">
            <a:extLst>
              <a:ext uri="{FF2B5EF4-FFF2-40B4-BE49-F238E27FC236}">
                <a16:creationId xmlns:a16="http://schemas.microsoft.com/office/drawing/2014/main" id="{B450FB4C-4D6E-3A24-9363-902219A8184C}"/>
              </a:ext>
            </a:extLst>
          </p:cNvPr>
          <p:cNvSpPr>
            <a:spLocks noGrp="1"/>
          </p:cNvSpPr>
          <p:nvPr>
            <p:ph type="title" idx="4294967295"/>
          </p:nvPr>
        </p:nvSpPr>
        <p:spPr>
          <a:xfrm>
            <a:off x="1361804" y="673100"/>
            <a:ext cx="2451911" cy="73025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a:pPr>
            <a:r>
              <a:rPr kumimoji="0" lang="en-US" sz="2000" b="0" i="0" u="none" strike="noStrike" kern="0" cap="none" spc="0" normalizeH="0" baseline="0" noProof="0" dirty="0">
                <a:ln>
                  <a:noFill/>
                </a:ln>
                <a:solidFill>
                  <a:schemeClr val="bg1"/>
                </a:solidFill>
                <a:effectLst/>
                <a:uLnTx/>
                <a:uFillTx/>
                <a:latin typeface="+mj-lt"/>
                <a:ea typeface="+mn-ea"/>
                <a:cs typeface="CiscoSansTT" panose="020B0503020201020303" pitchFamily="34" charset="0"/>
              </a:rPr>
              <a:t>Start connecting</a:t>
            </a:r>
            <a:br>
              <a:rPr kumimoji="0" lang="en-US" sz="2000" b="0" i="0" u="none" strike="noStrike" kern="0" cap="none" spc="0" normalizeH="0" baseline="0" noProof="0" dirty="0">
                <a:ln>
                  <a:noFill/>
                </a:ln>
                <a:solidFill>
                  <a:schemeClr val="bg1"/>
                </a:solidFill>
                <a:effectLst/>
                <a:uLnTx/>
                <a:uFillTx/>
                <a:latin typeface="+mj-lt"/>
                <a:ea typeface="+mn-ea"/>
                <a:cs typeface="CiscoSansTT" panose="020B0503020201020303" pitchFamily="34" charset="0"/>
              </a:rPr>
            </a:br>
            <a:r>
              <a:rPr kumimoji="0" lang="en-US" sz="2000" b="0" i="0" u="none" strike="noStrike" kern="0" cap="none" spc="0" normalizeH="0" baseline="0" noProof="0" dirty="0">
                <a:ln>
                  <a:noFill/>
                </a:ln>
                <a:solidFill>
                  <a:schemeClr val="bg1"/>
                </a:solidFill>
                <a:effectLst/>
                <a:uLnTx/>
                <a:uFillTx/>
                <a:latin typeface="+mj-lt"/>
                <a:ea typeface="+mn-ea"/>
                <a:cs typeface="CiscoSansTT" panose="020B0503020201020303" pitchFamily="34" charset="0"/>
              </a:rPr>
              <a:t>with your team</a:t>
            </a:r>
          </a:p>
        </p:txBody>
      </p:sp>
      <p:sp>
        <p:nvSpPr>
          <p:cNvPr id="6" name="Content Placeholder 5">
            <a:extLst>
              <a:ext uri="{FF2B5EF4-FFF2-40B4-BE49-F238E27FC236}">
                <a16:creationId xmlns:a16="http://schemas.microsoft.com/office/drawing/2014/main" id="{180827B5-4BAF-0232-4C67-8F7FC32BA48C}"/>
              </a:ext>
            </a:extLst>
          </p:cNvPr>
          <p:cNvSpPr>
            <a:spLocks noGrp="1"/>
          </p:cNvSpPr>
          <p:nvPr>
            <p:ph sz="quarter" idx="48"/>
          </p:nvPr>
        </p:nvSpPr>
        <p:spPr>
          <a:xfrm>
            <a:off x="4381500" y="1553468"/>
            <a:ext cx="3242218" cy="1591161"/>
          </a:xfrm>
        </p:spPr>
        <p:txBody>
          <a:bodyPr/>
          <a:lstStyle/>
          <a:p>
            <a:r>
              <a:rPr lang="en-US" sz="1200" dirty="0">
                <a:hlinkClick r:id="rId7"/>
              </a:rPr>
              <a:t>Schedule</a:t>
            </a:r>
            <a:r>
              <a:rPr lang="en-US" sz="1200" dirty="0"/>
              <a:t>, start, and see upcoming meetings in the </a:t>
            </a:r>
            <a:r>
              <a:rPr lang="en-US" sz="1200" dirty="0">
                <a:latin typeface="CiscoSansTT Medium" panose="020B0903020201020303" pitchFamily="34" charset="0"/>
                <a:cs typeface="CiscoSansTT Medium" panose="020B0903020201020303" pitchFamily="34" charset="0"/>
              </a:rPr>
              <a:t>Meetings</a:t>
            </a:r>
            <a:r>
              <a:rPr lang="en-US" sz="1200" dirty="0"/>
              <a:t> tab. Tap the </a:t>
            </a:r>
            <a:r>
              <a:rPr lang="en-US" sz="1200" dirty="0">
                <a:latin typeface="CiscoSansTT Medium" panose="020B0903020201020303" pitchFamily="34" charset="0"/>
                <a:cs typeface="CiscoSansTT Medium" panose="020B0903020201020303" pitchFamily="34" charset="0"/>
              </a:rPr>
              <a:t>Join</a:t>
            </a:r>
            <a:r>
              <a:rPr lang="en-US" sz="1200" dirty="0"/>
              <a:t> button when it’s time to meet.</a:t>
            </a:r>
          </a:p>
          <a:p>
            <a:r>
              <a:rPr lang="en-US" sz="1200" dirty="0"/>
              <a:t>Before joining, preview your camera, and adjust your </a:t>
            </a:r>
            <a:r>
              <a:rPr lang="en-US" sz="1200" dirty="0">
                <a:hlinkClick r:id="rId8"/>
              </a:rPr>
              <a:t>audio and video settings</a:t>
            </a:r>
            <a:r>
              <a:rPr lang="en-US" sz="1200" dirty="0"/>
              <a:t> if needed.</a:t>
            </a:r>
          </a:p>
          <a:p>
            <a:r>
              <a:rPr lang="en-US" sz="1200" dirty="0">
                <a:latin typeface="CiscoSansTT Medium" panose="020B0903020201020303" pitchFamily="34" charset="0"/>
                <a:cs typeface="CiscoSansTT Medium" panose="020B0903020201020303" pitchFamily="34" charset="0"/>
              </a:rPr>
              <a:t>Tip</a:t>
            </a:r>
            <a:r>
              <a:rPr lang="en-US" sz="1200" b="1" dirty="0"/>
              <a:t>: </a:t>
            </a:r>
            <a:r>
              <a:rPr lang="en-US" sz="1200" dirty="0"/>
              <a:t>Blur your </a:t>
            </a:r>
            <a:r>
              <a:rPr lang="en-US" sz="1200" dirty="0">
                <a:hlinkClick r:id="rId9"/>
              </a:rPr>
              <a:t>background</a:t>
            </a:r>
            <a:r>
              <a:rPr lang="en-US" sz="1200" dirty="0"/>
              <a:t> or choose a virtual one to minimize distractions.</a:t>
            </a:r>
          </a:p>
        </p:txBody>
      </p:sp>
      <p:sp>
        <p:nvSpPr>
          <p:cNvPr id="10" name="Text Placeholder 9">
            <a:extLst>
              <a:ext uri="{FF2B5EF4-FFF2-40B4-BE49-F238E27FC236}">
                <a16:creationId xmlns:a16="http://schemas.microsoft.com/office/drawing/2014/main" id="{AC0BBF43-49F8-D1D8-204A-CF61990E18D6}"/>
              </a:ext>
            </a:extLst>
          </p:cNvPr>
          <p:cNvSpPr>
            <a:spLocks noGrp="1"/>
          </p:cNvSpPr>
          <p:nvPr>
            <p:ph type="body" sz="half" idx="49"/>
          </p:nvPr>
        </p:nvSpPr>
        <p:spPr>
          <a:xfrm>
            <a:off x="5171807" y="673617"/>
            <a:ext cx="2676792" cy="729049"/>
          </a:xfrm>
        </p:spPr>
        <p:txBody>
          <a:bodyPr vert="horz" lIns="0" tIns="0" rIns="0" bIns="0" rtlCol="0">
            <a:noAutofit/>
          </a:bodyPr>
          <a:lstStyle/>
          <a:p>
            <a:r>
              <a:rPr lang="en-US" dirty="0"/>
              <a:t>Join and host</a:t>
            </a:r>
            <a:br>
              <a:rPr lang="en-US" dirty="0"/>
            </a:br>
            <a:r>
              <a:rPr lang="en-US" dirty="0"/>
              <a:t>productive meetings</a:t>
            </a:r>
          </a:p>
        </p:txBody>
      </p:sp>
      <p:sp>
        <p:nvSpPr>
          <p:cNvPr id="7" name="Content Placeholder 6">
            <a:extLst>
              <a:ext uri="{FF2B5EF4-FFF2-40B4-BE49-F238E27FC236}">
                <a16:creationId xmlns:a16="http://schemas.microsoft.com/office/drawing/2014/main" id="{A2A4E499-6917-92EF-D52A-001296FB7C32}"/>
              </a:ext>
            </a:extLst>
          </p:cNvPr>
          <p:cNvSpPr>
            <a:spLocks noGrp="1"/>
          </p:cNvSpPr>
          <p:nvPr>
            <p:ph sz="quarter" idx="50"/>
          </p:nvPr>
        </p:nvSpPr>
        <p:spPr>
          <a:xfrm>
            <a:off x="8153400" y="1553468"/>
            <a:ext cx="3242218" cy="2390459"/>
          </a:xfrm>
        </p:spPr>
        <p:txBody>
          <a:bodyPr/>
          <a:lstStyle/>
          <a:p>
            <a:r>
              <a:rPr lang="en-US" sz="1200" dirty="0"/>
              <a:t>As conversations and spaces grow, small habits keep your workspace manageable:</a:t>
            </a:r>
          </a:p>
          <a:p>
            <a:pPr marL="171450" indent="-171450">
              <a:spcAft>
                <a:spcPts val="300"/>
              </a:spcAft>
              <a:buFont typeface="Arial" panose="020B0604020202020204" pitchFamily="34" charset="0"/>
              <a:buChar char="•"/>
            </a:pPr>
            <a:r>
              <a:rPr lang="en-US" sz="1200" dirty="0">
                <a:latin typeface="CiscoSansTT Medium" panose="020B0903020201020303" pitchFamily="34" charset="0"/>
                <a:cs typeface="CiscoSansTT Medium" panose="020B0903020201020303" pitchFamily="34" charset="0"/>
              </a:rPr>
              <a:t>Favorite</a:t>
            </a:r>
            <a:r>
              <a:rPr lang="en-US" sz="1200" dirty="0"/>
              <a:t> key spaces to keep them at the top</a:t>
            </a:r>
          </a:p>
          <a:p>
            <a:pPr marL="171450" indent="-171450">
              <a:spcAft>
                <a:spcPts val="300"/>
              </a:spcAft>
              <a:buFont typeface="Arial" panose="020B0604020202020204" pitchFamily="34" charset="0"/>
              <a:buChar char="•"/>
            </a:pPr>
            <a:r>
              <a:rPr lang="en-US" sz="1200" dirty="0">
                <a:latin typeface="CiscoSansTT Medium" panose="020B0903020201020303" pitchFamily="34" charset="0"/>
                <a:cs typeface="CiscoSansTT Medium" panose="020B0903020201020303" pitchFamily="34" charset="0"/>
              </a:rPr>
              <a:t>Group</a:t>
            </a:r>
            <a:r>
              <a:rPr lang="en-US" sz="1200" dirty="0"/>
              <a:t> spaces into custom sections by project or team</a:t>
            </a:r>
          </a:p>
          <a:p>
            <a:pPr marL="171450" indent="-171450">
              <a:spcAft>
                <a:spcPts val="300"/>
              </a:spcAft>
              <a:buFont typeface="Arial" panose="020B0604020202020204" pitchFamily="34" charset="0"/>
              <a:buChar char="•"/>
            </a:pPr>
            <a:r>
              <a:rPr lang="en-US" sz="1200" dirty="0">
                <a:latin typeface="CiscoSansTT Medium" panose="020B0903020201020303" pitchFamily="34" charset="0"/>
                <a:cs typeface="CiscoSansTT Medium" panose="020B0903020201020303" pitchFamily="34" charset="0"/>
              </a:rPr>
              <a:t>Hide</a:t>
            </a:r>
            <a:r>
              <a:rPr lang="en-US" sz="1200" dirty="0"/>
              <a:t> spaces that need less attention</a:t>
            </a:r>
          </a:p>
          <a:p>
            <a:pPr marL="171450" indent="-171450">
              <a:spcAft>
                <a:spcPts val="300"/>
              </a:spcAft>
              <a:buFont typeface="Arial" panose="020B0604020202020204" pitchFamily="34" charset="0"/>
              <a:buChar char="•"/>
            </a:pPr>
            <a:r>
              <a:rPr lang="en-US" sz="1200" dirty="0">
                <a:latin typeface="CiscoSansTT Medium" panose="020B0903020201020303" pitchFamily="34" charset="0"/>
                <a:cs typeface="CiscoSansTT Medium" panose="020B0903020201020303" pitchFamily="34" charset="0"/>
              </a:rPr>
              <a:t>Peek</a:t>
            </a:r>
            <a:r>
              <a:rPr lang="en-US" sz="1200" dirty="0"/>
              <a:t> into active spaces to preview messages without pressure to respond</a:t>
            </a:r>
          </a:p>
          <a:p>
            <a:pPr>
              <a:spcAft>
                <a:spcPts val="300"/>
              </a:spcAft>
            </a:pPr>
            <a:endParaRPr lang="en-US" sz="1200" dirty="0"/>
          </a:p>
          <a:p>
            <a:pPr>
              <a:spcAft>
                <a:spcPts val="300"/>
              </a:spcAft>
            </a:pPr>
            <a:r>
              <a:rPr lang="en-US" sz="1200" dirty="0"/>
              <a:t>Looking for something? Use the </a:t>
            </a:r>
            <a:r>
              <a:rPr lang="en-US" sz="1200" dirty="0">
                <a:hlinkClick r:id="rId10"/>
              </a:rPr>
              <a:t>search bar</a:t>
            </a:r>
            <a:r>
              <a:rPr lang="en-US" sz="1200" dirty="0"/>
              <a:t> to find people, messages, files, or links.</a:t>
            </a:r>
          </a:p>
        </p:txBody>
      </p:sp>
      <p:sp>
        <p:nvSpPr>
          <p:cNvPr id="12" name="Text Placeholder 11">
            <a:extLst>
              <a:ext uri="{FF2B5EF4-FFF2-40B4-BE49-F238E27FC236}">
                <a16:creationId xmlns:a16="http://schemas.microsoft.com/office/drawing/2014/main" id="{5928A356-4804-6418-E3F5-60C15872A7A7}"/>
              </a:ext>
            </a:extLst>
          </p:cNvPr>
          <p:cNvSpPr>
            <a:spLocks noGrp="1"/>
          </p:cNvSpPr>
          <p:nvPr>
            <p:ph type="body" sz="half" idx="51"/>
          </p:nvPr>
        </p:nvSpPr>
        <p:spPr>
          <a:xfrm>
            <a:off x="8974785" y="671058"/>
            <a:ext cx="2612626" cy="729049"/>
          </a:xfrm>
        </p:spPr>
        <p:txBody>
          <a:bodyPr/>
          <a:lstStyle/>
          <a:p>
            <a:r>
              <a:rPr lang="en-US" dirty="0">
                <a:latin typeface="+mj-lt"/>
              </a:rPr>
              <a:t>Keep work organized</a:t>
            </a:r>
            <a:br>
              <a:rPr lang="en-US" dirty="0">
                <a:latin typeface="+mj-lt"/>
              </a:rPr>
            </a:br>
            <a:r>
              <a:rPr lang="en-US" dirty="0">
                <a:latin typeface="+mj-lt"/>
              </a:rPr>
              <a:t>as things progress</a:t>
            </a:r>
          </a:p>
        </p:txBody>
      </p:sp>
      <p:sp>
        <p:nvSpPr>
          <p:cNvPr id="23" name="Content Placeholder 5">
            <a:extLst>
              <a:ext uri="{FF2B5EF4-FFF2-40B4-BE49-F238E27FC236}">
                <a16:creationId xmlns:a16="http://schemas.microsoft.com/office/drawing/2014/main" id="{0843F54F-54B6-9852-A8EB-A9A731A53624}"/>
              </a:ext>
            </a:extLst>
          </p:cNvPr>
          <p:cNvSpPr txBox="1">
            <a:spLocks/>
          </p:cNvSpPr>
          <p:nvPr/>
        </p:nvSpPr>
        <p:spPr>
          <a:xfrm>
            <a:off x="4391720" y="4577960"/>
            <a:ext cx="3430742" cy="948357"/>
          </a:xfrm>
          <a:prstGeom prst="rect">
            <a:avLst/>
          </a:prstGeom>
        </p:spPr>
        <p:txBody>
          <a:bodyPr vert="horz" lIns="0" tIns="0" rIns="0" bIns="0" rtlCol="0">
            <a:noAutofit/>
          </a:bodyPr>
          <a:lstStyle>
            <a:lvl1pPr marL="0" indent="0" algn="l" defTabSz="882171" rtl="0" eaLnBrk="1" latinLnBrk="0" hangingPunct="1">
              <a:lnSpc>
                <a:spcPct val="100000"/>
              </a:lnSpc>
              <a:spcBef>
                <a:spcPts val="0"/>
              </a:spcBef>
              <a:spcAft>
                <a:spcPts val="1000"/>
              </a:spcAft>
              <a:buFont typeface="Arial" panose="020B0604020202020204" pitchFamily="34" charset="0"/>
              <a:buNone/>
              <a:defRPr sz="1600" b="0" i="0" kern="0" spc="0" baseline="0">
                <a:solidFill>
                  <a:schemeClr val="bg1"/>
                </a:solidFill>
                <a:latin typeface="+mn-lt"/>
                <a:ea typeface="+mn-ea"/>
                <a:cs typeface="+mn-cs"/>
              </a:defRPr>
            </a:lvl1pPr>
            <a:lvl2pPr marL="171450" indent="-171450" algn="l" defTabSz="882171" rtl="0" eaLnBrk="1" latinLnBrk="0" hangingPunct="1">
              <a:lnSpc>
                <a:spcPct val="100000"/>
              </a:lnSpc>
              <a:spcBef>
                <a:spcPts val="0"/>
              </a:spcBef>
              <a:spcAft>
                <a:spcPts val="1000"/>
              </a:spcAft>
              <a:buFont typeface="Arial" panose="020B0604020202020204" pitchFamily="34" charset="0"/>
              <a:buChar char="•"/>
              <a:defRPr sz="1400" b="0" i="0" kern="0" spc="0" baseline="0">
                <a:solidFill>
                  <a:schemeClr val="bg1"/>
                </a:solidFill>
                <a:latin typeface="+mn-lt"/>
                <a:ea typeface="+mn-ea"/>
                <a:cs typeface="CiscoSansTT" panose="020B0503020201020303" pitchFamily="34" charset="0"/>
              </a:defRPr>
            </a:lvl2pPr>
            <a:lvl3pPr marL="342900" indent="-171450" algn="l" defTabSz="882171" rtl="0" eaLnBrk="1" latinLnBrk="0" hangingPunct="1">
              <a:lnSpc>
                <a:spcPct val="100000"/>
              </a:lnSpc>
              <a:spcBef>
                <a:spcPts val="0"/>
              </a:spcBef>
              <a:spcAft>
                <a:spcPts val="1000"/>
              </a:spcAft>
              <a:buFont typeface="Arial" panose="020B0604020202020204" pitchFamily="34" charset="0"/>
              <a:buChar char="•"/>
              <a:defRPr sz="1200" b="0" i="0" kern="0" spc="0" baseline="0">
                <a:solidFill>
                  <a:schemeClr val="bg1"/>
                </a:solidFill>
                <a:latin typeface="+mn-lt"/>
                <a:ea typeface="+mn-ea"/>
                <a:cs typeface="CiscoSansTT" panose="020B0503020201020303" pitchFamily="34" charset="0"/>
              </a:defRPr>
            </a:lvl3pPr>
            <a:lvl4pPr marL="519113" indent="-176213" algn="l" defTabSz="882171" rtl="0" eaLnBrk="1" latinLnBrk="0" hangingPunct="1">
              <a:lnSpc>
                <a:spcPct val="100000"/>
              </a:lnSpc>
              <a:spcBef>
                <a:spcPts val="0"/>
              </a:spcBef>
              <a:spcAft>
                <a:spcPts val="1000"/>
              </a:spcAft>
              <a:buFont typeface="Arial" panose="020B0604020202020204" pitchFamily="34" charset="0"/>
              <a:buChar char="•"/>
              <a:defRPr sz="1000" b="0" i="0" kern="0" spc="0" baseline="0">
                <a:solidFill>
                  <a:schemeClr val="bg1"/>
                </a:solidFill>
                <a:latin typeface="+mn-lt"/>
                <a:ea typeface="+mn-ea"/>
                <a:cs typeface="CiscoSansTT" panose="020B0503020201020303" pitchFamily="34" charset="0"/>
              </a:defRPr>
            </a:lvl4pPr>
            <a:lvl5pPr marL="457200" marR="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sz="600" b="0" i="0" kern="1200" spc="0" baseline="0">
                <a:solidFill>
                  <a:schemeClr val="bg1"/>
                </a:solidFill>
                <a:latin typeface="+mn-lt"/>
                <a:ea typeface="+mn-ea"/>
                <a:cs typeface="+mn-cs"/>
              </a:defRPr>
            </a:lvl5pPr>
            <a:lvl6pPr marL="242597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6pPr>
            <a:lvl7pPr marL="2867060"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7pPr>
            <a:lvl8pPr marL="3308145"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8pPr>
            <a:lvl9pPr marL="374923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9pPr>
          </a:lstStyle>
          <a:p>
            <a:pPr marL="0" marR="0" lvl="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a:pPr>
            <a:endParaRPr kumimoji="0" lang="en-US" sz="1200" b="0" i="0" u="none" strike="noStrike" kern="0" cap="none" spc="0" normalizeH="0" baseline="0" noProof="0" dirty="0">
              <a:ln>
                <a:noFill/>
              </a:ln>
              <a:solidFill>
                <a:srgbClr val="121212"/>
              </a:solidFill>
              <a:effectLst/>
              <a:uLnTx/>
              <a:uFillTx/>
              <a:latin typeface="CiscoSansTT Light"/>
              <a:ea typeface="+mn-ea"/>
              <a:cs typeface="+mn-cs"/>
            </a:endParaRPr>
          </a:p>
        </p:txBody>
      </p:sp>
      <p:sp>
        <p:nvSpPr>
          <p:cNvPr id="25" name="TextBox 24">
            <a:extLst>
              <a:ext uri="{FF2B5EF4-FFF2-40B4-BE49-F238E27FC236}">
                <a16:creationId xmlns:a16="http://schemas.microsoft.com/office/drawing/2014/main" id="{4DCBE529-EF7D-04B0-C5E2-3C97F5A42765}"/>
              </a:ext>
            </a:extLst>
          </p:cNvPr>
          <p:cNvSpPr txBox="1"/>
          <p:nvPr/>
        </p:nvSpPr>
        <p:spPr>
          <a:xfrm>
            <a:off x="6858000" y="5328269"/>
            <a:ext cx="0" cy="0"/>
          </a:xfrm>
          <a:prstGeom prst="rect">
            <a:avLst/>
          </a:prstGeom>
          <a:noFill/>
        </p:spPr>
        <p:txBody>
          <a:bodyPr wrap="none" lIns="0" tIns="0" rIns="0" bIns="0" rtlCol="0">
            <a:noAutofit/>
          </a:bodyPr>
          <a:lstStyle/>
          <a:p>
            <a:pPr marL="0" marR="0" lvl="0" indent="0" algn="l" defTabSz="926372" rtl="0" eaLnBrk="1" fontAlgn="auto" latinLnBrk="0" hangingPunct="1">
              <a:lnSpc>
                <a:spcPct val="12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iscoSansTT Light"/>
              <a:ea typeface="+mn-ea"/>
              <a:cs typeface="+mn-cs"/>
            </a:endParaRPr>
          </a:p>
        </p:txBody>
      </p:sp>
      <p:sp>
        <p:nvSpPr>
          <p:cNvPr id="29" name="Content Placeholder 5">
            <a:extLst>
              <a:ext uri="{FF2B5EF4-FFF2-40B4-BE49-F238E27FC236}">
                <a16:creationId xmlns:a16="http://schemas.microsoft.com/office/drawing/2014/main" id="{F0BB91C5-1D59-BACC-E557-8198D3A450A1}"/>
              </a:ext>
            </a:extLst>
          </p:cNvPr>
          <p:cNvSpPr txBox="1">
            <a:spLocks/>
          </p:cNvSpPr>
          <p:nvPr/>
        </p:nvSpPr>
        <p:spPr>
          <a:xfrm>
            <a:off x="9076680" y="3809534"/>
            <a:ext cx="2510730" cy="390950"/>
          </a:xfrm>
          <a:prstGeom prst="rect">
            <a:avLst/>
          </a:prstGeom>
        </p:spPr>
        <p:txBody>
          <a:bodyPr vert="horz" lIns="0" tIns="0" rIns="0" bIns="0" rtlCol="0">
            <a:noAutofit/>
          </a:bodyPr>
          <a:lstStyle>
            <a:lvl1pPr marL="0" indent="0" algn="l" defTabSz="882171" rtl="0" eaLnBrk="1" latinLnBrk="0" hangingPunct="1">
              <a:lnSpc>
                <a:spcPct val="100000"/>
              </a:lnSpc>
              <a:spcBef>
                <a:spcPts val="0"/>
              </a:spcBef>
              <a:spcAft>
                <a:spcPts val="1000"/>
              </a:spcAft>
              <a:buFont typeface="Arial" panose="020B0604020202020204" pitchFamily="34" charset="0"/>
              <a:buNone/>
              <a:defRPr sz="1600" b="0" i="0" kern="0" spc="0" baseline="0">
                <a:solidFill>
                  <a:schemeClr val="bg1"/>
                </a:solidFill>
                <a:latin typeface="+mn-lt"/>
                <a:ea typeface="+mn-ea"/>
                <a:cs typeface="+mn-cs"/>
              </a:defRPr>
            </a:lvl1pPr>
            <a:lvl2pPr marL="171450" indent="-171450" algn="l" defTabSz="882171" rtl="0" eaLnBrk="1" latinLnBrk="0" hangingPunct="1">
              <a:lnSpc>
                <a:spcPct val="100000"/>
              </a:lnSpc>
              <a:spcBef>
                <a:spcPts val="0"/>
              </a:spcBef>
              <a:spcAft>
                <a:spcPts val="1000"/>
              </a:spcAft>
              <a:buFont typeface="Arial" panose="020B0604020202020204" pitchFamily="34" charset="0"/>
              <a:buChar char="•"/>
              <a:defRPr sz="1400" b="0" i="0" kern="0" spc="0" baseline="0">
                <a:solidFill>
                  <a:schemeClr val="bg1"/>
                </a:solidFill>
                <a:latin typeface="+mn-lt"/>
                <a:ea typeface="+mn-ea"/>
                <a:cs typeface="CiscoSansTT" panose="020B0503020201020303" pitchFamily="34" charset="0"/>
              </a:defRPr>
            </a:lvl2pPr>
            <a:lvl3pPr marL="342900" indent="-171450" algn="l" defTabSz="882171" rtl="0" eaLnBrk="1" latinLnBrk="0" hangingPunct="1">
              <a:lnSpc>
                <a:spcPct val="100000"/>
              </a:lnSpc>
              <a:spcBef>
                <a:spcPts val="0"/>
              </a:spcBef>
              <a:spcAft>
                <a:spcPts val="1000"/>
              </a:spcAft>
              <a:buFont typeface="Arial" panose="020B0604020202020204" pitchFamily="34" charset="0"/>
              <a:buChar char="•"/>
              <a:defRPr sz="1200" b="0" i="0" kern="0" spc="0" baseline="0">
                <a:solidFill>
                  <a:schemeClr val="bg1"/>
                </a:solidFill>
                <a:latin typeface="+mn-lt"/>
                <a:ea typeface="+mn-ea"/>
                <a:cs typeface="CiscoSansTT" panose="020B0503020201020303" pitchFamily="34" charset="0"/>
              </a:defRPr>
            </a:lvl3pPr>
            <a:lvl4pPr marL="519113" indent="-176213" algn="l" defTabSz="882171" rtl="0" eaLnBrk="1" latinLnBrk="0" hangingPunct="1">
              <a:lnSpc>
                <a:spcPct val="100000"/>
              </a:lnSpc>
              <a:spcBef>
                <a:spcPts val="0"/>
              </a:spcBef>
              <a:spcAft>
                <a:spcPts val="1000"/>
              </a:spcAft>
              <a:buFont typeface="Arial" panose="020B0604020202020204" pitchFamily="34" charset="0"/>
              <a:buChar char="•"/>
              <a:defRPr sz="1000" b="0" i="0" kern="0" spc="0" baseline="0">
                <a:solidFill>
                  <a:schemeClr val="bg1"/>
                </a:solidFill>
                <a:latin typeface="+mn-lt"/>
                <a:ea typeface="+mn-ea"/>
                <a:cs typeface="CiscoSansTT" panose="020B0503020201020303" pitchFamily="34" charset="0"/>
              </a:defRPr>
            </a:lvl4pPr>
            <a:lvl5pPr marL="457200" marR="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sz="600" b="0" i="0" kern="1200" spc="0" baseline="0">
                <a:solidFill>
                  <a:schemeClr val="bg1"/>
                </a:solidFill>
                <a:latin typeface="+mn-lt"/>
                <a:ea typeface="+mn-ea"/>
                <a:cs typeface="+mn-cs"/>
              </a:defRPr>
            </a:lvl5pPr>
            <a:lvl6pPr marL="242597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6pPr>
            <a:lvl7pPr marL="2867060"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7pPr>
            <a:lvl8pPr marL="3308145"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8pPr>
            <a:lvl9pPr marL="374923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9pPr>
          </a:lstStyle>
          <a:p>
            <a:pPr marL="0" marR="0" lvl="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a:pPr>
            <a:endParaRPr kumimoji="0" lang="en-US" sz="1200" b="0" i="0" u="none" strike="noStrike" kern="0" cap="none" spc="0" normalizeH="0" baseline="0" noProof="0" dirty="0">
              <a:ln>
                <a:noFill/>
              </a:ln>
              <a:solidFill>
                <a:srgbClr val="121212"/>
              </a:solidFill>
              <a:effectLst/>
              <a:uLnTx/>
              <a:uFillTx/>
              <a:latin typeface="CiscoSansTT Light"/>
              <a:ea typeface="+mn-ea"/>
              <a:cs typeface="+mn-cs"/>
            </a:endParaRPr>
          </a:p>
        </p:txBody>
      </p:sp>
      <p:pic>
        <p:nvPicPr>
          <p:cNvPr id="11" name="Picture Placeholder 32" descr="A screenshot of how to format a message Webex">
            <a:extLst>
              <a:ext uri="{FF2B5EF4-FFF2-40B4-BE49-F238E27FC236}">
                <a16:creationId xmlns:a16="http://schemas.microsoft.com/office/drawing/2014/main" id="{FD253CDA-6AAD-FA54-C918-853CAE536ABB}"/>
              </a:ext>
            </a:extLst>
          </p:cNvPr>
          <p:cNvPicPr>
            <a:picLocks/>
          </p:cNvPicPr>
          <p:nvPr/>
        </p:nvPicPr>
        <p:blipFill>
          <a:blip r:embed="rId11"/>
          <a:srcRect l="1162" t="11768"/>
          <a:stretch>
            <a:fillRect/>
          </a:stretch>
        </p:blipFill>
        <p:spPr>
          <a:xfrm>
            <a:off x="571498" y="2925913"/>
            <a:ext cx="3242218" cy="1598395"/>
          </a:xfrm>
          <a:prstGeom prst="roundRect">
            <a:avLst/>
          </a:prstGeom>
        </p:spPr>
      </p:pic>
      <p:sp>
        <p:nvSpPr>
          <p:cNvPr id="15" name="Content Placeholder 4">
            <a:extLst>
              <a:ext uri="{FF2B5EF4-FFF2-40B4-BE49-F238E27FC236}">
                <a16:creationId xmlns:a16="http://schemas.microsoft.com/office/drawing/2014/main" id="{DACC339F-F873-02F7-6200-5B13BCC3C834}"/>
              </a:ext>
            </a:extLst>
          </p:cNvPr>
          <p:cNvSpPr txBox="1">
            <a:spLocks/>
          </p:cNvSpPr>
          <p:nvPr/>
        </p:nvSpPr>
        <p:spPr>
          <a:xfrm>
            <a:off x="571498" y="4845184"/>
            <a:ext cx="3242217" cy="738664"/>
          </a:xfrm>
          <a:prstGeom prst="rect">
            <a:avLst/>
          </a:prstGeom>
        </p:spPr>
        <p:txBody>
          <a:bodyPr vert="horz" wrap="square" lIns="0" tIns="0" rIns="0" bIns="0" rtlCol="0">
            <a:spAutoFit/>
          </a:bodyPr>
          <a:lstStyle>
            <a:lvl1pPr marL="0" indent="0" algn="l" defTabSz="882171" rtl="0" eaLnBrk="1" latinLnBrk="0" hangingPunct="1">
              <a:lnSpc>
                <a:spcPct val="100000"/>
              </a:lnSpc>
              <a:spcBef>
                <a:spcPts val="0"/>
              </a:spcBef>
              <a:spcAft>
                <a:spcPts val="1000"/>
              </a:spcAft>
              <a:buFont typeface="Arial" panose="020B0604020202020204" pitchFamily="34" charset="0"/>
              <a:buNone/>
              <a:defRPr sz="1600" b="0" i="0" kern="0" spc="0" baseline="0">
                <a:solidFill>
                  <a:schemeClr val="bg1"/>
                </a:solidFill>
                <a:latin typeface="+mn-lt"/>
                <a:ea typeface="+mn-ea"/>
                <a:cs typeface="+mn-cs"/>
              </a:defRPr>
            </a:lvl1pPr>
            <a:lvl2pPr marL="171450" indent="-171450" algn="l" defTabSz="882171" rtl="0" eaLnBrk="1" latinLnBrk="0" hangingPunct="1">
              <a:lnSpc>
                <a:spcPct val="100000"/>
              </a:lnSpc>
              <a:spcBef>
                <a:spcPts val="0"/>
              </a:spcBef>
              <a:spcAft>
                <a:spcPts val="1000"/>
              </a:spcAft>
              <a:buFont typeface="Arial" panose="020B0604020202020204" pitchFamily="34" charset="0"/>
              <a:buChar char="•"/>
              <a:defRPr sz="1400" b="0" i="0" kern="0" spc="0" baseline="0">
                <a:solidFill>
                  <a:schemeClr val="bg1"/>
                </a:solidFill>
                <a:latin typeface="+mn-lt"/>
                <a:ea typeface="+mn-ea"/>
                <a:cs typeface="CiscoSansTT" panose="020B0503020201020303" pitchFamily="34" charset="0"/>
              </a:defRPr>
            </a:lvl2pPr>
            <a:lvl3pPr marL="342900" indent="-171450" algn="l" defTabSz="882171" rtl="0" eaLnBrk="1" latinLnBrk="0" hangingPunct="1">
              <a:lnSpc>
                <a:spcPct val="100000"/>
              </a:lnSpc>
              <a:spcBef>
                <a:spcPts val="0"/>
              </a:spcBef>
              <a:spcAft>
                <a:spcPts val="1000"/>
              </a:spcAft>
              <a:buFont typeface="Arial" panose="020B0604020202020204" pitchFamily="34" charset="0"/>
              <a:buChar char="•"/>
              <a:defRPr sz="1200" b="0" i="0" kern="0" spc="0" baseline="0">
                <a:solidFill>
                  <a:schemeClr val="bg1"/>
                </a:solidFill>
                <a:latin typeface="+mn-lt"/>
                <a:ea typeface="+mn-ea"/>
                <a:cs typeface="CiscoSansTT" panose="020B0503020201020303" pitchFamily="34" charset="0"/>
              </a:defRPr>
            </a:lvl3pPr>
            <a:lvl4pPr marL="514350" indent="-171450" algn="l" defTabSz="882171" rtl="0" eaLnBrk="1" latinLnBrk="0" hangingPunct="1">
              <a:lnSpc>
                <a:spcPct val="100000"/>
              </a:lnSpc>
              <a:spcBef>
                <a:spcPts val="0"/>
              </a:spcBef>
              <a:spcAft>
                <a:spcPts val="1000"/>
              </a:spcAft>
              <a:buFont typeface="Arial" panose="020B0604020202020204" pitchFamily="34" charset="0"/>
              <a:buChar char="•"/>
              <a:defRPr sz="1000" b="0" i="0" kern="0" spc="0" baseline="0">
                <a:solidFill>
                  <a:schemeClr val="bg1"/>
                </a:solidFill>
                <a:latin typeface="+mn-lt"/>
                <a:ea typeface="+mn-ea"/>
                <a:cs typeface="CiscoSansTT" panose="020B0503020201020303" pitchFamily="34" charset="0"/>
              </a:defRPr>
            </a:lvl4pPr>
            <a:lvl5pPr marL="457200" marR="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sz="600" b="0" i="0" kern="1200" spc="0" baseline="0">
                <a:solidFill>
                  <a:schemeClr val="bg1"/>
                </a:solidFill>
                <a:latin typeface="+mn-lt"/>
                <a:ea typeface="+mn-ea"/>
                <a:cs typeface="+mn-cs"/>
              </a:defRPr>
            </a:lvl5pPr>
            <a:lvl6pPr marL="242597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6pPr>
            <a:lvl7pPr marL="2867060"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7pPr>
            <a:lvl8pPr marL="3308145"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8pPr>
            <a:lvl9pPr marL="374923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9pPr>
          </a:lstStyle>
          <a:p>
            <a:pPr marL="0" marR="0" lvl="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a:pPr>
            <a:r>
              <a:rPr kumimoji="0" lang="en-US" sz="1200" b="0" i="0" u="none" strike="noStrike" kern="0" cap="none" spc="0" normalizeH="0" baseline="0" noProof="0" dirty="0">
                <a:ln>
                  <a:noFill/>
                </a:ln>
                <a:solidFill>
                  <a:srgbClr val="121212"/>
                </a:solidFill>
                <a:effectLst/>
                <a:uLnTx/>
                <a:uFillTx/>
                <a:latin typeface="CiscoSansTT Light"/>
                <a:ea typeface="+mn-ea"/>
                <a:cs typeface="+mn-cs"/>
              </a:rPr>
              <a:t>Spaces keep conversations, files, and decisions in one place, so everything stays visible to the entire team and easy to find when you need it.</a:t>
            </a:r>
          </a:p>
        </p:txBody>
      </p:sp>
      <p:sp>
        <p:nvSpPr>
          <p:cNvPr id="22" name="Content Placeholder 5">
            <a:extLst>
              <a:ext uri="{FF2B5EF4-FFF2-40B4-BE49-F238E27FC236}">
                <a16:creationId xmlns:a16="http://schemas.microsoft.com/office/drawing/2014/main" id="{EF665B42-67AE-117F-4CA6-BE6700180228}"/>
              </a:ext>
            </a:extLst>
          </p:cNvPr>
          <p:cNvSpPr txBox="1">
            <a:spLocks/>
          </p:cNvSpPr>
          <p:nvPr/>
        </p:nvSpPr>
        <p:spPr>
          <a:xfrm>
            <a:off x="4381500" y="5019834"/>
            <a:ext cx="3242218" cy="1165066"/>
          </a:xfrm>
          <a:prstGeom prst="rect">
            <a:avLst/>
          </a:prstGeom>
        </p:spPr>
        <p:txBody>
          <a:bodyPr vert="horz" lIns="0" tIns="0" rIns="0" bIns="0" rtlCol="0">
            <a:noAutofit/>
          </a:bodyPr>
          <a:lstStyle>
            <a:lvl1pPr marL="0" indent="0" algn="l" defTabSz="882171" rtl="0" eaLnBrk="1" latinLnBrk="0" hangingPunct="1">
              <a:lnSpc>
                <a:spcPct val="100000"/>
              </a:lnSpc>
              <a:spcBef>
                <a:spcPts val="0"/>
              </a:spcBef>
              <a:spcAft>
                <a:spcPts val="1000"/>
              </a:spcAft>
              <a:buFont typeface="Arial" panose="020B0604020202020204" pitchFamily="34" charset="0"/>
              <a:buNone/>
              <a:defRPr sz="1600" b="0" i="0" kern="0" spc="0" baseline="0">
                <a:solidFill>
                  <a:schemeClr val="bg1"/>
                </a:solidFill>
                <a:latin typeface="+mn-lt"/>
                <a:ea typeface="+mn-ea"/>
                <a:cs typeface="+mn-cs"/>
              </a:defRPr>
            </a:lvl1pPr>
            <a:lvl2pPr marL="171450" indent="-171450" algn="l" defTabSz="882171" rtl="0" eaLnBrk="1" latinLnBrk="0" hangingPunct="1">
              <a:lnSpc>
                <a:spcPct val="100000"/>
              </a:lnSpc>
              <a:spcBef>
                <a:spcPts val="0"/>
              </a:spcBef>
              <a:spcAft>
                <a:spcPts val="1000"/>
              </a:spcAft>
              <a:buFont typeface="Arial" panose="020B0604020202020204" pitchFamily="34" charset="0"/>
              <a:buChar char="•"/>
              <a:defRPr sz="1400" b="0" i="0" kern="0" spc="0" baseline="0">
                <a:solidFill>
                  <a:schemeClr val="bg1"/>
                </a:solidFill>
                <a:latin typeface="+mn-lt"/>
                <a:ea typeface="+mn-ea"/>
                <a:cs typeface="CiscoSansTT" panose="020B0503020201020303" pitchFamily="34" charset="0"/>
              </a:defRPr>
            </a:lvl2pPr>
            <a:lvl3pPr marL="342900" indent="-171450" algn="l" defTabSz="882171" rtl="0" eaLnBrk="1" latinLnBrk="0" hangingPunct="1">
              <a:lnSpc>
                <a:spcPct val="100000"/>
              </a:lnSpc>
              <a:spcBef>
                <a:spcPts val="0"/>
              </a:spcBef>
              <a:spcAft>
                <a:spcPts val="1000"/>
              </a:spcAft>
              <a:buFont typeface="Arial" panose="020B0604020202020204" pitchFamily="34" charset="0"/>
              <a:buChar char="•"/>
              <a:defRPr sz="1200" b="0" i="0" kern="0" spc="0" baseline="0">
                <a:solidFill>
                  <a:schemeClr val="bg1"/>
                </a:solidFill>
                <a:latin typeface="+mn-lt"/>
                <a:ea typeface="+mn-ea"/>
                <a:cs typeface="CiscoSansTT" panose="020B0503020201020303" pitchFamily="34" charset="0"/>
              </a:defRPr>
            </a:lvl3pPr>
            <a:lvl4pPr marL="342900" indent="0" algn="l" defTabSz="882171" rtl="0" eaLnBrk="1" latinLnBrk="0" hangingPunct="1">
              <a:lnSpc>
                <a:spcPct val="100000"/>
              </a:lnSpc>
              <a:spcBef>
                <a:spcPts val="0"/>
              </a:spcBef>
              <a:spcAft>
                <a:spcPts val="1000"/>
              </a:spcAft>
              <a:buFont typeface="Arial" panose="020B0604020202020204" pitchFamily="34" charset="0"/>
              <a:buNone/>
              <a:defRPr lang="en-US" sz="1000" b="0" i="0" kern="0" spc="0" baseline="0" dirty="0" smtClean="0">
                <a:solidFill>
                  <a:schemeClr val="bg1"/>
                </a:solidFill>
                <a:latin typeface="+mn-lt"/>
                <a:ea typeface="+mn-ea"/>
                <a:cs typeface="CiscoSansTT" panose="020B0503020201020303" pitchFamily="34" charset="0"/>
              </a:defRPr>
            </a:lvl4pPr>
            <a:lvl5pPr marL="457200" marR="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sz="600" b="0" i="0" kern="1200" spc="0" baseline="0">
                <a:solidFill>
                  <a:schemeClr val="bg1"/>
                </a:solidFill>
                <a:latin typeface="+mn-lt"/>
                <a:ea typeface="+mn-ea"/>
                <a:cs typeface="+mn-cs"/>
              </a:defRPr>
            </a:lvl5pPr>
            <a:lvl6pPr marL="242597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6pPr>
            <a:lvl7pPr marL="2867060"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7pPr>
            <a:lvl8pPr marL="3308145"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8pPr>
            <a:lvl9pPr marL="374923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9pPr>
          </a:lstStyle>
          <a:p>
            <a:pPr marL="0" marR="0" lvl="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a:pPr>
            <a:r>
              <a:rPr kumimoji="0" lang="en-US" sz="1200" b="0" i="0" u="none" strike="noStrike" kern="0" cap="none" spc="0" normalizeH="0" baseline="0" noProof="0" dirty="0">
                <a:ln>
                  <a:noFill/>
                </a:ln>
                <a:solidFill>
                  <a:srgbClr val="121212"/>
                </a:solidFill>
                <a:effectLst/>
                <a:uLnTx/>
                <a:uFillTx/>
                <a:latin typeface="CiscoSansTT Light"/>
                <a:ea typeface="+mn-ea"/>
                <a:cs typeface="+mn-cs"/>
              </a:rPr>
              <a:t>Once you’re in the meeting, you can mute and unmute yourself, </a:t>
            </a:r>
            <a:r>
              <a:rPr kumimoji="0" lang="en-US" sz="1200" b="0" i="0" u="none" strike="noStrike" kern="0" cap="none" spc="0" normalizeH="0" baseline="0" noProof="0" dirty="0">
                <a:ln>
                  <a:noFill/>
                </a:ln>
                <a:solidFill>
                  <a:srgbClr val="121212"/>
                </a:solidFill>
                <a:effectLst/>
                <a:uLnTx/>
                <a:uFillTx/>
                <a:latin typeface="CiscoSansTT Light"/>
                <a:ea typeface="+mn-ea"/>
                <a:cs typeface="+mn-cs"/>
                <a:hlinkClick r:id="rId12"/>
              </a:rPr>
              <a:t>share your screen</a:t>
            </a:r>
            <a:r>
              <a:rPr kumimoji="0" lang="en-US" sz="1200" b="0" i="0" u="none" strike="noStrike" kern="0" cap="none" spc="0" normalizeH="0" baseline="0" noProof="0" dirty="0">
                <a:ln>
                  <a:noFill/>
                </a:ln>
                <a:solidFill>
                  <a:srgbClr val="121212"/>
                </a:solidFill>
                <a:effectLst/>
                <a:uLnTx/>
                <a:uFillTx/>
                <a:latin typeface="CiscoSansTT Light"/>
                <a:ea typeface="+mn-ea"/>
                <a:cs typeface="+mn-cs"/>
              </a:rPr>
              <a:t>, chat, react, or turn on captions.</a:t>
            </a:r>
          </a:p>
          <a:p>
            <a:pPr marL="0" marR="0" lvl="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a:pPr>
            <a:r>
              <a:rPr kumimoji="0" lang="en-US" sz="1200" b="0" i="0" u="none" strike="noStrike" kern="0" cap="none" spc="0" normalizeH="0" baseline="0" noProof="0" dirty="0">
                <a:ln>
                  <a:noFill/>
                </a:ln>
                <a:solidFill>
                  <a:srgbClr val="121212"/>
                </a:solidFill>
                <a:effectLst/>
                <a:uLnTx/>
                <a:uFillTx/>
                <a:latin typeface="CiscoSansTT Medium" panose="020B0903020201020303" pitchFamily="34" charset="0"/>
                <a:ea typeface="+mn-ea"/>
                <a:cs typeface="CiscoSansTT Medium" panose="020B0903020201020303" pitchFamily="34" charset="0"/>
              </a:rPr>
              <a:t>Tip</a:t>
            </a:r>
            <a:r>
              <a:rPr kumimoji="0" lang="en-US" sz="1200" b="1" i="0" u="none" strike="noStrike" kern="0" cap="none" spc="0" normalizeH="0" baseline="0" noProof="0" dirty="0">
                <a:ln>
                  <a:noFill/>
                </a:ln>
                <a:solidFill>
                  <a:srgbClr val="121212"/>
                </a:solidFill>
                <a:effectLst/>
                <a:uLnTx/>
                <a:uFillTx/>
                <a:latin typeface="CiscoSansTT Light"/>
                <a:ea typeface="+mn-ea"/>
                <a:cs typeface="+mn-cs"/>
              </a:rPr>
              <a:t>: </a:t>
            </a:r>
            <a:r>
              <a:rPr kumimoji="0" lang="en-US" sz="1200" b="0" i="0" u="none" strike="noStrike" kern="0" cap="none" spc="0" normalizeH="0" baseline="0" noProof="0" dirty="0">
                <a:ln>
                  <a:noFill/>
                </a:ln>
                <a:solidFill>
                  <a:srgbClr val="121212"/>
                </a:solidFill>
                <a:effectLst/>
                <a:uLnTx/>
                <a:uFillTx/>
                <a:latin typeface="CiscoSansTT Light"/>
                <a:ea typeface="+mn-ea"/>
                <a:cs typeface="+mn-cs"/>
              </a:rPr>
              <a:t>If you're hosting, hit </a:t>
            </a:r>
            <a:r>
              <a:rPr kumimoji="0" lang="en-US" sz="1200" b="0" i="0" u="none" strike="noStrike" kern="0" cap="none" spc="0" normalizeH="0" baseline="0" noProof="0" dirty="0">
                <a:ln>
                  <a:noFill/>
                </a:ln>
                <a:solidFill>
                  <a:srgbClr val="121212"/>
                </a:solidFill>
                <a:effectLst/>
                <a:uLnTx/>
                <a:uFillTx/>
                <a:latin typeface="CiscoSansTT Light"/>
                <a:ea typeface="+mn-ea"/>
                <a:cs typeface="+mn-cs"/>
                <a:hlinkClick r:id="rId13"/>
              </a:rPr>
              <a:t>record</a:t>
            </a:r>
            <a:r>
              <a:rPr kumimoji="0" lang="en-US" sz="1200" b="0" i="0" u="none" strike="noStrike" kern="0" cap="none" spc="0" normalizeH="0" baseline="0" noProof="0" dirty="0">
                <a:ln>
                  <a:noFill/>
                </a:ln>
                <a:solidFill>
                  <a:srgbClr val="121212"/>
                </a:solidFill>
                <a:effectLst/>
                <a:uLnTx/>
                <a:uFillTx/>
                <a:latin typeface="CiscoSansTT Light"/>
                <a:ea typeface="+mn-ea"/>
                <a:cs typeface="+mn-cs"/>
              </a:rPr>
              <a:t> so others can catch up or revisit what was discussed.</a:t>
            </a:r>
          </a:p>
          <a:p>
            <a:pPr marL="0" marR="0" lvl="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a:pPr>
            <a:endParaRPr kumimoji="0" lang="en-US" sz="1200" b="0" i="0" u="none" strike="noStrike" kern="0" cap="none" spc="0" normalizeH="0" baseline="0" noProof="0" dirty="0">
              <a:ln>
                <a:noFill/>
              </a:ln>
              <a:solidFill>
                <a:srgbClr val="121212"/>
              </a:solidFill>
              <a:effectLst/>
              <a:uLnTx/>
              <a:uFillTx/>
              <a:latin typeface="CiscoSansTT Light"/>
              <a:ea typeface="+mn-ea"/>
              <a:cs typeface="+mn-cs"/>
            </a:endParaRPr>
          </a:p>
        </p:txBody>
      </p:sp>
      <p:grpSp>
        <p:nvGrpSpPr>
          <p:cNvPr id="33" name="Group 32" descr="Webex app meetings audio options and meeting reactions">
            <a:extLst>
              <a:ext uri="{FF2B5EF4-FFF2-40B4-BE49-F238E27FC236}">
                <a16:creationId xmlns:a16="http://schemas.microsoft.com/office/drawing/2014/main" id="{12033AA8-99CB-1523-0826-5C3E2A7415F5}"/>
              </a:ext>
            </a:extLst>
          </p:cNvPr>
          <p:cNvGrpSpPr/>
          <p:nvPr/>
        </p:nvGrpSpPr>
        <p:grpSpPr>
          <a:xfrm>
            <a:off x="4381500" y="3600565"/>
            <a:ext cx="3068996" cy="1090006"/>
            <a:chOff x="4381500" y="3579193"/>
            <a:chExt cx="3068996" cy="1090006"/>
          </a:xfrm>
        </p:grpSpPr>
        <p:pic>
          <p:nvPicPr>
            <p:cNvPr id="20" name="Picture Placeholder 32">
              <a:extLst>
                <a:ext uri="{FF2B5EF4-FFF2-40B4-BE49-F238E27FC236}">
                  <a16:creationId xmlns:a16="http://schemas.microsoft.com/office/drawing/2014/main" id="{02C03602-3A25-8673-3844-AC97C7E7ACFD}"/>
                </a:ext>
              </a:extLst>
            </p:cNvPr>
            <p:cNvPicPr>
              <a:picLocks noChangeAspect="1"/>
            </p:cNvPicPr>
            <p:nvPr/>
          </p:nvPicPr>
          <p:blipFill>
            <a:blip r:embed="rId14"/>
            <a:srcRect t="657" b="657"/>
            <a:stretch/>
          </p:blipFill>
          <p:spPr>
            <a:xfrm>
              <a:off x="4381500" y="3713371"/>
              <a:ext cx="1448895" cy="803325"/>
            </a:xfrm>
            <a:prstGeom prst="roundRect">
              <a:avLst/>
            </a:prstGeom>
          </p:spPr>
        </p:pic>
        <p:pic>
          <p:nvPicPr>
            <p:cNvPr id="27" name="Picture Placeholder 32">
              <a:extLst>
                <a:ext uri="{FF2B5EF4-FFF2-40B4-BE49-F238E27FC236}">
                  <a16:creationId xmlns:a16="http://schemas.microsoft.com/office/drawing/2014/main" id="{D2AB08DA-135B-9C9D-EFBC-68BFFD5778E4}"/>
                </a:ext>
              </a:extLst>
            </p:cNvPr>
            <p:cNvPicPr>
              <a:picLocks noChangeAspect="1"/>
            </p:cNvPicPr>
            <p:nvPr/>
          </p:nvPicPr>
          <p:blipFill>
            <a:blip r:embed="rId15"/>
            <a:srcRect t="606" b="606"/>
            <a:stretch/>
          </p:blipFill>
          <p:spPr>
            <a:xfrm>
              <a:off x="5484536" y="3579193"/>
              <a:ext cx="1965960" cy="1090006"/>
            </a:xfrm>
            <a:prstGeom prst="roundRect">
              <a:avLst/>
            </a:prstGeom>
          </p:spPr>
        </p:pic>
      </p:grpSp>
      <p:sp>
        <p:nvSpPr>
          <p:cNvPr id="28" name="Content Placeholder 6">
            <a:extLst>
              <a:ext uri="{FF2B5EF4-FFF2-40B4-BE49-F238E27FC236}">
                <a16:creationId xmlns:a16="http://schemas.microsoft.com/office/drawing/2014/main" id="{D6EB7E68-1BBF-8A75-1273-0EAAD5AC91DB}"/>
              </a:ext>
            </a:extLst>
          </p:cNvPr>
          <p:cNvSpPr txBox="1">
            <a:spLocks/>
          </p:cNvSpPr>
          <p:nvPr/>
        </p:nvSpPr>
        <p:spPr>
          <a:xfrm>
            <a:off x="8153400" y="5014976"/>
            <a:ext cx="3242218" cy="573211"/>
          </a:xfrm>
          <a:prstGeom prst="rect">
            <a:avLst/>
          </a:prstGeom>
        </p:spPr>
        <p:txBody>
          <a:bodyPr vert="horz" lIns="0" tIns="0" rIns="0" bIns="0" rtlCol="0">
            <a:noAutofit/>
          </a:bodyPr>
          <a:lstStyle>
            <a:lvl1pPr marL="0" indent="0" algn="l" defTabSz="882171" rtl="0" eaLnBrk="1" latinLnBrk="0" hangingPunct="1">
              <a:lnSpc>
                <a:spcPct val="100000"/>
              </a:lnSpc>
              <a:spcBef>
                <a:spcPts val="0"/>
              </a:spcBef>
              <a:spcAft>
                <a:spcPts val="1000"/>
              </a:spcAft>
              <a:buFont typeface="Arial" panose="020B0604020202020204" pitchFamily="34" charset="0"/>
              <a:buNone/>
              <a:defRPr sz="1600" b="0" i="0" kern="0" spc="0" baseline="0">
                <a:solidFill>
                  <a:schemeClr val="bg1"/>
                </a:solidFill>
                <a:latin typeface="+mn-lt"/>
                <a:ea typeface="+mn-ea"/>
                <a:cs typeface="+mn-cs"/>
              </a:defRPr>
            </a:lvl1pPr>
            <a:lvl2pPr marL="171450" indent="-171450" algn="l" defTabSz="882171" rtl="0" eaLnBrk="1" latinLnBrk="0" hangingPunct="1">
              <a:lnSpc>
                <a:spcPct val="100000"/>
              </a:lnSpc>
              <a:spcBef>
                <a:spcPts val="0"/>
              </a:spcBef>
              <a:spcAft>
                <a:spcPts val="1000"/>
              </a:spcAft>
              <a:buFont typeface="Arial" panose="020B0604020202020204" pitchFamily="34" charset="0"/>
              <a:buChar char="•"/>
              <a:defRPr sz="1400" b="0" i="0" kern="0" spc="0" baseline="0">
                <a:solidFill>
                  <a:schemeClr val="bg1"/>
                </a:solidFill>
                <a:latin typeface="+mn-lt"/>
                <a:ea typeface="+mn-ea"/>
                <a:cs typeface="CiscoSansTT" panose="020B0503020201020303" pitchFamily="34" charset="0"/>
              </a:defRPr>
            </a:lvl2pPr>
            <a:lvl3pPr marL="346075" indent="-171450" algn="l" defTabSz="882171" rtl="0" eaLnBrk="1" latinLnBrk="0" hangingPunct="1">
              <a:lnSpc>
                <a:spcPct val="100000"/>
              </a:lnSpc>
              <a:spcBef>
                <a:spcPts val="0"/>
              </a:spcBef>
              <a:spcAft>
                <a:spcPts val="1000"/>
              </a:spcAft>
              <a:buFont typeface="Arial" panose="020B0604020202020204" pitchFamily="34" charset="0"/>
              <a:buChar char="•"/>
              <a:defRPr sz="1200" b="0" i="0" kern="0" spc="0" baseline="0">
                <a:solidFill>
                  <a:schemeClr val="bg1"/>
                </a:solidFill>
                <a:latin typeface="+mn-lt"/>
                <a:ea typeface="+mn-ea"/>
                <a:cs typeface="CiscoSansTT" panose="020B0503020201020303" pitchFamily="34" charset="0"/>
              </a:defRPr>
            </a:lvl3pPr>
            <a:lvl4pPr marL="512763" indent="-169863" algn="l" defTabSz="882171" rtl="0" eaLnBrk="1" latinLnBrk="0" hangingPunct="1">
              <a:lnSpc>
                <a:spcPct val="100000"/>
              </a:lnSpc>
              <a:spcBef>
                <a:spcPts val="0"/>
              </a:spcBef>
              <a:spcAft>
                <a:spcPts val="1000"/>
              </a:spcAft>
              <a:buFont typeface="Arial" panose="020B0604020202020204" pitchFamily="34" charset="0"/>
              <a:buChar char="•"/>
              <a:defRPr lang="en-US" sz="1000" b="0" i="0" kern="0" spc="0" baseline="0" dirty="0" smtClean="0">
                <a:solidFill>
                  <a:schemeClr val="bg1"/>
                </a:solidFill>
                <a:latin typeface="+mn-lt"/>
                <a:ea typeface="+mn-ea"/>
                <a:cs typeface="CiscoSansTT" panose="020B0503020201020303" pitchFamily="34" charset="0"/>
              </a:defRPr>
            </a:lvl4pPr>
            <a:lvl5pPr marL="457200" marR="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sz="600" b="0" i="0" kern="1200" spc="0" baseline="0">
                <a:solidFill>
                  <a:schemeClr val="bg1"/>
                </a:solidFill>
                <a:latin typeface="+mn-lt"/>
                <a:ea typeface="+mn-ea"/>
                <a:cs typeface="+mn-cs"/>
              </a:defRPr>
            </a:lvl5pPr>
            <a:lvl6pPr marL="242597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6pPr>
            <a:lvl7pPr marL="2867060"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7pPr>
            <a:lvl8pPr marL="3308145"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8pPr>
            <a:lvl9pPr marL="374923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9pPr>
          </a:lstStyle>
          <a:p>
            <a:pPr marL="0" marR="0" lvl="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a:pPr>
            <a:r>
              <a:rPr kumimoji="0" lang="en-US" sz="1200" b="0" i="0" u="none" strike="noStrike" kern="0" cap="none" spc="0" normalizeH="0" baseline="0" noProof="0" dirty="0">
                <a:ln>
                  <a:noFill/>
                </a:ln>
                <a:solidFill>
                  <a:srgbClr val="121212"/>
                </a:solidFill>
                <a:effectLst/>
                <a:uLnTx/>
                <a:uFillTx/>
                <a:latin typeface="CiscoSansTT Light"/>
                <a:ea typeface="+mn-ea"/>
                <a:cs typeface="+mn-cs"/>
              </a:rPr>
              <a:t>Don’t forget to use </a:t>
            </a:r>
            <a:r>
              <a:rPr kumimoji="0" lang="en-US" sz="1200" b="0" i="0" u="none" strike="noStrike" kern="0" cap="none" spc="0" normalizeH="0" baseline="0" noProof="0" dirty="0">
                <a:ln>
                  <a:noFill/>
                </a:ln>
                <a:solidFill>
                  <a:srgbClr val="121212"/>
                </a:solidFill>
                <a:effectLst/>
                <a:uLnTx/>
                <a:uFillTx/>
                <a:latin typeface="CiscoSansTT Light"/>
                <a:ea typeface="+mn-ea"/>
                <a:cs typeface="+mn-cs"/>
                <a:hlinkClick r:id="rId16"/>
              </a:rPr>
              <a:t>threaded replies</a:t>
            </a:r>
            <a:r>
              <a:rPr kumimoji="0" lang="en-US" sz="1200" b="0" i="0" u="none" strike="noStrike" kern="0" cap="none" spc="0" normalizeH="0" baseline="0" noProof="0" dirty="0">
                <a:ln>
                  <a:noFill/>
                </a:ln>
                <a:solidFill>
                  <a:srgbClr val="121212"/>
                </a:solidFill>
                <a:effectLst/>
                <a:uLnTx/>
                <a:uFillTx/>
                <a:latin typeface="CiscoSansTT Light"/>
                <a:ea typeface="+mn-ea"/>
                <a:cs typeface="+mn-cs"/>
              </a:rPr>
              <a:t> and @mentions to keep conversations organized and draw attention where needed.</a:t>
            </a:r>
          </a:p>
        </p:txBody>
      </p:sp>
      <p:pic>
        <p:nvPicPr>
          <p:cNvPr id="30" name="Picture Placeholder 32" descr="A screenshot of the Webex app with searching for a person, message, or file">
            <a:extLst>
              <a:ext uri="{FF2B5EF4-FFF2-40B4-BE49-F238E27FC236}">
                <a16:creationId xmlns:a16="http://schemas.microsoft.com/office/drawing/2014/main" id="{5CB832BC-C656-80E0-E554-83215D836652}"/>
              </a:ext>
            </a:extLst>
          </p:cNvPr>
          <p:cNvPicPr>
            <a:picLocks noChangeAspect="1"/>
          </p:cNvPicPr>
          <p:nvPr/>
        </p:nvPicPr>
        <p:blipFill>
          <a:blip r:embed="rId17"/>
          <a:srcRect l="379" t="10803" r="25776" b="67870"/>
          <a:stretch>
            <a:fillRect/>
          </a:stretch>
        </p:blipFill>
        <p:spPr>
          <a:xfrm>
            <a:off x="8153400" y="4178538"/>
            <a:ext cx="3242218" cy="526741"/>
          </a:xfrm>
          <a:prstGeom prst="roundRect">
            <a:avLst/>
          </a:prstGeom>
        </p:spPr>
      </p:pic>
      <p:sp>
        <p:nvSpPr>
          <p:cNvPr id="32" name="TextBox 31">
            <a:extLst>
              <a:ext uri="{FF2B5EF4-FFF2-40B4-BE49-F238E27FC236}">
                <a16:creationId xmlns:a16="http://schemas.microsoft.com/office/drawing/2014/main" id="{2A3AB8B7-7604-1042-2AE8-43EB211898D4}"/>
              </a:ext>
            </a:extLst>
          </p:cNvPr>
          <p:cNvSpPr txBox="1"/>
          <p:nvPr/>
        </p:nvSpPr>
        <p:spPr>
          <a:xfrm>
            <a:off x="12041579" y="1828800"/>
            <a:ext cx="0" cy="0"/>
          </a:xfrm>
          <a:prstGeom prst="rect">
            <a:avLst/>
          </a:prstGeom>
          <a:noFill/>
        </p:spPr>
        <p:txBody>
          <a:bodyPr wrap="none" lIns="0" tIns="0" rIns="0" bIns="0" rtlCol="0">
            <a:noAutofit/>
          </a:bodyPr>
          <a:lstStyle/>
          <a:p>
            <a:pPr marL="0" marR="0" lvl="0" indent="0" algn="l" defTabSz="926372" rtl="0" eaLnBrk="1" fontAlgn="auto" latinLnBrk="0" hangingPunct="1">
              <a:lnSpc>
                <a:spcPct val="12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CiscoSansTT Light"/>
              <a:ea typeface="+mn-ea"/>
              <a:cs typeface="+mn-cs"/>
            </a:endParaRPr>
          </a:p>
        </p:txBody>
      </p:sp>
      <p:sp>
        <p:nvSpPr>
          <p:cNvPr id="4" name="Rectangle 3">
            <a:extLst>
              <a:ext uri="{FF2B5EF4-FFF2-40B4-BE49-F238E27FC236}">
                <a16:creationId xmlns:a16="http://schemas.microsoft.com/office/drawing/2014/main" id="{8DFB3A7B-2F05-9104-1D20-AE9022EADB5B}"/>
              </a:ext>
            </a:extLst>
          </p:cNvPr>
          <p:cNvSpPr/>
          <p:nvPr/>
        </p:nvSpPr>
        <p:spPr>
          <a:xfrm>
            <a:off x="11525625" y="6376087"/>
            <a:ext cx="188579" cy="172994"/>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26372" rtl="0" eaLnBrk="1" fontAlgn="auto" latinLnBrk="0" hangingPunct="1">
              <a:lnSpc>
                <a:spcPct val="100000"/>
              </a:lnSpc>
              <a:spcBef>
                <a:spcPts val="0"/>
              </a:spcBef>
              <a:spcAft>
                <a:spcPts val="0"/>
              </a:spcAft>
              <a:buClrTx/>
              <a:buSzTx/>
              <a:buFontTx/>
              <a:buNone/>
              <a:tabLst/>
              <a:defRPr/>
            </a:pPr>
            <a:endParaRPr kumimoji="0" lang="en-US" sz="1824" b="0" i="0" u="none" strike="noStrike" kern="1200" cap="none" spc="0" normalizeH="0" baseline="0" noProof="0">
              <a:ln>
                <a:noFill/>
              </a:ln>
              <a:solidFill>
                <a:srgbClr val="121212"/>
              </a:solidFill>
              <a:effectLst/>
              <a:uLnTx/>
              <a:uFillTx/>
              <a:latin typeface="CiscoSansTT Light"/>
              <a:ea typeface="+mn-ea"/>
              <a:cs typeface="+mn-cs"/>
            </a:endParaRPr>
          </a:p>
        </p:txBody>
      </p:sp>
      <p:pic>
        <p:nvPicPr>
          <p:cNvPr id="3" name="Picture 2" descr="An icon of chat bubbles">
            <a:extLst>
              <a:ext uri="{FF2B5EF4-FFF2-40B4-BE49-F238E27FC236}">
                <a16:creationId xmlns:a16="http://schemas.microsoft.com/office/drawing/2014/main" id="{9AC40228-9F33-C737-DBEA-AE89DFD4F8FD}"/>
              </a:ext>
            </a:extLst>
          </p:cNvPr>
          <p:cNvPicPr>
            <a:picLocks noChangeAspect="1"/>
          </p:cNvPicPr>
          <p:nvPr/>
        </p:nvPicPr>
        <p:blipFill>
          <a:blip r:embed="rId18"/>
          <a:srcRect/>
          <a:stretch/>
        </p:blipFill>
        <p:spPr>
          <a:xfrm>
            <a:off x="535635" y="724197"/>
            <a:ext cx="521368" cy="516540"/>
          </a:xfrm>
          <a:prstGeom prst="rect">
            <a:avLst/>
          </a:prstGeom>
        </p:spPr>
      </p:pic>
      <p:pic>
        <p:nvPicPr>
          <p:cNvPr id="16" name="Picture 15" descr="An icon of two people and a screen">
            <a:extLst>
              <a:ext uri="{FF2B5EF4-FFF2-40B4-BE49-F238E27FC236}">
                <a16:creationId xmlns:a16="http://schemas.microsoft.com/office/drawing/2014/main" id="{0F72A1FB-6466-0924-A3FB-01222809D4B2}"/>
              </a:ext>
            </a:extLst>
          </p:cNvPr>
          <p:cNvPicPr>
            <a:picLocks noChangeAspect="1"/>
          </p:cNvPicPr>
          <p:nvPr/>
        </p:nvPicPr>
        <p:blipFill>
          <a:blip r:embed="rId19"/>
          <a:srcRect/>
          <a:stretch/>
        </p:blipFill>
        <p:spPr>
          <a:xfrm>
            <a:off x="4350422" y="732598"/>
            <a:ext cx="516584" cy="499738"/>
          </a:xfrm>
          <a:prstGeom prst="rect">
            <a:avLst/>
          </a:prstGeom>
        </p:spPr>
      </p:pic>
      <p:pic>
        <p:nvPicPr>
          <p:cNvPr id="18" name="Picture 17" descr="An icon of three people in a circle">
            <a:extLst>
              <a:ext uri="{FF2B5EF4-FFF2-40B4-BE49-F238E27FC236}">
                <a16:creationId xmlns:a16="http://schemas.microsoft.com/office/drawing/2014/main" id="{D3A78DF6-3D8B-0D77-1996-BDF1DC299017}"/>
              </a:ext>
            </a:extLst>
          </p:cNvPr>
          <p:cNvPicPr>
            <a:picLocks noChangeAspect="1"/>
          </p:cNvPicPr>
          <p:nvPr/>
        </p:nvPicPr>
        <p:blipFill>
          <a:blip r:embed="rId20"/>
          <a:srcRect/>
          <a:stretch/>
        </p:blipFill>
        <p:spPr>
          <a:xfrm>
            <a:off x="8153399" y="717053"/>
            <a:ext cx="516584" cy="521367"/>
          </a:xfrm>
          <a:prstGeom prst="rect">
            <a:avLst/>
          </a:prstGeom>
        </p:spPr>
      </p:pic>
      <p:sp>
        <p:nvSpPr>
          <p:cNvPr id="19" name="TextBox 18">
            <a:extLst>
              <a:ext uri="{FF2B5EF4-FFF2-40B4-BE49-F238E27FC236}">
                <a16:creationId xmlns:a16="http://schemas.microsoft.com/office/drawing/2014/main" id="{1BB64109-9D2E-703C-B0D8-798797494FEA}"/>
              </a:ext>
            </a:extLst>
          </p:cNvPr>
          <p:cNvSpPr txBox="1"/>
          <p:nvPr/>
        </p:nvSpPr>
        <p:spPr>
          <a:xfrm>
            <a:off x="12465424" y="2178424"/>
            <a:ext cx="0" cy="0"/>
          </a:xfrm>
          <a:prstGeom prst="rect">
            <a:avLst/>
          </a:prstGeom>
          <a:noFill/>
        </p:spPr>
        <p:txBody>
          <a:bodyPr wrap="none" lIns="0" tIns="0" rIns="0" bIns="0" rtlCol="0">
            <a:noAutofit/>
          </a:bodyPr>
          <a:lstStyle/>
          <a:p>
            <a:pPr marL="0" marR="0" lvl="0" indent="0" algn="l" defTabSz="926372" rtl="0" eaLnBrk="1" fontAlgn="auto" latinLnBrk="0" hangingPunct="1">
              <a:lnSpc>
                <a:spcPct val="12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CiscoSansTT Light"/>
              <a:ea typeface="+mn-ea"/>
              <a:cs typeface="+mn-cs"/>
            </a:endParaRPr>
          </a:p>
        </p:txBody>
      </p:sp>
    </p:spTree>
    <p:extLst>
      <p:ext uri="{BB962C8B-B14F-4D97-AF65-F5344CB8AC3E}">
        <p14:creationId xmlns:p14="http://schemas.microsoft.com/office/powerpoint/2010/main" val="6163766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50BCF4-0F3B-EF49-4928-8CCCA8630318}"/>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67E3E87-1EC5-F36D-D61D-AEC45FFE39E5}"/>
              </a:ext>
            </a:extLst>
          </p:cNvPr>
          <p:cNvSpPr>
            <a:spLocks noGrp="1"/>
          </p:cNvSpPr>
          <p:nvPr>
            <p:ph sz="quarter" idx="47"/>
          </p:nvPr>
        </p:nvSpPr>
        <p:spPr>
          <a:xfrm>
            <a:off x="571500" y="1553467"/>
            <a:ext cx="3242217" cy="1605568"/>
          </a:xfrm>
        </p:spPr>
        <p:txBody>
          <a:bodyPr wrap="square">
            <a:spAutoFit/>
          </a:bodyPr>
          <a:lstStyle/>
          <a:p>
            <a:r>
              <a:rPr lang="en-US" sz="1200" dirty="0"/>
              <a:t>Your business number works across the Webex app and your devices. Review and manage your </a:t>
            </a:r>
            <a:r>
              <a:rPr lang="en-US" sz="1200" dirty="0">
                <a:hlinkClick r:id="rId3"/>
              </a:rPr>
              <a:t>call settings</a:t>
            </a:r>
            <a:r>
              <a:rPr lang="en-US" sz="1200" dirty="0"/>
              <a:t> from your profile.</a:t>
            </a:r>
          </a:p>
          <a:p>
            <a:r>
              <a:rPr lang="en-US" sz="1200" dirty="0"/>
              <a:t>From the </a:t>
            </a:r>
            <a:r>
              <a:rPr lang="en-US" sz="1200" dirty="0">
                <a:latin typeface="CiscoSansTT Medium" panose="020B0903020201020303" pitchFamily="34" charset="0"/>
                <a:cs typeface="CiscoSansTT Medium" panose="020B0903020201020303" pitchFamily="34" charset="0"/>
              </a:rPr>
              <a:t>Calling</a:t>
            </a:r>
            <a:r>
              <a:rPr lang="en-US" sz="1200" b="1" dirty="0"/>
              <a:t> </a:t>
            </a:r>
            <a:r>
              <a:rPr lang="en-US" sz="1200" dirty="0"/>
              <a:t>tab, review your call history and easily make calls from the dial pad.</a:t>
            </a:r>
            <a:br>
              <a:rPr lang="en-US" sz="1200" dirty="0"/>
            </a:br>
            <a:br>
              <a:rPr lang="en-US" sz="1200" dirty="0"/>
            </a:br>
            <a:r>
              <a:rPr lang="en-US" sz="1200" dirty="0">
                <a:hlinkClick r:id="rId4"/>
              </a:rPr>
              <a:t>Incoming calls</a:t>
            </a:r>
            <a:r>
              <a:rPr lang="en-US" sz="1200" dirty="0"/>
              <a:t> appear across the Webex app and your connected devices.</a:t>
            </a:r>
          </a:p>
        </p:txBody>
      </p:sp>
      <p:sp>
        <p:nvSpPr>
          <p:cNvPr id="9" name="Text Placeholder 8">
            <a:extLst>
              <a:ext uri="{FF2B5EF4-FFF2-40B4-BE49-F238E27FC236}">
                <a16:creationId xmlns:a16="http://schemas.microsoft.com/office/drawing/2014/main" id="{44EF80D4-49D5-EA80-B2DC-2B0472D734E7}"/>
              </a:ext>
            </a:extLst>
          </p:cNvPr>
          <p:cNvSpPr>
            <a:spLocks noGrp="1"/>
          </p:cNvSpPr>
          <p:nvPr>
            <p:ph type="body" sz="half" idx="2"/>
          </p:nvPr>
        </p:nvSpPr>
        <p:spPr>
          <a:xfrm>
            <a:off x="1397668" y="673617"/>
            <a:ext cx="2639408" cy="729049"/>
          </a:xfrm>
        </p:spPr>
        <p:txBody>
          <a:bodyPr/>
          <a:lstStyle/>
          <a:p>
            <a:r>
              <a:rPr lang="en-US" dirty="0"/>
              <a:t>Make and manage calls with confidence</a:t>
            </a:r>
          </a:p>
        </p:txBody>
      </p:sp>
      <p:sp>
        <p:nvSpPr>
          <p:cNvPr id="6" name="Content Placeholder 5">
            <a:extLst>
              <a:ext uri="{FF2B5EF4-FFF2-40B4-BE49-F238E27FC236}">
                <a16:creationId xmlns:a16="http://schemas.microsoft.com/office/drawing/2014/main" id="{FB7EE633-7D54-75EC-A790-1556461F8A38}"/>
              </a:ext>
            </a:extLst>
          </p:cNvPr>
          <p:cNvSpPr>
            <a:spLocks noGrp="1"/>
          </p:cNvSpPr>
          <p:nvPr>
            <p:ph sz="quarter" idx="48"/>
          </p:nvPr>
        </p:nvSpPr>
        <p:spPr>
          <a:xfrm>
            <a:off x="4381500" y="1553468"/>
            <a:ext cx="3242218" cy="4030381"/>
          </a:xfrm>
        </p:spPr>
        <p:txBody>
          <a:bodyPr/>
          <a:lstStyle/>
          <a:p>
            <a:r>
              <a:rPr lang="en-US" sz="1200" dirty="0"/>
              <a:t>Once enabled by your admin, AI Assistant      helps you save time and stay informed easily.</a:t>
            </a:r>
            <a:endParaRPr lang="en-US" sz="1200" b="1" dirty="0"/>
          </a:p>
          <a:p>
            <a:r>
              <a:rPr lang="en-US" sz="1200" dirty="0">
                <a:latin typeface="CiscoSansTT Medium" panose="020B0903020201020303" pitchFamily="34" charset="0"/>
                <a:cs typeface="CiscoSansTT Medium" panose="020B0903020201020303" pitchFamily="34" charset="0"/>
                <a:hlinkClick r:id="rId5"/>
              </a:rPr>
              <a:t>In Meetings</a:t>
            </a:r>
            <a:r>
              <a:rPr lang="en-US" sz="1200" b="1" dirty="0"/>
              <a:t>:</a:t>
            </a:r>
            <a:endParaRPr lang="en-US" sz="1200" dirty="0"/>
          </a:p>
          <a:p>
            <a:pPr marL="171450" indent="-171450">
              <a:spcAft>
                <a:spcPts val="300"/>
              </a:spcAft>
              <a:buFont typeface="Arial" panose="020B0604020202020204" pitchFamily="34" charset="0"/>
              <a:buChar char="•"/>
            </a:pPr>
            <a:r>
              <a:rPr lang="en-US" sz="1200" dirty="0"/>
              <a:t>Running late or stepped away? Ask for a recap of what you missed</a:t>
            </a:r>
          </a:p>
          <a:p>
            <a:pPr marL="171450" indent="-171450">
              <a:spcAft>
                <a:spcPts val="300"/>
              </a:spcAft>
              <a:buFont typeface="Arial" panose="020B0604020202020204" pitchFamily="34" charset="0"/>
              <a:buChar char="•"/>
            </a:pPr>
            <a:r>
              <a:rPr lang="en-US" sz="1200" dirty="0"/>
              <a:t>Identify action items or check if your name was mentioned</a:t>
            </a:r>
          </a:p>
          <a:p>
            <a:pPr marL="171450" indent="-171450">
              <a:buFont typeface="Arial" panose="020B0604020202020204" pitchFamily="34" charset="0"/>
              <a:buChar char="•"/>
            </a:pPr>
            <a:r>
              <a:rPr lang="en-US" sz="1200" dirty="0"/>
              <a:t>After the meeting, get summaries and key decisions without watching the recording</a:t>
            </a:r>
          </a:p>
          <a:p>
            <a:pPr>
              <a:spcAft>
                <a:spcPts val="300"/>
              </a:spcAft>
            </a:pPr>
            <a:r>
              <a:rPr lang="en-US" sz="1200" dirty="0">
                <a:latin typeface="CiscoSansTT Medium" panose="020B0903020201020303" pitchFamily="34" charset="0"/>
                <a:cs typeface="CiscoSansTT Medium" panose="020B0903020201020303" pitchFamily="34" charset="0"/>
                <a:hlinkClick r:id="rId6"/>
              </a:rPr>
              <a:t>In Messaging</a:t>
            </a:r>
            <a:r>
              <a:rPr lang="en-US" sz="1200" b="1" dirty="0"/>
              <a:t>:</a:t>
            </a:r>
            <a:endParaRPr lang="en-US" sz="1200" dirty="0"/>
          </a:p>
          <a:p>
            <a:pPr marL="171450" indent="-171450">
              <a:spcAft>
                <a:spcPts val="300"/>
              </a:spcAft>
              <a:buFont typeface="Arial" panose="020B0604020202020204" pitchFamily="34" charset="0"/>
              <a:buChar char="•"/>
            </a:pPr>
            <a:r>
              <a:rPr lang="en-US" sz="1200" dirty="0"/>
              <a:t>Summarize long threads to catch up quickly</a:t>
            </a:r>
          </a:p>
          <a:p>
            <a:pPr marL="171450" indent="-171450">
              <a:spcAft>
                <a:spcPts val="300"/>
              </a:spcAft>
              <a:buFont typeface="Arial" panose="020B0604020202020204" pitchFamily="34" charset="0"/>
              <a:buChar char="•"/>
            </a:pPr>
            <a:r>
              <a:rPr lang="en-US" sz="1200" dirty="0"/>
              <a:t>Rewrite messages to adjust tone or clarity</a:t>
            </a:r>
          </a:p>
          <a:p>
            <a:pPr marL="171450" indent="-171450">
              <a:buFont typeface="Arial" panose="020B0604020202020204" pitchFamily="34" charset="0"/>
              <a:buChar char="•"/>
            </a:pPr>
            <a:r>
              <a:rPr lang="en-US" sz="1200" dirty="0"/>
              <a:t>Translate messages in real time when working across languages</a:t>
            </a:r>
          </a:p>
          <a:p>
            <a:pPr>
              <a:spcAft>
                <a:spcPts val="300"/>
              </a:spcAft>
            </a:pPr>
            <a:r>
              <a:rPr lang="en-US" sz="1200" dirty="0">
                <a:latin typeface="CiscoSansTT Medium" panose="020B0903020201020303" pitchFamily="34" charset="0"/>
                <a:cs typeface="CiscoSansTT Medium" panose="020B0903020201020303" pitchFamily="34" charset="0"/>
                <a:hlinkClick r:id="rId7"/>
              </a:rPr>
              <a:t>In Calling</a:t>
            </a:r>
            <a:r>
              <a:rPr lang="en-US" sz="1200" b="1" dirty="0"/>
              <a:t>:</a:t>
            </a:r>
          </a:p>
          <a:p>
            <a:pPr marL="171450" indent="-171450">
              <a:spcAft>
                <a:spcPts val="300"/>
              </a:spcAft>
              <a:buFont typeface="Arial" panose="020B0604020202020204" pitchFamily="34" charset="0"/>
              <a:buChar char="•"/>
            </a:pPr>
            <a:r>
              <a:rPr lang="en-US" sz="1200" dirty="0"/>
              <a:t>Get summaries of recorded calls so you can review key points and follow-up quickly</a:t>
            </a:r>
          </a:p>
          <a:p>
            <a:pPr>
              <a:spcAft>
                <a:spcPts val="300"/>
              </a:spcAft>
            </a:pPr>
            <a:endParaRPr lang="en-US" sz="1200" dirty="0"/>
          </a:p>
        </p:txBody>
      </p:sp>
      <p:sp>
        <p:nvSpPr>
          <p:cNvPr id="10" name="Text Placeholder 9">
            <a:extLst>
              <a:ext uri="{FF2B5EF4-FFF2-40B4-BE49-F238E27FC236}">
                <a16:creationId xmlns:a16="http://schemas.microsoft.com/office/drawing/2014/main" id="{691A8B81-FBEA-758A-960D-E0924D8B15D5}"/>
              </a:ext>
            </a:extLst>
          </p:cNvPr>
          <p:cNvSpPr>
            <a:spLocks noGrp="1"/>
          </p:cNvSpPr>
          <p:nvPr>
            <p:ph type="body" sz="half" idx="49"/>
          </p:nvPr>
        </p:nvSpPr>
        <p:spPr>
          <a:xfrm>
            <a:off x="5209191" y="673617"/>
            <a:ext cx="2639408" cy="729049"/>
          </a:xfrm>
        </p:spPr>
        <p:txBody>
          <a:bodyPr vert="horz" lIns="0" tIns="0" rIns="0" bIns="0" rtlCol="0">
            <a:noAutofit/>
          </a:bodyPr>
          <a:lstStyle/>
          <a:p>
            <a:r>
              <a:rPr lang="en-US" dirty="0"/>
              <a:t>Stay on top of it all</a:t>
            </a:r>
            <a:br>
              <a:rPr lang="en-US" dirty="0"/>
            </a:br>
            <a:r>
              <a:rPr lang="en-US" dirty="0"/>
              <a:t>with AI Assistant</a:t>
            </a:r>
          </a:p>
        </p:txBody>
      </p:sp>
      <p:sp>
        <p:nvSpPr>
          <p:cNvPr id="7" name="Content Placeholder 6">
            <a:extLst>
              <a:ext uri="{FF2B5EF4-FFF2-40B4-BE49-F238E27FC236}">
                <a16:creationId xmlns:a16="http://schemas.microsoft.com/office/drawing/2014/main" id="{BA1C9FBB-3EBD-FDF3-570B-E11D6097C126}"/>
              </a:ext>
            </a:extLst>
          </p:cNvPr>
          <p:cNvSpPr>
            <a:spLocks noGrp="1"/>
          </p:cNvSpPr>
          <p:nvPr>
            <p:ph sz="quarter" idx="50"/>
          </p:nvPr>
        </p:nvSpPr>
        <p:spPr>
          <a:xfrm>
            <a:off x="8153400" y="1553468"/>
            <a:ext cx="3242218" cy="4421098"/>
          </a:xfrm>
        </p:spPr>
        <p:txBody>
          <a:bodyPr/>
          <a:lstStyle/>
          <a:p>
            <a:pPr marL="285750" indent="-285750">
              <a:buFont typeface="Wingdings" pitchFamily="2" charset="2"/>
              <a:buChar char="q"/>
            </a:pPr>
            <a:r>
              <a:rPr lang="en-US" sz="1200" dirty="0">
                <a:hlinkClick r:id="rId8"/>
              </a:rPr>
              <a:t>Download the Webex app</a:t>
            </a:r>
            <a:r>
              <a:rPr lang="en-US" sz="1200" dirty="0"/>
              <a:t> on your computer and mobile device.</a:t>
            </a:r>
          </a:p>
          <a:p>
            <a:pPr marL="285750" indent="-285750">
              <a:buFont typeface="Wingdings" pitchFamily="2" charset="2"/>
              <a:buChar char="q"/>
            </a:pPr>
            <a:r>
              <a:rPr lang="en-US" sz="1200" dirty="0">
                <a:hlinkClick r:id="rId9"/>
              </a:rPr>
              <a:t>Connect your calendar</a:t>
            </a:r>
            <a:r>
              <a:rPr lang="en-US" sz="1200" dirty="0"/>
              <a:t> to sync your availability and join meetings with one click instead of searching email invites.</a:t>
            </a:r>
          </a:p>
          <a:p>
            <a:pPr marL="285750" indent="-285750">
              <a:buFont typeface="Wingdings" pitchFamily="2" charset="2"/>
              <a:buChar char="q"/>
            </a:pPr>
            <a:r>
              <a:rPr lang="en-US" sz="1200" dirty="0">
                <a:hlinkClick r:id="rId10"/>
              </a:rPr>
              <a:t>Edit your profile</a:t>
            </a:r>
            <a:r>
              <a:rPr lang="en-US" sz="1200" dirty="0"/>
              <a:t> and upload your photo so colleagues can easily find you by name.</a:t>
            </a:r>
          </a:p>
          <a:p>
            <a:pPr marL="285750" indent="-285750">
              <a:buFont typeface="Wingdings" pitchFamily="2" charset="2"/>
              <a:buChar char="q"/>
            </a:pPr>
            <a:r>
              <a:rPr lang="en-US" sz="1200" dirty="0">
                <a:hlinkClick r:id="rId11"/>
              </a:rPr>
              <a:t>Send a direct message</a:t>
            </a:r>
            <a:r>
              <a:rPr lang="en-US" sz="1200" dirty="0"/>
              <a:t> to someone you already know as a low-pressure way to test messaging features.</a:t>
            </a:r>
          </a:p>
          <a:p>
            <a:pPr marL="285750" indent="-285750">
              <a:buFont typeface="Wingdings" pitchFamily="2" charset="2"/>
              <a:buChar char="q"/>
            </a:pPr>
            <a:r>
              <a:rPr lang="en-US" sz="1200" dirty="0">
                <a:hlinkClick r:id="rId12"/>
              </a:rPr>
              <a:t>Search for and join a space</a:t>
            </a:r>
            <a:r>
              <a:rPr lang="en-US" sz="1200" dirty="0"/>
              <a:t> that's relevant to your work to see how teams use spaces.</a:t>
            </a:r>
          </a:p>
          <a:p>
            <a:pPr marL="285750" indent="-285750">
              <a:buFont typeface="Wingdings" pitchFamily="2" charset="2"/>
              <a:buChar char="q"/>
            </a:pPr>
            <a:r>
              <a:rPr lang="en-US" sz="1200" dirty="0"/>
              <a:t>Explore </a:t>
            </a:r>
            <a:r>
              <a:rPr lang="en-US" sz="1200" dirty="0">
                <a:hlinkClick r:id="rId3"/>
              </a:rPr>
              <a:t>calling settings</a:t>
            </a:r>
            <a:r>
              <a:rPr lang="en-US" sz="1200" dirty="0"/>
              <a:t> from your profile to set up your voicemail and have calls reach you the way you want.</a:t>
            </a:r>
          </a:p>
          <a:p>
            <a:r>
              <a:rPr lang="en-US" sz="1200" dirty="0"/>
              <a:t>You’re off to a great start! Whether you're managing calls, leading meetings, or keeping projects moving in spaces, everything works together to help you work your best.</a:t>
            </a:r>
          </a:p>
        </p:txBody>
      </p:sp>
      <p:sp>
        <p:nvSpPr>
          <p:cNvPr id="12" name="Text Placeholder 11">
            <a:extLst>
              <a:ext uri="{FF2B5EF4-FFF2-40B4-BE49-F238E27FC236}">
                <a16:creationId xmlns:a16="http://schemas.microsoft.com/office/drawing/2014/main" id="{970DAB3F-0C6F-CCD9-FFC3-CDB173858065}"/>
              </a:ext>
            </a:extLst>
          </p:cNvPr>
          <p:cNvSpPr>
            <a:spLocks noGrp="1"/>
          </p:cNvSpPr>
          <p:nvPr>
            <p:ph type="title" idx="4294967295"/>
          </p:nvPr>
        </p:nvSpPr>
        <p:spPr>
          <a:xfrm>
            <a:off x="8979568" y="671513"/>
            <a:ext cx="2640931" cy="72866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a:pPr>
            <a:r>
              <a:rPr kumimoji="0" lang="en-US" sz="2000" b="0" i="0" u="none" strike="noStrike" kern="0" cap="none" spc="0" normalizeH="0" baseline="0" noProof="0" dirty="0">
                <a:ln>
                  <a:noFill/>
                </a:ln>
                <a:solidFill>
                  <a:schemeClr val="bg1"/>
                </a:solidFill>
                <a:effectLst/>
                <a:uLnTx/>
                <a:uFillTx/>
                <a:latin typeface="+mj-lt"/>
                <a:ea typeface="+mn-ea"/>
                <a:cs typeface="CiscoSansTT" panose="020B0503020201020303" pitchFamily="34" charset="0"/>
              </a:rPr>
              <a:t>Your checklist for</a:t>
            </a:r>
            <a:br>
              <a:rPr kumimoji="0" lang="en-US" sz="2000" b="0" i="0" u="none" strike="noStrike" kern="0" cap="none" spc="0" normalizeH="0" baseline="0" noProof="0" dirty="0">
                <a:ln>
                  <a:noFill/>
                </a:ln>
                <a:solidFill>
                  <a:schemeClr val="bg1"/>
                </a:solidFill>
                <a:effectLst/>
                <a:uLnTx/>
                <a:uFillTx/>
                <a:latin typeface="+mj-lt"/>
                <a:ea typeface="+mn-ea"/>
                <a:cs typeface="CiscoSansTT" panose="020B0503020201020303" pitchFamily="34" charset="0"/>
              </a:rPr>
            </a:br>
            <a:r>
              <a:rPr kumimoji="0" lang="en-US" sz="2000" b="0" i="0" u="none" strike="noStrike" kern="0" cap="none" spc="0" normalizeH="0" baseline="0" noProof="0" dirty="0">
                <a:ln>
                  <a:noFill/>
                </a:ln>
                <a:solidFill>
                  <a:schemeClr val="bg1"/>
                </a:solidFill>
                <a:effectLst/>
                <a:uLnTx/>
                <a:uFillTx/>
                <a:latin typeface="+mj-lt"/>
                <a:ea typeface="+mn-ea"/>
                <a:cs typeface="CiscoSansTT" panose="020B0503020201020303" pitchFamily="34" charset="0"/>
              </a:rPr>
              <a:t>getting started</a:t>
            </a:r>
          </a:p>
        </p:txBody>
      </p:sp>
      <p:sp>
        <p:nvSpPr>
          <p:cNvPr id="23" name="Content Placeholder 5">
            <a:extLst>
              <a:ext uri="{FF2B5EF4-FFF2-40B4-BE49-F238E27FC236}">
                <a16:creationId xmlns:a16="http://schemas.microsoft.com/office/drawing/2014/main" id="{C53CD281-A988-EB0B-E319-88075A1186D6}"/>
              </a:ext>
            </a:extLst>
          </p:cNvPr>
          <p:cNvSpPr txBox="1">
            <a:spLocks/>
          </p:cNvSpPr>
          <p:nvPr/>
        </p:nvSpPr>
        <p:spPr>
          <a:xfrm>
            <a:off x="4391720" y="4577960"/>
            <a:ext cx="3430742" cy="948357"/>
          </a:xfrm>
          <a:prstGeom prst="rect">
            <a:avLst/>
          </a:prstGeom>
        </p:spPr>
        <p:txBody>
          <a:bodyPr vert="horz" lIns="0" tIns="0" rIns="0" bIns="0" rtlCol="0">
            <a:noAutofit/>
          </a:bodyPr>
          <a:lstStyle>
            <a:lvl1pPr marL="0" indent="0" algn="l" defTabSz="882171" rtl="0" eaLnBrk="1" latinLnBrk="0" hangingPunct="1">
              <a:lnSpc>
                <a:spcPct val="100000"/>
              </a:lnSpc>
              <a:spcBef>
                <a:spcPts val="0"/>
              </a:spcBef>
              <a:spcAft>
                <a:spcPts val="1000"/>
              </a:spcAft>
              <a:buFont typeface="Arial" panose="020B0604020202020204" pitchFamily="34" charset="0"/>
              <a:buNone/>
              <a:defRPr sz="1600" b="0" i="0" kern="0" spc="0" baseline="0">
                <a:solidFill>
                  <a:schemeClr val="bg1"/>
                </a:solidFill>
                <a:latin typeface="+mn-lt"/>
                <a:ea typeface="+mn-ea"/>
                <a:cs typeface="+mn-cs"/>
              </a:defRPr>
            </a:lvl1pPr>
            <a:lvl2pPr marL="171450" indent="-171450" algn="l" defTabSz="882171" rtl="0" eaLnBrk="1" latinLnBrk="0" hangingPunct="1">
              <a:lnSpc>
                <a:spcPct val="100000"/>
              </a:lnSpc>
              <a:spcBef>
                <a:spcPts val="0"/>
              </a:spcBef>
              <a:spcAft>
                <a:spcPts val="1000"/>
              </a:spcAft>
              <a:buFont typeface="Arial" panose="020B0604020202020204" pitchFamily="34" charset="0"/>
              <a:buChar char="•"/>
              <a:defRPr sz="1400" b="0" i="0" kern="0" spc="0" baseline="0">
                <a:solidFill>
                  <a:schemeClr val="bg1"/>
                </a:solidFill>
                <a:latin typeface="+mn-lt"/>
                <a:ea typeface="+mn-ea"/>
                <a:cs typeface="CiscoSansTT" panose="020B0503020201020303" pitchFamily="34" charset="0"/>
              </a:defRPr>
            </a:lvl2pPr>
            <a:lvl3pPr marL="342900" indent="-171450" algn="l" defTabSz="882171" rtl="0" eaLnBrk="1" latinLnBrk="0" hangingPunct="1">
              <a:lnSpc>
                <a:spcPct val="100000"/>
              </a:lnSpc>
              <a:spcBef>
                <a:spcPts val="0"/>
              </a:spcBef>
              <a:spcAft>
                <a:spcPts val="1000"/>
              </a:spcAft>
              <a:buFont typeface="Arial" panose="020B0604020202020204" pitchFamily="34" charset="0"/>
              <a:buChar char="•"/>
              <a:defRPr sz="1200" b="0" i="0" kern="0" spc="0" baseline="0">
                <a:solidFill>
                  <a:schemeClr val="bg1"/>
                </a:solidFill>
                <a:latin typeface="+mn-lt"/>
                <a:ea typeface="+mn-ea"/>
                <a:cs typeface="CiscoSansTT" panose="020B0503020201020303" pitchFamily="34" charset="0"/>
              </a:defRPr>
            </a:lvl3pPr>
            <a:lvl4pPr marL="519113" indent="-176213" algn="l" defTabSz="882171" rtl="0" eaLnBrk="1" latinLnBrk="0" hangingPunct="1">
              <a:lnSpc>
                <a:spcPct val="100000"/>
              </a:lnSpc>
              <a:spcBef>
                <a:spcPts val="0"/>
              </a:spcBef>
              <a:spcAft>
                <a:spcPts val="1000"/>
              </a:spcAft>
              <a:buFont typeface="Arial" panose="020B0604020202020204" pitchFamily="34" charset="0"/>
              <a:buChar char="•"/>
              <a:defRPr sz="1000" b="0" i="0" kern="0" spc="0" baseline="0">
                <a:solidFill>
                  <a:schemeClr val="bg1"/>
                </a:solidFill>
                <a:latin typeface="+mn-lt"/>
                <a:ea typeface="+mn-ea"/>
                <a:cs typeface="CiscoSansTT" panose="020B0503020201020303" pitchFamily="34" charset="0"/>
              </a:defRPr>
            </a:lvl4pPr>
            <a:lvl5pPr marL="457200" marR="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sz="600" b="0" i="0" kern="1200" spc="0" baseline="0">
                <a:solidFill>
                  <a:schemeClr val="bg1"/>
                </a:solidFill>
                <a:latin typeface="+mn-lt"/>
                <a:ea typeface="+mn-ea"/>
                <a:cs typeface="+mn-cs"/>
              </a:defRPr>
            </a:lvl5pPr>
            <a:lvl6pPr marL="242597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6pPr>
            <a:lvl7pPr marL="2867060"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7pPr>
            <a:lvl8pPr marL="3308145"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8pPr>
            <a:lvl9pPr marL="374923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9pPr>
          </a:lstStyle>
          <a:p>
            <a:pPr marL="0" marR="0" lvl="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a:pPr>
            <a:endParaRPr kumimoji="0" lang="en-US" sz="1200" b="0" i="0" u="none" strike="noStrike" kern="0" cap="none" spc="0" normalizeH="0" baseline="0" noProof="0" dirty="0">
              <a:ln>
                <a:noFill/>
              </a:ln>
              <a:solidFill>
                <a:srgbClr val="121212"/>
              </a:solidFill>
              <a:effectLst/>
              <a:uLnTx/>
              <a:uFillTx/>
              <a:latin typeface="CiscoSansTT Light"/>
              <a:ea typeface="+mn-ea"/>
              <a:cs typeface="+mn-cs"/>
            </a:endParaRPr>
          </a:p>
        </p:txBody>
      </p:sp>
      <p:sp>
        <p:nvSpPr>
          <p:cNvPr id="25" name="TextBox 24">
            <a:extLst>
              <a:ext uri="{FF2B5EF4-FFF2-40B4-BE49-F238E27FC236}">
                <a16:creationId xmlns:a16="http://schemas.microsoft.com/office/drawing/2014/main" id="{C9202B2D-B230-7520-A012-1AB4D1B03A7B}"/>
              </a:ext>
            </a:extLst>
          </p:cNvPr>
          <p:cNvSpPr txBox="1"/>
          <p:nvPr/>
        </p:nvSpPr>
        <p:spPr>
          <a:xfrm>
            <a:off x="6858000" y="5328269"/>
            <a:ext cx="0" cy="0"/>
          </a:xfrm>
          <a:prstGeom prst="rect">
            <a:avLst/>
          </a:prstGeom>
          <a:noFill/>
        </p:spPr>
        <p:txBody>
          <a:bodyPr wrap="none" lIns="0" tIns="0" rIns="0" bIns="0" rtlCol="0">
            <a:noAutofit/>
          </a:bodyPr>
          <a:lstStyle/>
          <a:p>
            <a:pPr marL="0" marR="0" lvl="0" indent="0" algn="l" defTabSz="926372" rtl="0" eaLnBrk="1" fontAlgn="auto" latinLnBrk="0" hangingPunct="1">
              <a:lnSpc>
                <a:spcPct val="12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iscoSansTT Light"/>
              <a:ea typeface="+mn-ea"/>
              <a:cs typeface="+mn-cs"/>
            </a:endParaRPr>
          </a:p>
        </p:txBody>
      </p:sp>
      <p:sp>
        <p:nvSpPr>
          <p:cNvPr id="29" name="Content Placeholder 5">
            <a:extLst>
              <a:ext uri="{FF2B5EF4-FFF2-40B4-BE49-F238E27FC236}">
                <a16:creationId xmlns:a16="http://schemas.microsoft.com/office/drawing/2014/main" id="{6D25C2FD-3507-DCFE-B89F-085C8714E261}"/>
              </a:ext>
            </a:extLst>
          </p:cNvPr>
          <p:cNvSpPr txBox="1">
            <a:spLocks/>
          </p:cNvSpPr>
          <p:nvPr/>
        </p:nvSpPr>
        <p:spPr>
          <a:xfrm>
            <a:off x="9076680" y="3809534"/>
            <a:ext cx="2510730" cy="390950"/>
          </a:xfrm>
          <a:prstGeom prst="rect">
            <a:avLst/>
          </a:prstGeom>
        </p:spPr>
        <p:txBody>
          <a:bodyPr vert="horz" lIns="0" tIns="0" rIns="0" bIns="0" rtlCol="0">
            <a:noAutofit/>
          </a:bodyPr>
          <a:lstStyle>
            <a:lvl1pPr marL="0" indent="0" algn="l" defTabSz="882171" rtl="0" eaLnBrk="1" latinLnBrk="0" hangingPunct="1">
              <a:lnSpc>
                <a:spcPct val="100000"/>
              </a:lnSpc>
              <a:spcBef>
                <a:spcPts val="0"/>
              </a:spcBef>
              <a:spcAft>
                <a:spcPts val="1000"/>
              </a:spcAft>
              <a:buFont typeface="Arial" panose="020B0604020202020204" pitchFamily="34" charset="0"/>
              <a:buNone/>
              <a:defRPr sz="1600" b="0" i="0" kern="0" spc="0" baseline="0">
                <a:solidFill>
                  <a:schemeClr val="bg1"/>
                </a:solidFill>
                <a:latin typeface="+mn-lt"/>
                <a:ea typeface="+mn-ea"/>
                <a:cs typeface="+mn-cs"/>
              </a:defRPr>
            </a:lvl1pPr>
            <a:lvl2pPr marL="171450" indent="-171450" algn="l" defTabSz="882171" rtl="0" eaLnBrk="1" latinLnBrk="0" hangingPunct="1">
              <a:lnSpc>
                <a:spcPct val="100000"/>
              </a:lnSpc>
              <a:spcBef>
                <a:spcPts val="0"/>
              </a:spcBef>
              <a:spcAft>
                <a:spcPts val="1000"/>
              </a:spcAft>
              <a:buFont typeface="Arial" panose="020B0604020202020204" pitchFamily="34" charset="0"/>
              <a:buChar char="•"/>
              <a:defRPr sz="1400" b="0" i="0" kern="0" spc="0" baseline="0">
                <a:solidFill>
                  <a:schemeClr val="bg1"/>
                </a:solidFill>
                <a:latin typeface="+mn-lt"/>
                <a:ea typeface="+mn-ea"/>
                <a:cs typeface="CiscoSansTT" panose="020B0503020201020303" pitchFamily="34" charset="0"/>
              </a:defRPr>
            </a:lvl2pPr>
            <a:lvl3pPr marL="342900" indent="-171450" algn="l" defTabSz="882171" rtl="0" eaLnBrk="1" latinLnBrk="0" hangingPunct="1">
              <a:lnSpc>
                <a:spcPct val="100000"/>
              </a:lnSpc>
              <a:spcBef>
                <a:spcPts val="0"/>
              </a:spcBef>
              <a:spcAft>
                <a:spcPts val="1000"/>
              </a:spcAft>
              <a:buFont typeface="Arial" panose="020B0604020202020204" pitchFamily="34" charset="0"/>
              <a:buChar char="•"/>
              <a:defRPr sz="1200" b="0" i="0" kern="0" spc="0" baseline="0">
                <a:solidFill>
                  <a:schemeClr val="bg1"/>
                </a:solidFill>
                <a:latin typeface="+mn-lt"/>
                <a:ea typeface="+mn-ea"/>
                <a:cs typeface="CiscoSansTT" panose="020B0503020201020303" pitchFamily="34" charset="0"/>
              </a:defRPr>
            </a:lvl3pPr>
            <a:lvl4pPr marL="519113" indent="-176213" algn="l" defTabSz="882171" rtl="0" eaLnBrk="1" latinLnBrk="0" hangingPunct="1">
              <a:lnSpc>
                <a:spcPct val="100000"/>
              </a:lnSpc>
              <a:spcBef>
                <a:spcPts val="0"/>
              </a:spcBef>
              <a:spcAft>
                <a:spcPts val="1000"/>
              </a:spcAft>
              <a:buFont typeface="Arial" panose="020B0604020202020204" pitchFamily="34" charset="0"/>
              <a:buChar char="•"/>
              <a:defRPr sz="1000" b="0" i="0" kern="0" spc="0" baseline="0">
                <a:solidFill>
                  <a:schemeClr val="bg1"/>
                </a:solidFill>
                <a:latin typeface="+mn-lt"/>
                <a:ea typeface="+mn-ea"/>
                <a:cs typeface="CiscoSansTT" panose="020B0503020201020303" pitchFamily="34" charset="0"/>
              </a:defRPr>
            </a:lvl4pPr>
            <a:lvl5pPr marL="457200" marR="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sz="600" b="0" i="0" kern="1200" spc="0" baseline="0">
                <a:solidFill>
                  <a:schemeClr val="bg1"/>
                </a:solidFill>
                <a:latin typeface="+mn-lt"/>
                <a:ea typeface="+mn-ea"/>
                <a:cs typeface="+mn-cs"/>
              </a:defRPr>
            </a:lvl5pPr>
            <a:lvl6pPr marL="242597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6pPr>
            <a:lvl7pPr marL="2867060"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7pPr>
            <a:lvl8pPr marL="3308145"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8pPr>
            <a:lvl9pPr marL="374923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9pPr>
          </a:lstStyle>
          <a:p>
            <a:pPr marL="0" marR="0" lvl="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a:pPr>
            <a:endParaRPr kumimoji="0" lang="en-US" sz="1200" b="0" i="0" u="none" strike="noStrike" kern="0" cap="none" spc="0" normalizeH="0" baseline="0" noProof="0" dirty="0">
              <a:ln>
                <a:noFill/>
              </a:ln>
              <a:solidFill>
                <a:srgbClr val="121212"/>
              </a:solidFill>
              <a:effectLst/>
              <a:uLnTx/>
              <a:uFillTx/>
              <a:latin typeface="CiscoSansTT Light"/>
              <a:ea typeface="+mn-ea"/>
              <a:cs typeface="+mn-cs"/>
            </a:endParaRPr>
          </a:p>
        </p:txBody>
      </p:sp>
      <p:sp>
        <p:nvSpPr>
          <p:cNvPr id="21" name="Content Placeholder 5">
            <a:extLst>
              <a:ext uri="{FF2B5EF4-FFF2-40B4-BE49-F238E27FC236}">
                <a16:creationId xmlns:a16="http://schemas.microsoft.com/office/drawing/2014/main" id="{F68414ED-CD62-2279-6D8E-CA2D8D969503}"/>
              </a:ext>
            </a:extLst>
          </p:cNvPr>
          <p:cNvSpPr txBox="1">
            <a:spLocks/>
          </p:cNvSpPr>
          <p:nvPr/>
        </p:nvSpPr>
        <p:spPr>
          <a:xfrm>
            <a:off x="4391720" y="4845184"/>
            <a:ext cx="3242218" cy="689863"/>
          </a:xfrm>
          <a:prstGeom prst="rect">
            <a:avLst/>
          </a:prstGeom>
        </p:spPr>
        <p:txBody>
          <a:bodyPr vert="horz" lIns="0" tIns="0" rIns="0" bIns="0" rtlCol="0">
            <a:noAutofit/>
          </a:bodyPr>
          <a:lstStyle>
            <a:lvl1pPr marL="0" indent="0" algn="l" defTabSz="882171" rtl="0" eaLnBrk="1" latinLnBrk="0" hangingPunct="1">
              <a:lnSpc>
                <a:spcPct val="100000"/>
              </a:lnSpc>
              <a:spcBef>
                <a:spcPts val="0"/>
              </a:spcBef>
              <a:spcAft>
                <a:spcPts val="1000"/>
              </a:spcAft>
              <a:buFont typeface="Arial" panose="020B0604020202020204" pitchFamily="34" charset="0"/>
              <a:buNone/>
              <a:defRPr sz="1600" b="0" i="0" kern="0" spc="0" baseline="0">
                <a:solidFill>
                  <a:schemeClr val="bg1"/>
                </a:solidFill>
                <a:latin typeface="+mn-lt"/>
                <a:ea typeface="+mn-ea"/>
                <a:cs typeface="+mn-cs"/>
              </a:defRPr>
            </a:lvl1pPr>
            <a:lvl2pPr marL="171450" indent="-171450" algn="l" defTabSz="882171" rtl="0" eaLnBrk="1" latinLnBrk="0" hangingPunct="1">
              <a:lnSpc>
                <a:spcPct val="100000"/>
              </a:lnSpc>
              <a:spcBef>
                <a:spcPts val="0"/>
              </a:spcBef>
              <a:spcAft>
                <a:spcPts val="1000"/>
              </a:spcAft>
              <a:buFont typeface="Arial" panose="020B0604020202020204" pitchFamily="34" charset="0"/>
              <a:buChar char="•"/>
              <a:defRPr sz="1400" b="0" i="0" kern="0" spc="0" baseline="0">
                <a:solidFill>
                  <a:schemeClr val="bg1"/>
                </a:solidFill>
                <a:latin typeface="+mn-lt"/>
                <a:ea typeface="+mn-ea"/>
                <a:cs typeface="CiscoSansTT" panose="020B0503020201020303" pitchFamily="34" charset="0"/>
              </a:defRPr>
            </a:lvl2pPr>
            <a:lvl3pPr marL="342900" indent="-171450" algn="l" defTabSz="882171" rtl="0" eaLnBrk="1" latinLnBrk="0" hangingPunct="1">
              <a:lnSpc>
                <a:spcPct val="100000"/>
              </a:lnSpc>
              <a:spcBef>
                <a:spcPts val="0"/>
              </a:spcBef>
              <a:spcAft>
                <a:spcPts val="1000"/>
              </a:spcAft>
              <a:buFont typeface="Arial" panose="020B0604020202020204" pitchFamily="34" charset="0"/>
              <a:buChar char="•"/>
              <a:defRPr sz="1200" b="0" i="0" kern="0" spc="0" baseline="0">
                <a:solidFill>
                  <a:schemeClr val="bg1"/>
                </a:solidFill>
                <a:latin typeface="+mn-lt"/>
                <a:ea typeface="+mn-ea"/>
                <a:cs typeface="CiscoSansTT" panose="020B0503020201020303" pitchFamily="34" charset="0"/>
              </a:defRPr>
            </a:lvl3pPr>
            <a:lvl4pPr marL="342900" indent="0" algn="l" defTabSz="882171" rtl="0" eaLnBrk="1" latinLnBrk="0" hangingPunct="1">
              <a:lnSpc>
                <a:spcPct val="100000"/>
              </a:lnSpc>
              <a:spcBef>
                <a:spcPts val="0"/>
              </a:spcBef>
              <a:spcAft>
                <a:spcPts val="1000"/>
              </a:spcAft>
              <a:buFont typeface="Arial" panose="020B0604020202020204" pitchFamily="34" charset="0"/>
              <a:buNone/>
              <a:defRPr lang="en-US" sz="1000" b="0" i="0" kern="0" spc="0" baseline="0" dirty="0" smtClean="0">
                <a:solidFill>
                  <a:schemeClr val="bg1"/>
                </a:solidFill>
                <a:latin typeface="+mn-lt"/>
                <a:ea typeface="+mn-ea"/>
                <a:cs typeface="CiscoSansTT" panose="020B0503020201020303" pitchFamily="34" charset="0"/>
              </a:defRPr>
            </a:lvl4pPr>
            <a:lvl5pPr marL="457200" marR="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sz="600" b="0" i="0" kern="1200" spc="0" baseline="0">
                <a:solidFill>
                  <a:schemeClr val="bg1"/>
                </a:solidFill>
                <a:latin typeface="+mn-lt"/>
                <a:ea typeface="+mn-ea"/>
                <a:cs typeface="+mn-cs"/>
              </a:defRPr>
            </a:lvl5pPr>
            <a:lvl6pPr marL="242597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6pPr>
            <a:lvl7pPr marL="2867060"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7pPr>
            <a:lvl8pPr marL="3308145"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8pPr>
            <a:lvl9pPr marL="374923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9pPr>
          </a:lstStyle>
          <a:p>
            <a:pPr marL="0" marR="0" lvl="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a:pPr>
            <a:endParaRPr kumimoji="0" lang="en-US" sz="1200" b="0" i="0" u="none" strike="noStrike" kern="0" cap="none" spc="0" normalizeH="0" baseline="0" noProof="0" dirty="0">
              <a:ln>
                <a:noFill/>
              </a:ln>
              <a:solidFill>
                <a:srgbClr val="121212"/>
              </a:solidFill>
              <a:effectLst/>
              <a:uLnTx/>
              <a:uFillTx/>
              <a:latin typeface="CiscoSansTT Light"/>
              <a:ea typeface="+mn-ea"/>
              <a:cs typeface="+mn-cs"/>
            </a:endParaRPr>
          </a:p>
        </p:txBody>
      </p:sp>
      <p:sp>
        <p:nvSpPr>
          <p:cNvPr id="22" name="Content Placeholder 5">
            <a:extLst>
              <a:ext uri="{FF2B5EF4-FFF2-40B4-BE49-F238E27FC236}">
                <a16:creationId xmlns:a16="http://schemas.microsoft.com/office/drawing/2014/main" id="{A4B4B472-6284-1429-B3CB-ADDBBF46A4E8}"/>
              </a:ext>
            </a:extLst>
          </p:cNvPr>
          <p:cNvSpPr txBox="1">
            <a:spLocks/>
          </p:cNvSpPr>
          <p:nvPr/>
        </p:nvSpPr>
        <p:spPr>
          <a:xfrm>
            <a:off x="4381500" y="4200485"/>
            <a:ext cx="3242218" cy="1383364"/>
          </a:xfrm>
          <a:prstGeom prst="rect">
            <a:avLst/>
          </a:prstGeom>
        </p:spPr>
        <p:txBody>
          <a:bodyPr vert="horz" lIns="0" tIns="0" rIns="0" bIns="0" rtlCol="0">
            <a:noAutofit/>
          </a:bodyPr>
          <a:lstStyle>
            <a:lvl1pPr marL="0" indent="0" algn="l" defTabSz="882171" rtl="0" eaLnBrk="1" latinLnBrk="0" hangingPunct="1">
              <a:lnSpc>
                <a:spcPct val="100000"/>
              </a:lnSpc>
              <a:spcBef>
                <a:spcPts val="0"/>
              </a:spcBef>
              <a:spcAft>
                <a:spcPts val="1000"/>
              </a:spcAft>
              <a:buFont typeface="Arial" panose="020B0604020202020204" pitchFamily="34" charset="0"/>
              <a:buNone/>
              <a:defRPr sz="1600" b="0" i="0" kern="0" spc="0" baseline="0">
                <a:solidFill>
                  <a:schemeClr val="bg1"/>
                </a:solidFill>
                <a:latin typeface="+mn-lt"/>
                <a:ea typeface="+mn-ea"/>
                <a:cs typeface="+mn-cs"/>
              </a:defRPr>
            </a:lvl1pPr>
            <a:lvl2pPr marL="171450" indent="-171450" algn="l" defTabSz="882171" rtl="0" eaLnBrk="1" latinLnBrk="0" hangingPunct="1">
              <a:lnSpc>
                <a:spcPct val="100000"/>
              </a:lnSpc>
              <a:spcBef>
                <a:spcPts val="0"/>
              </a:spcBef>
              <a:spcAft>
                <a:spcPts val="1000"/>
              </a:spcAft>
              <a:buFont typeface="Arial" panose="020B0604020202020204" pitchFamily="34" charset="0"/>
              <a:buChar char="•"/>
              <a:defRPr sz="1400" b="0" i="0" kern="0" spc="0" baseline="0">
                <a:solidFill>
                  <a:schemeClr val="bg1"/>
                </a:solidFill>
                <a:latin typeface="+mn-lt"/>
                <a:ea typeface="+mn-ea"/>
                <a:cs typeface="CiscoSansTT" panose="020B0503020201020303" pitchFamily="34" charset="0"/>
              </a:defRPr>
            </a:lvl2pPr>
            <a:lvl3pPr marL="342900" indent="-171450" algn="l" defTabSz="882171" rtl="0" eaLnBrk="1" latinLnBrk="0" hangingPunct="1">
              <a:lnSpc>
                <a:spcPct val="100000"/>
              </a:lnSpc>
              <a:spcBef>
                <a:spcPts val="0"/>
              </a:spcBef>
              <a:spcAft>
                <a:spcPts val="1000"/>
              </a:spcAft>
              <a:buFont typeface="Arial" panose="020B0604020202020204" pitchFamily="34" charset="0"/>
              <a:buChar char="•"/>
              <a:defRPr sz="1200" b="0" i="0" kern="0" spc="0" baseline="0">
                <a:solidFill>
                  <a:schemeClr val="bg1"/>
                </a:solidFill>
                <a:latin typeface="+mn-lt"/>
                <a:ea typeface="+mn-ea"/>
                <a:cs typeface="CiscoSansTT" panose="020B0503020201020303" pitchFamily="34" charset="0"/>
              </a:defRPr>
            </a:lvl3pPr>
            <a:lvl4pPr marL="342900" indent="0" algn="l" defTabSz="882171" rtl="0" eaLnBrk="1" latinLnBrk="0" hangingPunct="1">
              <a:lnSpc>
                <a:spcPct val="100000"/>
              </a:lnSpc>
              <a:spcBef>
                <a:spcPts val="0"/>
              </a:spcBef>
              <a:spcAft>
                <a:spcPts val="1000"/>
              </a:spcAft>
              <a:buFont typeface="Arial" panose="020B0604020202020204" pitchFamily="34" charset="0"/>
              <a:buNone/>
              <a:defRPr lang="en-US" sz="1000" b="0" i="0" kern="0" spc="0" baseline="0" dirty="0" smtClean="0">
                <a:solidFill>
                  <a:schemeClr val="bg1"/>
                </a:solidFill>
                <a:latin typeface="+mn-lt"/>
                <a:ea typeface="+mn-ea"/>
                <a:cs typeface="CiscoSansTT" panose="020B0503020201020303" pitchFamily="34" charset="0"/>
              </a:defRPr>
            </a:lvl4pPr>
            <a:lvl5pPr marL="457200" marR="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sz="600" b="0" i="0" kern="1200" spc="0" baseline="0">
                <a:solidFill>
                  <a:schemeClr val="bg1"/>
                </a:solidFill>
                <a:latin typeface="+mn-lt"/>
                <a:ea typeface="+mn-ea"/>
                <a:cs typeface="+mn-cs"/>
              </a:defRPr>
            </a:lvl5pPr>
            <a:lvl6pPr marL="242597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6pPr>
            <a:lvl7pPr marL="2867060"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7pPr>
            <a:lvl8pPr marL="3308145"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8pPr>
            <a:lvl9pPr marL="374923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9pPr>
          </a:lstStyle>
          <a:p>
            <a:pPr marL="0" marR="0" lvl="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a:pPr>
            <a:endParaRPr kumimoji="0" lang="en-US" sz="1200" b="0" i="0" u="none" strike="noStrike" kern="0" cap="none" spc="0" normalizeH="0" baseline="0" noProof="0" dirty="0">
              <a:ln>
                <a:noFill/>
              </a:ln>
              <a:solidFill>
                <a:srgbClr val="121212"/>
              </a:solidFill>
              <a:effectLst/>
              <a:uLnTx/>
              <a:uFillTx/>
              <a:latin typeface="CiscoSansTT Light"/>
              <a:ea typeface="+mn-ea"/>
              <a:cs typeface="+mn-cs"/>
            </a:endParaRPr>
          </a:p>
        </p:txBody>
      </p:sp>
      <p:sp>
        <p:nvSpPr>
          <p:cNvPr id="17" name="Content Placeholder 4">
            <a:extLst>
              <a:ext uri="{FF2B5EF4-FFF2-40B4-BE49-F238E27FC236}">
                <a16:creationId xmlns:a16="http://schemas.microsoft.com/office/drawing/2014/main" id="{3CDA4048-1A60-B926-E42A-99F5CC98B7BD}"/>
              </a:ext>
            </a:extLst>
          </p:cNvPr>
          <p:cNvSpPr txBox="1">
            <a:spLocks/>
          </p:cNvSpPr>
          <p:nvPr/>
        </p:nvSpPr>
        <p:spPr>
          <a:xfrm>
            <a:off x="571499" y="5107662"/>
            <a:ext cx="3242217" cy="866904"/>
          </a:xfrm>
          <a:prstGeom prst="rect">
            <a:avLst/>
          </a:prstGeom>
        </p:spPr>
        <p:txBody>
          <a:bodyPr vert="horz" wrap="square" lIns="0" tIns="0" rIns="0" bIns="0" rtlCol="0">
            <a:spAutoFit/>
          </a:bodyPr>
          <a:lstStyle>
            <a:lvl1pPr marL="0" indent="0" algn="l" defTabSz="882171" rtl="0" eaLnBrk="1" latinLnBrk="0" hangingPunct="1">
              <a:lnSpc>
                <a:spcPct val="100000"/>
              </a:lnSpc>
              <a:spcBef>
                <a:spcPts val="0"/>
              </a:spcBef>
              <a:spcAft>
                <a:spcPts val="1000"/>
              </a:spcAft>
              <a:buFont typeface="Arial" panose="020B0604020202020204" pitchFamily="34" charset="0"/>
              <a:buNone/>
              <a:defRPr sz="1600" b="0" i="0" kern="0" spc="0" baseline="0">
                <a:solidFill>
                  <a:schemeClr val="bg1"/>
                </a:solidFill>
                <a:latin typeface="+mn-lt"/>
                <a:ea typeface="+mn-ea"/>
                <a:cs typeface="+mn-cs"/>
              </a:defRPr>
            </a:lvl1pPr>
            <a:lvl2pPr marL="171450" indent="-171450" algn="l" defTabSz="882171" rtl="0" eaLnBrk="1" latinLnBrk="0" hangingPunct="1">
              <a:lnSpc>
                <a:spcPct val="100000"/>
              </a:lnSpc>
              <a:spcBef>
                <a:spcPts val="0"/>
              </a:spcBef>
              <a:spcAft>
                <a:spcPts val="1000"/>
              </a:spcAft>
              <a:buFont typeface="Arial" panose="020B0604020202020204" pitchFamily="34" charset="0"/>
              <a:buChar char="•"/>
              <a:defRPr sz="1400" b="0" i="0" kern="0" spc="0" baseline="0">
                <a:solidFill>
                  <a:schemeClr val="bg1"/>
                </a:solidFill>
                <a:latin typeface="+mn-lt"/>
                <a:ea typeface="+mn-ea"/>
                <a:cs typeface="CiscoSansTT" panose="020B0503020201020303" pitchFamily="34" charset="0"/>
              </a:defRPr>
            </a:lvl2pPr>
            <a:lvl3pPr marL="342900" indent="-171450" algn="l" defTabSz="882171" rtl="0" eaLnBrk="1" latinLnBrk="0" hangingPunct="1">
              <a:lnSpc>
                <a:spcPct val="100000"/>
              </a:lnSpc>
              <a:spcBef>
                <a:spcPts val="0"/>
              </a:spcBef>
              <a:spcAft>
                <a:spcPts val="1000"/>
              </a:spcAft>
              <a:buFont typeface="Arial" panose="020B0604020202020204" pitchFamily="34" charset="0"/>
              <a:buChar char="•"/>
              <a:defRPr sz="1200" b="0" i="0" kern="0" spc="0" baseline="0">
                <a:solidFill>
                  <a:schemeClr val="bg1"/>
                </a:solidFill>
                <a:latin typeface="+mn-lt"/>
                <a:ea typeface="+mn-ea"/>
                <a:cs typeface="CiscoSansTT" panose="020B0503020201020303" pitchFamily="34" charset="0"/>
              </a:defRPr>
            </a:lvl3pPr>
            <a:lvl4pPr marL="514350" indent="-171450" algn="l" defTabSz="882171" rtl="0" eaLnBrk="1" latinLnBrk="0" hangingPunct="1">
              <a:lnSpc>
                <a:spcPct val="100000"/>
              </a:lnSpc>
              <a:spcBef>
                <a:spcPts val="0"/>
              </a:spcBef>
              <a:spcAft>
                <a:spcPts val="1000"/>
              </a:spcAft>
              <a:buFont typeface="Arial" panose="020B0604020202020204" pitchFamily="34" charset="0"/>
              <a:buChar char="•"/>
              <a:defRPr sz="1000" b="0" i="0" kern="0" spc="0" baseline="0">
                <a:solidFill>
                  <a:schemeClr val="bg1"/>
                </a:solidFill>
                <a:latin typeface="+mn-lt"/>
                <a:ea typeface="+mn-ea"/>
                <a:cs typeface="CiscoSansTT" panose="020B0503020201020303" pitchFamily="34" charset="0"/>
              </a:defRPr>
            </a:lvl4pPr>
            <a:lvl5pPr marL="457200" marR="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sz="600" b="0" i="0" kern="1200" spc="0" baseline="0">
                <a:solidFill>
                  <a:schemeClr val="bg1"/>
                </a:solidFill>
                <a:latin typeface="+mn-lt"/>
                <a:ea typeface="+mn-ea"/>
                <a:cs typeface="+mn-cs"/>
              </a:defRPr>
            </a:lvl5pPr>
            <a:lvl6pPr marL="242597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6pPr>
            <a:lvl7pPr marL="2867060"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7pPr>
            <a:lvl8pPr marL="3308145"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8pPr>
            <a:lvl9pPr marL="374923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9pPr>
          </a:lstStyle>
          <a:p>
            <a:pPr marL="0" marR="0" lvl="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a:pPr>
            <a:r>
              <a:rPr kumimoji="0" lang="en-US" sz="1200" b="0" i="0" u="none" strike="noStrike" kern="0" cap="none" spc="0" normalizeH="0" baseline="0" noProof="0" dirty="0">
                <a:ln>
                  <a:noFill/>
                </a:ln>
                <a:solidFill>
                  <a:srgbClr val="121212"/>
                </a:solidFill>
                <a:effectLst/>
                <a:uLnTx/>
                <a:uFillTx/>
                <a:latin typeface="CiscoSansTT Light"/>
                <a:ea typeface="+mn-ea"/>
                <a:cs typeface="+mn-cs"/>
              </a:rPr>
              <a:t>While on a call, you can mute, hold, transfer, or add someone without disruption.</a:t>
            </a:r>
          </a:p>
          <a:p>
            <a:pPr marL="0" marR="0" lvl="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a:pPr>
            <a:r>
              <a:rPr kumimoji="0" lang="en-US" sz="1200" b="0" i="0" u="none" strike="noStrike" kern="0" cap="none" spc="0" normalizeH="0" baseline="0" noProof="0" dirty="0">
                <a:ln>
                  <a:noFill/>
                </a:ln>
                <a:solidFill>
                  <a:srgbClr val="121212"/>
                </a:solidFill>
                <a:effectLst/>
                <a:uLnTx/>
                <a:uFillTx/>
                <a:latin typeface="CiscoSansTT Light"/>
                <a:ea typeface="+mn-ea"/>
                <a:cs typeface="+mn-cs"/>
              </a:rPr>
              <a:t>If you miss a call, </a:t>
            </a:r>
            <a:r>
              <a:rPr kumimoji="0" lang="en-US" sz="1200" b="0" i="0" u="none" strike="noStrike" kern="0" cap="none" spc="0" normalizeH="0" baseline="0" noProof="0" dirty="0">
                <a:ln>
                  <a:noFill/>
                </a:ln>
                <a:solidFill>
                  <a:srgbClr val="121212"/>
                </a:solidFill>
                <a:effectLst/>
                <a:uLnTx/>
                <a:uFillTx/>
                <a:latin typeface="CiscoSansTT Light"/>
                <a:ea typeface="+mn-ea"/>
                <a:cs typeface="+mn-cs"/>
                <a:hlinkClick r:id="rId13"/>
              </a:rPr>
              <a:t>voicemail</a:t>
            </a:r>
            <a:r>
              <a:rPr kumimoji="0" lang="en-US" sz="1200" b="0" i="0" u="none" strike="noStrike" kern="0" cap="none" spc="0" normalizeH="0" baseline="0" noProof="0" dirty="0">
                <a:ln>
                  <a:noFill/>
                </a:ln>
                <a:solidFill>
                  <a:srgbClr val="121212"/>
                </a:solidFill>
                <a:effectLst/>
                <a:uLnTx/>
                <a:uFillTx/>
                <a:latin typeface="CiscoSansTT Light"/>
                <a:ea typeface="+mn-ea"/>
                <a:cs typeface="+mn-cs"/>
              </a:rPr>
              <a:t> has you covered with options for easy follow-up.</a:t>
            </a:r>
          </a:p>
        </p:txBody>
      </p:sp>
      <p:pic>
        <p:nvPicPr>
          <p:cNvPr id="18" name="Picture Placeholder 32" descr="A screenshot of the Webex app with a project space and a pop-up of an incoming call">
            <a:extLst>
              <a:ext uri="{FF2B5EF4-FFF2-40B4-BE49-F238E27FC236}">
                <a16:creationId xmlns:a16="http://schemas.microsoft.com/office/drawing/2014/main" id="{B44CBC32-5E8A-7E37-A5E6-E20AFE6C4AEB}"/>
              </a:ext>
            </a:extLst>
          </p:cNvPr>
          <p:cNvPicPr>
            <a:picLocks/>
          </p:cNvPicPr>
          <p:nvPr/>
        </p:nvPicPr>
        <p:blipFill>
          <a:blip r:embed="rId14"/>
          <a:srcRect t="6178" b="6178"/>
          <a:stretch/>
        </p:blipFill>
        <p:spPr>
          <a:xfrm>
            <a:off x="571499" y="3483683"/>
            <a:ext cx="2660799" cy="1311759"/>
          </a:xfrm>
          <a:prstGeom prst="roundRect">
            <a:avLst/>
          </a:prstGeom>
        </p:spPr>
      </p:pic>
      <p:pic>
        <p:nvPicPr>
          <p:cNvPr id="19" name="Picture 18" descr="Blue and green circles">
            <a:extLst>
              <a:ext uri="{FF2B5EF4-FFF2-40B4-BE49-F238E27FC236}">
                <a16:creationId xmlns:a16="http://schemas.microsoft.com/office/drawing/2014/main" id="{FE9205E0-536D-6A58-10A1-ECCF88D3EB26}"/>
              </a:ext>
            </a:extLst>
          </p:cNvPr>
          <p:cNvPicPr>
            <a:picLocks noChangeAspect="1"/>
          </p:cNvPicPr>
          <p:nvPr/>
        </p:nvPicPr>
        <p:blipFill>
          <a:blip r:embed="rId15"/>
          <a:stretch>
            <a:fillRect/>
          </a:stretch>
        </p:blipFill>
        <p:spPr>
          <a:xfrm>
            <a:off x="7369193" y="1553467"/>
            <a:ext cx="173090" cy="159776"/>
          </a:xfrm>
          <a:prstGeom prst="rect">
            <a:avLst/>
          </a:prstGeom>
        </p:spPr>
      </p:pic>
      <p:sp>
        <p:nvSpPr>
          <p:cNvPr id="2" name="Rectangle 1">
            <a:extLst>
              <a:ext uri="{FF2B5EF4-FFF2-40B4-BE49-F238E27FC236}">
                <a16:creationId xmlns:a16="http://schemas.microsoft.com/office/drawing/2014/main" id="{EE7F6A38-B362-9258-720E-D954974556E4}"/>
              </a:ext>
            </a:extLst>
          </p:cNvPr>
          <p:cNvSpPr/>
          <p:nvPr/>
        </p:nvSpPr>
        <p:spPr>
          <a:xfrm>
            <a:off x="11525625" y="6376087"/>
            <a:ext cx="188579" cy="172994"/>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26372" rtl="0" eaLnBrk="1" fontAlgn="auto" latinLnBrk="0" hangingPunct="1">
              <a:lnSpc>
                <a:spcPct val="100000"/>
              </a:lnSpc>
              <a:spcBef>
                <a:spcPts val="0"/>
              </a:spcBef>
              <a:spcAft>
                <a:spcPts val="0"/>
              </a:spcAft>
              <a:buClrTx/>
              <a:buSzTx/>
              <a:buFontTx/>
              <a:buNone/>
              <a:tabLst/>
              <a:defRPr/>
            </a:pPr>
            <a:endParaRPr kumimoji="0" lang="en-US" sz="1824" b="0" i="0" u="none" strike="noStrike" kern="1200" cap="none" spc="0" normalizeH="0" baseline="0" noProof="0">
              <a:ln>
                <a:noFill/>
              </a:ln>
              <a:solidFill>
                <a:srgbClr val="121212"/>
              </a:solidFill>
              <a:effectLst/>
              <a:uLnTx/>
              <a:uFillTx/>
              <a:latin typeface="CiscoSansTT Light"/>
              <a:ea typeface="+mn-ea"/>
              <a:cs typeface="+mn-cs"/>
            </a:endParaRPr>
          </a:p>
        </p:txBody>
      </p:sp>
      <p:pic>
        <p:nvPicPr>
          <p:cNvPr id="8" name="Picture 7" descr="An icon of a phone in a circle">
            <a:extLst>
              <a:ext uri="{FF2B5EF4-FFF2-40B4-BE49-F238E27FC236}">
                <a16:creationId xmlns:a16="http://schemas.microsoft.com/office/drawing/2014/main" id="{2BB8694C-ADE1-30FC-0E54-FB67DAEF425A}"/>
              </a:ext>
            </a:extLst>
          </p:cNvPr>
          <p:cNvPicPr>
            <a:picLocks noChangeAspect="1"/>
          </p:cNvPicPr>
          <p:nvPr/>
        </p:nvPicPr>
        <p:blipFill>
          <a:blip r:embed="rId16"/>
          <a:srcRect/>
          <a:stretch/>
        </p:blipFill>
        <p:spPr>
          <a:xfrm>
            <a:off x="571499" y="721851"/>
            <a:ext cx="521368" cy="521368"/>
          </a:xfrm>
          <a:prstGeom prst="rect">
            <a:avLst/>
          </a:prstGeom>
        </p:spPr>
      </p:pic>
      <p:pic>
        <p:nvPicPr>
          <p:cNvPr id="14" name="Picture 13" descr="An icon with four shapes with arrows meeting in the middle">
            <a:extLst>
              <a:ext uri="{FF2B5EF4-FFF2-40B4-BE49-F238E27FC236}">
                <a16:creationId xmlns:a16="http://schemas.microsoft.com/office/drawing/2014/main" id="{9066F1D3-F0BD-5875-48C9-FD55559ADF60}"/>
              </a:ext>
            </a:extLst>
          </p:cNvPr>
          <p:cNvPicPr>
            <a:picLocks noChangeAspect="1"/>
          </p:cNvPicPr>
          <p:nvPr/>
        </p:nvPicPr>
        <p:blipFill>
          <a:blip r:embed="rId17"/>
          <a:srcRect/>
          <a:stretch/>
        </p:blipFill>
        <p:spPr>
          <a:xfrm>
            <a:off x="4381500" y="721851"/>
            <a:ext cx="521368" cy="521368"/>
          </a:xfrm>
          <a:prstGeom prst="rect">
            <a:avLst/>
          </a:prstGeom>
        </p:spPr>
      </p:pic>
      <p:pic>
        <p:nvPicPr>
          <p:cNvPr id="15" name="Picture 14" descr="An icon a piece of paper with a checkmark">
            <a:extLst>
              <a:ext uri="{FF2B5EF4-FFF2-40B4-BE49-F238E27FC236}">
                <a16:creationId xmlns:a16="http://schemas.microsoft.com/office/drawing/2014/main" id="{B1544C67-0F90-4EB2-C2F6-81D497095F70}"/>
              </a:ext>
            </a:extLst>
          </p:cNvPr>
          <p:cNvPicPr>
            <a:picLocks noChangeAspect="1"/>
          </p:cNvPicPr>
          <p:nvPr/>
        </p:nvPicPr>
        <p:blipFill>
          <a:blip r:embed="rId18"/>
          <a:srcRect/>
          <a:stretch/>
        </p:blipFill>
        <p:spPr>
          <a:xfrm>
            <a:off x="8174680" y="721851"/>
            <a:ext cx="478807" cy="521368"/>
          </a:xfrm>
          <a:prstGeom prst="rect">
            <a:avLst/>
          </a:prstGeom>
        </p:spPr>
      </p:pic>
    </p:spTree>
    <p:extLst>
      <p:ext uri="{BB962C8B-B14F-4D97-AF65-F5344CB8AC3E}">
        <p14:creationId xmlns:p14="http://schemas.microsoft.com/office/powerpoint/2010/main" val="34526562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196FF7-71C5-9523-BF67-6B09D59FDF6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54E2A5B-1D90-54CC-97AB-3AEE65DA09D8}"/>
              </a:ext>
            </a:extLst>
          </p:cNvPr>
          <p:cNvSpPr>
            <a:spLocks noGrp="1"/>
          </p:cNvSpPr>
          <p:nvPr>
            <p:ph type="title"/>
          </p:nvPr>
        </p:nvSpPr>
        <p:spPr/>
        <p:txBody>
          <a:bodyPr/>
          <a:lstStyle/>
          <a:p>
            <a:r>
              <a:rPr lang="en-US" dirty="0"/>
              <a:t>A better way to communicate</a:t>
            </a:r>
          </a:p>
        </p:txBody>
      </p:sp>
      <p:sp>
        <p:nvSpPr>
          <p:cNvPr id="5" name="Content Placeholder 4">
            <a:extLst>
              <a:ext uri="{FF2B5EF4-FFF2-40B4-BE49-F238E27FC236}">
                <a16:creationId xmlns:a16="http://schemas.microsoft.com/office/drawing/2014/main" id="{2F898CB2-5537-4ABC-5990-007A69C351A0}"/>
              </a:ext>
            </a:extLst>
          </p:cNvPr>
          <p:cNvSpPr>
            <a:spLocks noGrp="1"/>
          </p:cNvSpPr>
          <p:nvPr>
            <p:ph sz="quarter" idx="47"/>
          </p:nvPr>
        </p:nvSpPr>
        <p:spPr>
          <a:xfrm>
            <a:off x="571500" y="2844424"/>
            <a:ext cx="3242217" cy="1051570"/>
          </a:xfrm>
        </p:spPr>
        <p:txBody>
          <a:bodyPr wrap="square">
            <a:spAutoFit/>
          </a:bodyPr>
          <a:lstStyle/>
          <a:p>
            <a:r>
              <a:rPr lang="en-US" sz="1200" dirty="0"/>
              <a:t>Use the Webex app for the best experience.</a:t>
            </a:r>
          </a:p>
          <a:p>
            <a:r>
              <a:rPr lang="en-US" sz="1200" dirty="0"/>
              <a:t>Whether you take calls from your computer or desk phone, everything is tied to the same number, so people reach you the same way every time.</a:t>
            </a:r>
          </a:p>
        </p:txBody>
      </p:sp>
      <p:sp>
        <p:nvSpPr>
          <p:cNvPr id="9" name="Text Placeholder 8">
            <a:extLst>
              <a:ext uri="{FF2B5EF4-FFF2-40B4-BE49-F238E27FC236}">
                <a16:creationId xmlns:a16="http://schemas.microsoft.com/office/drawing/2014/main" id="{1078F9CB-C937-080D-8E39-BB2BE9EA8422}"/>
              </a:ext>
            </a:extLst>
          </p:cNvPr>
          <p:cNvSpPr>
            <a:spLocks noGrp="1"/>
          </p:cNvSpPr>
          <p:nvPr>
            <p:ph type="body" sz="half" idx="2"/>
          </p:nvPr>
        </p:nvSpPr>
        <p:spPr>
          <a:xfrm>
            <a:off x="1397668" y="1964574"/>
            <a:ext cx="2639407" cy="729049"/>
          </a:xfrm>
        </p:spPr>
        <p:txBody>
          <a:bodyPr/>
          <a:lstStyle/>
          <a:p>
            <a:r>
              <a:rPr lang="en-US" dirty="0"/>
              <a:t>Keep all your work</a:t>
            </a:r>
            <a:br>
              <a:rPr lang="en-US" dirty="0"/>
            </a:br>
            <a:r>
              <a:rPr lang="en-US" dirty="0"/>
              <a:t>in one place</a:t>
            </a:r>
          </a:p>
        </p:txBody>
      </p:sp>
      <p:sp>
        <p:nvSpPr>
          <p:cNvPr id="6" name="Content Placeholder 5">
            <a:extLst>
              <a:ext uri="{FF2B5EF4-FFF2-40B4-BE49-F238E27FC236}">
                <a16:creationId xmlns:a16="http://schemas.microsoft.com/office/drawing/2014/main" id="{DF0120B1-EB7B-B14F-081E-F1491F568D06}"/>
              </a:ext>
            </a:extLst>
          </p:cNvPr>
          <p:cNvSpPr>
            <a:spLocks noGrp="1"/>
          </p:cNvSpPr>
          <p:nvPr>
            <p:ph sz="quarter" idx="48"/>
          </p:nvPr>
        </p:nvSpPr>
        <p:spPr>
          <a:xfrm>
            <a:off x="4391720" y="2847746"/>
            <a:ext cx="3242218" cy="1014451"/>
          </a:xfrm>
        </p:spPr>
        <p:txBody>
          <a:bodyPr/>
          <a:lstStyle/>
          <a:p>
            <a:r>
              <a:rPr lang="en-US" sz="1200" dirty="0"/>
              <a:t>Review and manage your </a:t>
            </a:r>
            <a:r>
              <a:rPr lang="en-US" sz="1200" dirty="0">
                <a:hlinkClick r:id="rId3"/>
              </a:rPr>
              <a:t>calling settings</a:t>
            </a:r>
            <a:r>
              <a:rPr lang="en-US" sz="1200" dirty="0"/>
              <a:t> from your profile to reduce interruptions and ensure calls go where they need to.</a:t>
            </a:r>
          </a:p>
          <a:p>
            <a:r>
              <a:rPr lang="en-US" sz="1200" dirty="0"/>
              <a:t>Depending on your setup, you can manage voicemail, call forwarding, caller ID, and more.</a:t>
            </a:r>
          </a:p>
        </p:txBody>
      </p:sp>
      <p:sp>
        <p:nvSpPr>
          <p:cNvPr id="10" name="Text Placeholder 9">
            <a:extLst>
              <a:ext uri="{FF2B5EF4-FFF2-40B4-BE49-F238E27FC236}">
                <a16:creationId xmlns:a16="http://schemas.microsoft.com/office/drawing/2014/main" id="{C0315971-3D10-9C67-DA2D-F28E54D8E8CF}"/>
              </a:ext>
            </a:extLst>
          </p:cNvPr>
          <p:cNvSpPr>
            <a:spLocks noGrp="1"/>
          </p:cNvSpPr>
          <p:nvPr>
            <p:ph type="body" sz="half" idx="49"/>
          </p:nvPr>
        </p:nvSpPr>
        <p:spPr>
          <a:xfrm>
            <a:off x="5209192" y="1964574"/>
            <a:ext cx="2639407" cy="300061"/>
          </a:xfrm>
        </p:spPr>
        <p:txBody>
          <a:bodyPr vert="horz" lIns="0" tIns="0" rIns="0" bIns="0" rtlCol="0">
            <a:noAutofit/>
          </a:bodyPr>
          <a:lstStyle/>
          <a:p>
            <a:r>
              <a:rPr lang="en-US" dirty="0"/>
              <a:t>Edit your</a:t>
            </a:r>
            <a:br>
              <a:rPr lang="en-US" dirty="0"/>
            </a:br>
            <a:r>
              <a:rPr lang="en-US" dirty="0"/>
              <a:t>calling settings</a:t>
            </a:r>
          </a:p>
        </p:txBody>
      </p:sp>
      <p:sp>
        <p:nvSpPr>
          <p:cNvPr id="7" name="Content Placeholder 6">
            <a:extLst>
              <a:ext uri="{FF2B5EF4-FFF2-40B4-BE49-F238E27FC236}">
                <a16:creationId xmlns:a16="http://schemas.microsoft.com/office/drawing/2014/main" id="{4FE84935-5794-7786-ABA6-8665E59F841D}"/>
              </a:ext>
            </a:extLst>
          </p:cNvPr>
          <p:cNvSpPr>
            <a:spLocks noGrp="1"/>
          </p:cNvSpPr>
          <p:nvPr>
            <p:ph sz="quarter" idx="50"/>
          </p:nvPr>
        </p:nvSpPr>
        <p:spPr>
          <a:xfrm>
            <a:off x="8153400" y="1964575"/>
            <a:ext cx="3242218" cy="1521441"/>
          </a:xfrm>
        </p:spPr>
        <p:txBody>
          <a:bodyPr/>
          <a:lstStyle/>
          <a:p>
            <a:r>
              <a:rPr lang="en-US" sz="1200" dirty="0">
                <a:hlinkClick r:id="rId4"/>
              </a:rPr>
              <a:t>Incoming calls</a:t>
            </a:r>
            <a:r>
              <a:rPr lang="en-US" sz="1200" dirty="0"/>
              <a:t> may ring on your desk phone, in the app, or across multiple devices.</a:t>
            </a:r>
          </a:p>
          <a:p>
            <a:r>
              <a:rPr lang="en-US" sz="1200" dirty="0"/>
              <a:t>This flexibility makes it easier to stay connected wherever you are.</a:t>
            </a:r>
          </a:p>
          <a:p>
            <a:r>
              <a:rPr lang="en-US" sz="1200" dirty="0"/>
              <a:t>If you frequently contact the same people, add them to your </a:t>
            </a:r>
            <a:r>
              <a:rPr lang="en-US" sz="1200" dirty="0">
                <a:hlinkClick r:id="rId5"/>
              </a:rPr>
              <a:t>contacts list</a:t>
            </a:r>
            <a:r>
              <a:rPr lang="en-US" sz="1200" dirty="0"/>
              <a:t> so they’re just a click away on the </a:t>
            </a:r>
            <a:r>
              <a:rPr lang="en-US" sz="1200" dirty="0">
                <a:latin typeface="CiscoSansTT Medium" panose="020B0903020201020303" pitchFamily="34" charset="0"/>
                <a:cs typeface="CiscoSansTT Medium" panose="020B0903020201020303" pitchFamily="34" charset="0"/>
              </a:rPr>
              <a:t>Contacts</a:t>
            </a:r>
            <a:r>
              <a:rPr lang="en-US" sz="1200" dirty="0"/>
              <a:t> tab.</a:t>
            </a:r>
          </a:p>
          <a:p>
            <a:endParaRPr lang="en-US" sz="1200" dirty="0"/>
          </a:p>
          <a:p>
            <a:endParaRPr lang="en-US" sz="1200" dirty="0"/>
          </a:p>
          <a:p>
            <a:endParaRPr lang="en-US" sz="1200" dirty="0"/>
          </a:p>
        </p:txBody>
      </p:sp>
      <p:sp>
        <p:nvSpPr>
          <p:cNvPr id="13" name="Text Placeholder 9">
            <a:extLst>
              <a:ext uri="{FF2B5EF4-FFF2-40B4-BE49-F238E27FC236}">
                <a16:creationId xmlns:a16="http://schemas.microsoft.com/office/drawing/2014/main" id="{231BB7B9-0BD7-F74B-2DED-79788297C5D3}"/>
              </a:ext>
            </a:extLst>
          </p:cNvPr>
          <p:cNvSpPr txBox="1">
            <a:spLocks/>
          </p:cNvSpPr>
          <p:nvPr/>
        </p:nvSpPr>
        <p:spPr>
          <a:xfrm>
            <a:off x="571500" y="1180882"/>
            <a:ext cx="7122391" cy="553998"/>
          </a:xfrm>
          <a:prstGeom prst="rect">
            <a:avLst/>
          </a:prstGeom>
        </p:spPr>
        <p:txBody>
          <a:bodyPr vert="horz" lIns="0" tIns="0" rIns="0" bIns="0" rtlCol="0">
            <a:noAutofit/>
          </a:bodyPr>
          <a:lstStyle>
            <a:lvl1pPr marL="0" indent="0" algn="l" defTabSz="882171" rtl="0" eaLnBrk="1" latinLnBrk="0" hangingPunct="1">
              <a:lnSpc>
                <a:spcPct val="100000"/>
              </a:lnSpc>
              <a:spcBef>
                <a:spcPts val="0"/>
              </a:spcBef>
              <a:spcAft>
                <a:spcPts val="1000"/>
              </a:spcAft>
              <a:buFont typeface="Arial" panose="020B0604020202020204" pitchFamily="34" charset="0"/>
              <a:buNone/>
              <a:defRPr sz="1600" b="0" i="0" kern="0" spc="0" baseline="0">
                <a:solidFill>
                  <a:schemeClr val="bg1"/>
                </a:solidFill>
                <a:latin typeface="+mn-lt"/>
                <a:ea typeface="+mn-ea"/>
                <a:cs typeface="+mn-cs"/>
              </a:defRPr>
            </a:lvl1pPr>
            <a:lvl2pPr marL="171450" indent="-171450" algn="l" defTabSz="882171" rtl="0" eaLnBrk="1" latinLnBrk="0" hangingPunct="1">
              <a:lnSpc>
                <a:spcPct val="100000"/>
              </a:lnSpc>
              <a:spcBef>
                <a:spcPts val="0"/>
              </a:spcBef>
              <a:spcAft>
                <a:spcPts val="1000"/>
              </a:spcAft>
              <a:buFont typeface="Arial" panose="020B0604020202020204" pitchFamily="34" charset="0"/>
              <a:buChar char="•"/>
              <a:defRPr sz="1400" b="0" i="0" kern="0" spc="0" baseline="0">
                <a:solidFill>
                  <a:schemeClr val="bg1"/>
                </a:solidFill>
                <a:latin typeface="+mn-lt"/>
                <a:ea typeface="+mn-ea"/>
                <a:cs typeface="CiscoSansTT" panose="020B0503020201020303" pitchFamily="34" charset="0"/>
              </a:defRPr>
            </a:lvl2pPr>
            <a:lvl3pPr marL="342900" indent="-171450" algn="l" defTabSz="882171" rtl="0" eaLnBrk="1" latinLnBrk="0" hangingPunct="1">
              <a:lnSpc>
                <a:spcPct val="100000"/>
              </a:lnSpc>
              <a:spcBef>
                <a:spcPts val="0"/>
              </a:spcBef>
              <a:spcAft>
                <a:spcPts val="1000"/>
              </a:spcAft>
              <a:buFont typeface="Arial" panose="020B0604020202020204" pitchFamily="34" charset="0"/>
              <a:buChar char="•"/>
              <a:defRPr sz="1200" b="0" i="0" kern="0" spc="0" baseline="0">
                <a:solidFill>
                  <a:schemeClr val="bg1"/>
                </a:solidFill>
                <a:latin typeface="+mn-lt"/>
                <a:ea typeface="+mn-ea"/>
                <a:cs typeface="CiscoSansTT" panose="020B0503020201020303" pitchFamily="34" charset="0"/>
              </a:defRPr>
            </a:lvl3pPr>
            <a:lvl4pPr marL="519113" indent="-176213" algn="l" defTabSz="882171" rtl="0" eaLnBrk="1" latinLnBrk="0" hangingPunct="1">
              <a:lnSpc>
                <a:spcPct val="100000"/>
              </a:lnSpc>
              <a:spcBef>
                <a:spcPts val="0"/>
              </a:spcBef>
              <a:spcAft>
                <a:spcPts val="1000"/>
              </a:spcAft>
              <a:buFont typeface="Arial" panose="020B0604020202020204" pitchFamily="34" charset="0"/>
              <a:buChar char="•"/>
              <a:defRPr sz="1000" b="0" i="0" kern="0" spc="0" baseline="0">
                <a:solidFill>
                  <a:schemeClr val="bg1"/>
                </a:solidFill>
                <a:latin typeface="+mn-lt"/>
                <a:ea typeface="+mn-ea"/>
                <a:cs typeface="CiscoSansTT" panose="020B0503020201020303" pitchFamily="34" charset="0"/>
              </a:defRPr>
            </a:lvl4pPr>
            <a:lvl5pPr marL="457200" marR="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sz="600" b="0" i="0" kern="1200" spc="0" baseline="0">
                <a:solidFill>
                  <a:schemeClr val="bg1"/>
                </a:solidFill>
                <a:latin typeface="+mn-lt"/>
                <a:ea typeface="+mn-ea"/>
                <a:cs typeface="+mn-cs"/>
              </a:defRPr>
            </a:lvl5pPr>
            <a:lvl6pPr marL="242597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6pPr>
            <a:lvl7pPr marL="2867060"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7pPr>
            <a:lvl8pPr marL="3308145"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8pPr>
            <a:lvl9pPr marL="374923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9pPr>
          </a:lstStyle>
          <a:p>
            <a:pPr marL="0" marR="0" lvl="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a:pPr>
            <a:r>
              <a:rPr kumimoji="0" lang="en-US" sz="1600" b="0" i="0" u="none" strike="noStrike" kern="0" cap="none" spc="0" normalizeH="0" baseline="0" noProof="0" dirty="0">
                <a:ln>
                  <a:noFill/>
                </a:ln>
                <a:solidFill>
                  <a:srgbClr val="121212"/>
                </a:solidFill>
                <a:effectLst/>
                <a:uLnTx/>
                <a:uFillTx/>
                <a:latin typeface="CiscoSansTT Light"/>
                <a:ea typeface="+mn-ea"/>
                <a:cs typeface="+mn-cs"/>
              </a:rPr>
              <a:t>Webex Calling connects your business number across devices so you can make and receive calls wherever your workday takes you.</a:t>
            </a:r>
          </a:p>
        </p:txBody>
      </p:sp>
      <p:sp>
        <p:nvSpPr>
          <p:cNvPr id="14" name="Rounded Rectangle 13" descr="A button that says download the app">
            <a:hlinkClick r:id="rId6"/>
            <a:extLst>
              <a:ext uri="{FF2B5EF4-FFF2-40B4-BE49-F238E27FC236}">
                <a16:creationId xmlns:a16="http://schemas.microsoft.com/office/drawing/2014/main" id="{2312E09B-4FDF-A548-A29C-135932FE3800}"/>
              </a:ext>
            </a:extLst>
          </p:cNvPr>
          <p:cNvSpPr/>
          <p:nvPr/>
        </p:nvSpPr>
        <p:spPr>
          <a:xfrm>
            <a:off x="571500" y="4203751"/>
            <a:ext cx="1905001" cy="455930"/>
          </a:xfrm>
          <a:prstGeom prst="roundRect">
            <a:avLst>
              <a:gd name="adj" fmla="val 50000"/>
            </a:avLst>
          </a:prstGeom>
          <a:solidFill>
            <a:srgbClr val="1212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2637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iscoSansTT Light"/>
                <a:ea typeface="+mn-ea"/>
                <a:cs typeface="+mn-cs"/>
              </a:rPr>
              <a:t>Download the app</a:t>
            </a:r>
          </a:p>
        </p:txBody>
      </p:sp>
      <p:sp>
        <p:nvSpPr>
          <p:cNvPr id="23" name="Content Placeholder 5">
            <a:extLst>
              <a:ext uri="{FF2B5EF4-FFF2-40B4-BE49-F238E27FC236}">
                <a16:creationId xmlns:a16="http://schemas.microsoft.com/office/drawing/2014/main" id="{E1B9A7AE-32A4-5FD3-DF4E-B2397D3C0427}"/>
              </a:ext>
            </a:extLst>
          </p:cNvPr>
          <p:cNvSpPr txBox="1">
            <a:spLocks/>
          </p:cNvSpPr>
          <p:nvPr/>
        </p:nvSpPr>
        <p:spPr>
          <a:xfrm>
            <a:off x="4391720" y="4634976"/>
            <a:ext cx="3430742" cy="1613424"/>
          </a:xfrm>
          <a:prstGeom prst="rect">
            <a:avLst/>
          </a:prstGeom>
        </p:spPr>
        <p:txBody>
          <a:bodyPr vert="horz" lIns="0" tIns="0" rIns="0" bIns="0" rtlCol="0">
            <a:noAutofit/>
          </a:bodyPr>
          <a:lstStyle>
            <a:lvl1pPr marL="0" indent="0" algn="l" defTabSz="882171" rtl="0" eaLnBrk="1" latinLnBrk="0" hangingPunct="1">
              <a:lnSpc>
                <a:spcPct val="100000"/>
              </a:lnSpc>
              <a:spcBef>
                <a:spcPts val="0"/>
              </a:spcBef>
              <a:spcAft>
                <a:spcPts val="1000"/>
              </a:spcAft>
              <a:buFont typeface="Arial" panose="020B0604020202020204" pitchFamily="34" charset="0"/>
              <a:buNone/>
              <a:defRPr sz="1600" b="0" i="0" kern="0" spc="0" baseline="0">
                <a:solidFill>
                  <a:schemeClr val="bg1"/>
                </a:solidFill>
                <a:latin typeface="+mn-lt"/>
                <a:ea typeface="+mn-ea"/>
                <a:cs typeface="+mn-cs"/>
              </a:defRPr>
            </a:lvl1pPr>
            <a:lvl2pPr marL="171450" indent="-171450" algn="l" defTabSz="882171" rtl="0" eaLnBrk="1" latinLnBrk="0" hangingPunct="1">
              <a:lnSpc>
                <a:spcPct val="100000"/>
              </a:lnSpc>
              <a:spcBef>
                <a:spcPts val="0"/>
              </a:spcBef>
              <a:spcAft>
                <a:spcPts val="1000"/>
              </a:spcAft>
              <a:buFont typeface="Arial" panose="020B0604020202020204" pitchFamily="34" charset="0"/>
              <a:buChar char="•"/>
              <a:defRPr sz="1400" b="0" i="0" kern="0" spc="0" baseline="0">
                <a:solidFill>
                  <a:schemeClr val="bg1"/>
                </a:solidFill>
                <a:latin typeface="+mn-lt"/>
                <a:ea typeface="+mn-ea"/>
                <a:cs typeface="CiscoSansTT" panose="020B0503020201020303" pitchFamily="34" charset="0"/>
              </a:defRPr>
            </a:lvl2pPr>
            <a:lvl3pPr marL="342900" indent="-171450" algn="l" defTabSz="882171" rtl="0" eaLnBrk="1" latinLnBrk="0" hangingPunct="1">
              <a:lnSpc>
                <a:spcPct val="100000"/>
              </a:lnSpc>
              <a:spcBef>
                <a:spcPts val="0"/>
              </a:spcBef>
              <a:spcAft>
                <a:spcPts val="1000"/>
              </a:spcAft>
              <a:buFont typeface="Arial" panose="020B0604020202020204" pitchFamily="34" charset="0"/>
              <a:buChar char="•"/>
              <a:defRPr sz="1200" b="0" i="0" kern="0" spc="0" baseline="0">
                <a:solidFill>
                  <a:schemeClr val="bg1"/>
                </a:solidFill>
                <a:latin typeface="+mn-lt"/>
                <a:ea typeface="+mn-ea"/>
                <a:cs typeface="CiscoSansTT" panose="020B0503020201020303" pitchFamily="34" charset="0"/>
              </a:defRPr>
            </a:lvl3pPr>
            <a:lvl4pPr marL="519113" indent="-176213" algn="l" defTabSz="882171" rtl="0" eaLnBrk="1" latinLnBrk="0" hangingPunct="1">
              <a:lnSpc>
                <a:spcPct val="100000"/>
              </a:lnSpc>
              <a:spcBef>
                <a:spcPts val="0"/>
              </a:spcBef>
              <a:spcAft>
                <a:spcPts val="1000"/>
              </a:spcAft>
              <a:buFont typeface="Arial" panose="020B0604020202020204" pitchFamily="34" charset="0"/>
              <a:buChar char="•"/>
              <a:defRPr sz="1000" b="0" i="0" kern="0" spc="0" baseline="0">
                <a:solidFill>
                  <a:schemeClr val="bg1"/>
                </a:solidFill>
                <a:latin typeface="+mn-lt"/>
                <a:ea typeface="+mn-ea"/>
                <a:cs typeface="CiscoSansTT" panose="020B0503020201020303" pitchFamily="34" charset="0"/>
              </a:defRPr>
            </a:lvl4pPr>
            <a:lvl5pPr marL="457200" marR="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sz="600" b="0" i="0" kern="1200" spc="0" baseline="0">
                <a:solidFill>
                  <a:schemeClr val="bg1"/>
                </a:solidFill>
                <a:latin typeface="+mn-lt"/>
                <a:ea typeface="+mn-ea"/>
                <a:cs typeface="+mn-cs"/>
              </a:defRPr>
            </a:lvl5pPr>
            <a:lvl6pPr marL="242597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6pPr>
            <a:lvl7pPr marL="2867060"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7pPr>
            <a:lvl8pPr marL="3308145"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8pPr>
            <a:lvl9pPr marL="374923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9pPr>
          </a:lstStyle>
          <a:p>
            <a:pPr marL="0" marR="0" lvl="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a:pPr>
            <a:endParaRPr kumimoji="0" lang="en-US" sz="1200" b="0" i="0" u="none" strike="noStrike" kern="0" cap="none" spc="0" normalizeH="0" baseline="0" noProof="0" dirty="0">
              <a:ln>
                <a:noFill/>
              </a:ln>
              <a:solidFill>
                <a:srgbClr val="121212"/>
              </a:solidFill>
              <a:effectLst/>
              <a:uLnTx/>
              <a:uFillTx/>
              <a:latin typeface="CiscoSansTT Light"/>
              <a:ea typeface="+mn-ea"/>
              <a:cs typeface="+mn-cs"/>
            </a:endParaRPr>
          </a:p>
        </p:txBody>
      </p:sp>
      <p:sp>
        <p:nvSpPr>
          <p:cNvPr id="24" name="Content Placeholder 5">
            <a:extLst>
              <a:ext uri="{FF2B5EF4-FFF2-40B4-BE49-F238E27FC236}">
                <a16:creationId xmlns:a16="http://schemas.microsoft.com/office/drawing/2014/main" id="{BB6AAA44-075C-28FE-C954-95B25DC1480D}"/>
              </a:ext>
            </a:extLst>
          </p:cNvPr>
          <p:cNvSpPr txBox="1">
            <a:spLocks/>
          </p:cNvSpPr>
          <p:nvPr/>
        </p:nvSpPr>
        <p:spPr>
          <a:xfrm>
            <a:off x="6235011" y="4785777"/>
            <a:ext cx="2510730" cy="948357"/>
          </a:xfrm>
          <a:prstGeom prst="rect">
            <a:avLst/>
          </a:prstGeom>
        </p:spPr>
        <p:txBody>
          <a:bodyPr vert="horz" lIns="0" tIns="0" rIns="0" bIns="0" rtlCol="0">
            <a:noAutofit/>
          </a:bodyPr>
          <a:lstStyle>
            <a:lvl1pPr marL="0" indent="0" algn="l" defTabSz="882171" rtl="0" eaLnBrk="1" latinLnBrk="0" hangingPunct="1">
              <a:lnSpc>
                <a:spcPct val="100000"/>
              </a:lnSpc>
              <a:spcBef>
                <a:spcPts val="0"/>
              </a:spcBef>
              <a:spcAft>
                <a:spcPts val="1000"/>
              </a:spcAft>
              <a:buFont typeface="Arial" panose="020B0604020202020204" pitchFamily="34" charset="0"/>
              <a:buNone/>
              <a:defRPr sz="1600" b="0" i="0" kern="0" spc="0" baseline="0">
                <a:solidFill>
                  <a:schemeClr val="bg1"/>
                </a:solidFill>
                <a:latin typeface="+mn-lt"/>
                <a:ea typeface="+mn-ea"/>
                <a:cs typeface="+mn-cs"/>
              </a:defRPr>
            </a:lvl1pPr>
            <a:lvl2pPr marL="171450" indent="-171450" algn="l" defTabSz="882171" rtl="0" eaLnBrk="1" latinLnBrk="0" hangingPunct="1">
              <a:lnSpc>
                <a:spcPct val="100000"/>
              </a:lnSpc>
              <a:spcBef>
                <a:spcPts val="0"/>
              </a:spcBef>
              <a:spcAft>
                <a:spcPts val="1000"/>
              </a:spcAft>
              <a:buFont typeface="Arial" panose="020B0604020202020204" pitchFamily="34" charset="0"/>
              <a:buChar char="•"/>
              <a:defRPr sz="1400" b="0" i="0" kern="0" spc="0" baseline="0">
                <a:solidFill>
                  <a:schemeClr val="bg1"/>
                </a:solidFill>
                <a:latin typeface="+mn-lt"/>
                <a:ea typeface="+mn-ea"/>
                <a:cs typeface="CiscoSansTT" panose="020B0503020201020303" pitchFamily="34" charset="0"/>
              </a:defRPr>
            </a:lvl2pPr>
            <a:lvl3pPr marL="342900" indent="-171450" algn="l" defTabSz="882171" rtl="0" eaLnBrk="1" latinLnBrk="0" hangingPunct="1">
              <a:lnSpc>
                <a:spcPct val="100000"/>
              </a:lnSpc>
              <a:spcBef>
                <a:spcPts val="0"/>
              </a:spcBef>
              <a:spcAft>
                <a:spcPts val="1000"/>
              </a:spcAft>
              <a:buFont typeface="Arial" panose="020B0604020202020204" pitchFamily="34" charset="0"/>
              <a:buChar char="•"/>
              <a:defRPr sz="1200" b="0" i="0" kern="0" spc="0" baseline="0">
                <a:solidFill>
                  <a:schemeClr val="bg1"/>
                </a:solidFill>
                <a:latin typeface="+mn-lt"/>
                <a:ea typeface="+mn-ea"/>
                <a:cs typeface="CiscoSansTT" panose="020B0503020201020303" pitchFamily="34" charset="0"/>
              </a:defRPr>
            </a:lvl3pPr>
            <a:lvl4pPr marL="519113" indent="-176213" algn="l" defTabSz="882171" rtl="0" eaLnBrk="1" latinLnBrk="0" hangingPunct="1">
              <a:lnSpc>
                <a:spcPct val="100000"/>
              </a:lnSpc>
              <a:spcBef>
                <a:spcPts val="0"/>
              </a:spcBef>
              <a:spcAft>
                <a:spcPts val="1000"/>
              </a:spcAft>
              <a:buFont typeface="Arial" panose="020B0604020202020204" pitchFamily="34" charset="0"/>
              <a:buChar char="•"/>
              <a:defRPr sz="1000" b="0" i="0" kern="0" spc="0" baseline="0">
                <a:solidFill>
                  <a:schemeClr val="bg1"/>
                </a:solidFill>
                <a:latin typeface="+mn-lt"/>
                <a:ea typeface="+mn-ea"/>
                <a:cs typeface="CiscoSansTT" panose="020B0503020201020303" pitchFamily="34" charset="0"/>
              </a:defRPr>
            </a:lvl4pPr>
            <a:lvl5pPr marL="457200" marR="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sz="600" b="0" i="0" kern="1200" spc="0" baseline="0">
                <a:solidFill>
                  <a:schemeClr val="bg1"/>
                </a:solidFill>
                <a:latin typeface="+mn-lt"/>
                <a:ea typeface="+mn-ea"/>
                <a:cs typeface="+mn-cs"/>
              </a:defRPr>
            </a:lvl5pPr>
            <a:lvl6pPr marL="242597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6pPr>
            <a:lvl7pPr marL="2867060"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7pPr>
            <a:lvl8pPr marL="3308145"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8pPr>
            <a:lvl9pPr marL="374923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9pPr>
          </a:lstStyle>
          <a:p>
            <a:pPr marL="0" marR="0" lvl="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a:pPr>
            <a:endParaRPr kumimoji="0" lang="en-US" sz="1200" b="0" i="0" u="none" strike="noStrike" kern="0" cap="none" spc="0" normalizeH="0" baseline="0" noProof="0" dirty="0">
              <a:ln>
                <a:noFill/>
              </a:ln>
              <a:solidFill>
                <a:srgbClr val="121212"/>
              </a:solidFill>
              <a:effectLst/>
              <a:uLnTx/>
              <a:uFillTx/>
              <a:latin typeface="CiscoSansTT Light"/>
              <a:ea typeface="+mn-ea"/>
              <a:cs typeface="+mn-cs"/>
            </a:endParaRPr>
          </a:p>
        </p:txBody>
      </p:sp>
      <p:sp>
        <p:nvSpPr>
          <p:cNvPr id="25" name="TextBox 24">
            <a:extLst>
              <a:ext uri="{FF2B5EF4-FFF2-40B4-BE49-F238E27FC236}">
                <a16:creationId xmlns:a16="http://schemas.microsoft.com/office/drawing/2014/main" id="{2831A406-C3DC-72B3-660A-BDFF2D0F21EA}"/>
              </a:ext>
            </a:extLst>
          </p:cNvPr>
          <p:cNvSpPr txBox="1"/>
          <p:nvPr/>
        </p:nvSpPr>
        <p:spPr>
          <a:xfrm>
            <a:off x="6858000" y="5385285"/>
            <a:ext cx="0" cy="0"/>
          </a:xfrm>
          <a:prstGeom prst="rect">
            <a:avLst/>
          </a:prstGeom>
          <a:noFill/>
        </p:spPr>
        <p:txBody>
          <a:bodyPr wrap="none" lIns="0" tIns="0" rIns="0" bIns="0" rtlCol="0">
            <a:noAutofit/>
          </a:bodyPr>
          <a:lstStyle/>
          <a:p>
            <a:pPr marL="0" marR="0" lvl="0" indent="0" algn="l" defTabSz="926372" rtl="0" eaLnBrk="1" fontAlgn="auto" latinLnBrk="0" hangingPunct="1">
              <a:lnSpc>
                <a:spcPct val="12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iscoSansTT Light"/>
              <a:ea typeface="+mn-ea"/>
              <a:cs typeface="+mn-cs"/>
            </a:endParaRPr>
          </a:p>
        </p:txBody>
      </p:sp>
      <p:sp>
        <p:nvSpPr>
          <p:cNvPr id="29" name="Content Placeholder 5">
            <a:extLst>
              <a:ext uri="{FF2B5EF4-FFF2-40B4-BE49-F238E27FC236}">
                <a16:creationId xmlns:a16="http://schemas.microsoft.com/office/drawing/2014/main" id="{2F90D423-4858-DFB6-820D-51362ADF48E8}"/>
              </a:ext>
            </a:extLst>
          </p:cNvPr>
          <p:cNvSpPr txBox="1">
            <a:spLocks/>
          </p:cNvSpPr>
          <p:nvPr/>
        </p:nvSpPr>
        <p:spPr>
          <a:xfrm>
            <a:off x="9076680" y="3866550"/>
            <a:ext cx="2510730" cy="390950"/>
          </a:xfrm>
          <a:prstGeom prst="rect">
            <a:avLst/>
          </a:prstGeom>
        </p:spPr>
        <p:txBody>
          <a:bodyPr vert="horz" lIns="0" tIns="0" rIns="0" bIns="0" rtlCol="0">
            <a:noAutofit/>
          </a:bodyPr>
          <a:lstStyle>
            <a:lvl1pPr marL="0" indent="0" algn="l" defTabSz="882171" rtl="0" eaLnBrk="1" latinLnBrk="0" hangingPunct="1">
              <a:lnSpc>
                <a:spcPct val="100000"/>
              </a:lnSpc>
              <a:spcBef>
                <a:spcPts val="0"/>
              </a:spcBef>
              <a:spcAft>
                <a:spcPts val="1000"/>
              </a:spcAft>
              <a:buFont typeface="Arial" panose="020B0604020202020204" pitchFamily="34" charset="0"/>
              <a:buNone/>
              <a:defRPr sz="1600" b="0" i="0" kern="0" spc="0" baseline="0">
                <a:solidFill>
                  <a:schemeClr val="bg1"/>
                </a:solidFill>
                <a:latin typeface="+mn-lt"/>
                <a:ea typeface="+mn-ea"/>
                <a:cs typeface="+mn-cs"/>
              </a:defRPr>
            </a:lvl1pPr>
            <a:lvl2pPr marL="171450" indent="-171450" algn="l" defTabSz="882171" rtl="0" eaLnBrk="1" latinLnBrk="0" hangingPunct="1">
              <a:lnSpc>
                <a:spcPct val="100000"/>
              </a:lnSpc>
              <a:spcBef>
                <a:spcPts val="0"/>
              </a:spcBef>
              <a:spcAft>
                <a:spcPts val="1000"/>
              </a:spcAft>
              <a:buFont typeface="Arial" panose="020B0604020202020204" pitchFamily="34" charset="0"/>
              <a:buChar char="•"/>
              <a:defRPr sz="1400" b="0" i="0" kern="0" spc="0" baseline="0">
                <a:solidFill>
                  <a:schemeClr val="bg1"/>
                </a:solidFill>
                <a:latin typeface="+mn-lt"/>
                <a:ea typeface="+mn-ea"/>
                <a:cs typeface="CiscoSansTT" panose="020B0503020201020303" pitchFamily="34" charset="0"/>
              </a:defRPr>
            </a:lvl2pPr>
            <a:lvl3pPr marL="342900" indent="-171450" algn="l" defTabSz="882171" rtl="0" eaLnBrk="1" latinLnBrk="0" hangingPunct="1">
              <a:lnSpc>
                <a:spcPct val="100000"/>
              </a:lnSpc>
              <a:spcBef>
                <a:spcPts val="0"/>
              </a:spcBef>
              <a:spcAft>
                <a:spcPts val="1000"/>
              </a:spcAft>
              <a:buFont typeface="Arial" panose="020B0604020202020204" pitchFamily="34" charset="0"/>
              <a:buChar char="•"/>
              <a:defRPr sz="1200" b="0" i="0" kern="0" spc="0" baseline="0">
                <a:solidFill>
                  <a:schemeClr val="bg1"/>
                </a:solidFill>
                <a:latin typeface="+mn-lt"/>
                <a:ea typeface="+mn-ea"/>
                <a:cs typeface="CiscoSansTT" panose="020B0503020201020303" pitchFamily="34" charset="0"/>
              </a:defRPr>
            </a:lvl3pPr>
            <a:lvl4pPr marL="519113" indent="-176213" algn="l" defTabSz="882171" rtl="0" eaLnBrk="1" latinLnBrk="0" hangingPunct="1">
              <a:lnSpc>
                <a:spcPct val="100000"/>
              </a:lnSpc>
              <a:spcBef>
                <a:spcPts val="0"/>
              </a:spcBef>
              <a:spcAft>
                <a:spcPts val="1000"/>
              </a:spcAft>
              <a:buFont typeface="Arial" panose="020B0604020202020204" pitchFamily="34" charset="0"/>
              <a:buChar char="•"/>
              <a:defRPr sz="1000" b="0" i="0" kern="0" spc="0" baseline="0">
                <a:solidFill>
                  <a:schemeClr val="bg1"/>
                </a:solidFill>
                <a:latin typeface="+mn-lt"/>
                <a:ea typeface="+mn-ea"/>
                <a:cs typeface="CiscoSansTT" panose="020B0503020201020303" pitchFamily="34" charset="0"/>
              </a:defRPr>
            </a:lvl4pPr>
            <a:lvl5pPr marL="457200" marR="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sz="600" b="0" i="0" kern="1200" spc="0" baseline="0">
                <a:solidFill>
                  <a:schemeClr val="bg1"/>
                </a:solidFill>
                <a:latin typeface="+mn-lt"/>
                <a:ea typeface="+mn-ea"/>
                <a:cs typeface="+mn-cs"/>
              </a:defRPr>
            </a:lvl5pPr>
            <a:lvl6pPr marL="242597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6pPr>
            <a:lvl7pPr marL="2867060"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7pPr>
            <a:lvl8pPr marL="3308145"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8pPr>
            <a:lvl9pPr marL="374923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9pPr>
          </a:lstStyle>
          <a:p>
            <a:pPr marL="0" marR="0" lvl="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a:pPr>
            <a:endParaRPr kumimoji="0" lang="en-US" sz="1200" b="0" i="0" u="none" strike="noStrike" kern="0" cap="none" spc="0" normalizeH="0" baseline="0" noProof="0" dirty="0">
              <a:ln>
                <a:noFill/>
              </a:ln>
              <a:solidFill>
                <a:srgbClr val="121212"/>
              </a:solidFill>
              <a:effectLst/>
              <a:uLnTx/>
              <a:uFillTx/>
              <a:latin typeface="CiscoSansTT Light"/>
              <a:ea typeface="+mn-ea"/>
              <a:cs typeface="+mn-cs"/>
            </a:endParaRPr>
          </a:p>
        </p:txBody>
      </p:sp>
      <p:pic>
        <p:nvPicPr>
          <p:cNvPr id="16" name="Image" descr="Webex logo">
            <a:extLst>
              <a:ext uri="{FF2B5EF4-FFF2-40B4-BE49-F238E27FC236}">
                <a16:creationId xmlns:a16="http://schemas.microsoft.com/office/drawing/2014/main" id="{A1DA0CFD-DD9F-35FC-3CDB-A3FD6A781EF1}"/>
              </a:ext>
            </a:extLst>
          </p:cNvPr>
          <p:cNvPicPr>
            <a:picLocks noChangeAspect="1"/>
          </p:cNvPicPr>
          <p:nvPr/>
        </p:nvPicPr>
        <p:blipFill>
          <a:blip r:embed="rId7" cstate="screen">
            <a:extLst>
              <a:ext uri="{28A0092B-C50C-407E-A947-70E740481C1C}">
                <a14:useLocalDpi xmlns:a14="http://schemas.microsoft.com/office/drawing/2010/main"/>
              </a:ext>
            </a:extLst>
          </a:blip>
          <a:srcRect r="41206"/>
          <a:stretch>
            <a:fillRect/>
          </a:stretch>
        </p:blipFill>
        <p:spPr>
          <a:xfrm>
            <a:off x="9740348" y="335385"/>
            <a:ext cx="1109788" cy="340476"/>
          </a:xfrm>
          <a:prstGeom prst="rect">
            <a:avLst/>
          </a:prstGeom>
          <a:ln w="12700">
            <a:miter lim="400000"/>
          </a:ln>
        </p:spPr>
      </p:pic>
      <p:pic>
        <p:nvPicPr>
          <p:cNvPr id="17" name="Image" descr="placeholder logo">
            <a:extLst>
              <a:ext uri="{FF2B5EF4-FFF2-40B4-BE49-F238E27FC236}">
                <a16:creationId xmlns:a16="http://schemas.microsoft.com/office/drawing/2014/main" id="{AE6DDC7C-457C-908F-CC74-952F5883EE92}"/>
              </a:ext>
            </a:extLst>
          </p:cNvPr>
          <p:cNvPicPr>
            <a:picLocks noChangeAspect="1"/>
          </p:cNvPicPr>
          <p:nvPr/>
        </p:nvPicPr>
        <p:blipFill>
          <a:blip r:embed="rId7" cstate="screen">
            <a:extLst>
              <a:ext uri="{28A0092B-C50C-407E-A947-70E740481C1C}">
                <a14:useLocalDpi xmlns:a14="http://schemas.microsoft.com/office/drawing/2010/main"/>
              </a:ext>
            </a:extLst>
          </a:blip>
          <a:srcRect l="58794"/>
          <a:stretch>
            <a:fillRect/>
          </a:stretch>
        </p:blipFill>
        <p:spPr>
          <a:xfrm>
            <a:off x="10850136" y="333141"/>
            <a:ext cx="777809" cy="340476"/>
          </a:xfrm>
          <a:prstGeom prst="rect">
            <a:avLst/>
          </a:prstGeom>
          <a:ln w="12700">
            <a:miter lim="400000"/>
          </a:ln>
        </p:spPr>
      </p:pic>
      <p:sp>
        <p:nvSpPr>
          <p:cNvPr id="27" name="TextBox 26">
            <a:extLst>
              <a:ext uri="{FF2B5EF4-FFF2-40B4-BE49-F238E27FC236}">
                <a16:creationId xmlns:a16="http://schemas.microsoft.com/office/drawing/2014/main" id="{4F102F8F-B3E0-3C2C-4030-2FA23231F9E9}"/>
              </a:ext>
            </a:extLst>
          </p:cNvPr>
          <p:cNvSpPr txBox="1"/>
          <p:nvPr/>
        </p:nvSpPr>
        <p:spPr>
          <a:xfrm>
            <a:off x="13272655" y="3297382"/>
            <a:ext cx="0" cy="0"/>
          </a:xfrm>
          <a:prstGeom prst="rect">
            <a:avLst/>
          </a:prstGeom>
          <a:noFill/>
        </p:spPr>
        <p:txBody>
          <a:bodyPr wrap="none" lIns="0" tIns="0" rIns="0" bIns="0" rtlCol="0">
            <a:noAutofit/>
          </a:bodyPr>
          <a:lstStyle/>
          <a:p>
            <a:pPr marL="0" marR="0" lvl="0" indent="0" algn="l" defTabSz="926372" rtl="0" eaLnBrk="1" fontAlgn="auto" latinLnBrk="0" hangingPunct="1">
              <a:lnSpc>
                <a:spcPct val="12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CiscoSansTT Light"/>
              <a:ea typeface="+mn-ea"/>
              <a:cs typeface="+mn-cs"/>
            </a:endParaRPr>
          </a:p>
        </p:txBody>
      </p:sp>
      <p:sp>
        <p:nvSpPr>
          <p:cNvPr id="3" name="Content Placeholder 6">
            <a:extLst>
              <a:ext uri="{FF2B5EF4-FFF2-40B4-BE49-F238E27FC236}">
                <a16:creationId xmlns:a16="http://schemas.microsoft.com/office/drawing/2014/main" id="{8B0632F1-7327-27F3-81D3-3D06AB4AE967}"/>
              </a:ext>
            </a:extLst>
          </p:cNvPr>
          <p:cNvSpPr txBox="1">
            <a:spLocks/>
          </p:cNvSpPr>
          <p:nvPr/>
        </p:nvSpPr>
        <p:spPr>
          <a:xfrm>
            <a:off x="4381500" y="4791641"/>
            <a:ext cx="3242218" cy="1401595"/>
          </a:xfrm>
          <a:prstGeom prst="rect">
            <a:avLst/>
          </a:prstGeom>
        </p:spPr>
        <p:txBody>
          <a:bodyPr vert="horz" lIns="0" tIns="0" rIns="0" bIns="0" rtlCol="0">
            <a:noAutofit/>
          </a:bodyPr>
          <a:lstStyle>
            <a:lvl1pPr marL="0" indent="0" algn="l" defTabSz="882171" rtl="0" eaLnBrk="1" latinLnBrk="0" hangingPunct="1">
              <a:lnSpc>
                <a:spcPct val="100000"/>
              </a:lnSpc>
              <a:spcBef>
                <a:spcPts val="0"/>
              </a:spcBef>
              <a:spcAft>
                <a:spcPts val="1000"/>
              </a:spcAft>
              <a:buFont typeface="Arial" panose="020B0604020202020204" pitchFamily="34" charset="0"/>
              <a:buNone/>
              <a:defRPr sz="1600" b="0" i="0" kern="0" spc="0" baseline="0">
                <a:solidFill>
                  <a:schemeClr val="bg1"/>
                </a:solidFill>
                <a:latin typeface="+mn-lt"/>
                <a:ea typeface="+mn-ea"/>
                <a:cs typeface="+mn-cs"/>
              </a:defRPr>
            </a:lvl1pPr>
            <a:lvl2pPr marL="171450" indent="-171450" algn="l" defTabSz="882171" rtl="0" eaLnBrk="1" latinLnBrk="0" hangingPunct="1">
              <a:lnSpc>
                <a:spcPct val="100000"/>
              </a:lnSpc>
              <a:spcBef>
                <a:spcPts val="0"/>
              </a:spcBef>
              <a:spcAft>
                <a:spcPts val="1000"/>
              </a:spcAft>
              <a:buFont typeface="Arial" panose="020B0604020202020204" pitchFamily="34" charset="0"/>
              <a:buChar char="•"/>
              <a:defRPr sz="1400" b="0" i="0" kern="0" spc="0" baseline="0">
                <a:solidFill>
                  <a:schemeClr val="bg1"/>
                </a:solidFill>
                <a:latin typeface="+mn-lt"/>
                <a:ea typeface="+mn-ea"/>
                <a:cs typeface="CiscoSansTT" panose="020B0503020201020303" pitchFamily="34" charset="0"/>
              </a:defRPr>
            </a:lvl2pPr>
            <a:lvl3pPr marL="346075" indent="-171450" algn="l" defTabSz="882171" rtl="0" eaLnBrk="1" latinLnBrk="0" hangingPunct="1">
              <a:lnSpc>
                <a:spcPct val="100000"/>
              </a:lnSpc>
              <a:spcBef>
                <a:spcPts val="0"/>
              </a:spcBef>
              <a:spcAft>
                <a:spcPts val="1000"/>
              </a:spcAft>
              <a:buFont typeface="Arial" panose="020B0604020202020204" pitchFamily="34" charset="0"/>
              <a:buChar char="•"/>
              <a:defRPr sz="1200" b="0" i="0" kern="0" spc="0" baseline="0">
                <a:solidFill>
                  <a:schemeClr val="bg1"/>
                </a:solidFill>
                <a:latin typeface="+mn-lt"/>
                <a:ea typeface="+mn-ea"/>
                <a:cs typeface="CiscoSansTT" panose="020B0503020201020303" pitchFamily="34" charset="0"/>
              </a:defRPr>
            </a:lvl3pPr>
            <a:lvl4pPr marL="512763" indent="-169863" algn="l" defTabSz="882171" rtl="0" eaLnBrk="1" latinLnBrk="0" hangingPunct="1">
              <a:lnSpc>
                <a:spcPct val="100000"/>
              </a:lnSpc>
              <a:spcBef>
                <a:spcPts val="0"/>
              </a:spcBef>
              <a:spcAft>
                <a:spcPts val="1000"/>
              </a:spcAft>
              <a:buFont typeface="Arial" panose="020B0604020202020204" pitchFamily="34" charset="0"/>
              <a:buChar char="•"/>
              <a:defRPr lang="en-US" sz="1000" b="0" i="0" kern="0" spc="0" baseline="0" dirty="0" smtClean="0">
                <a:solidFill>
                  <a:schemeClr val="bg1"/>
                </a:solidFill>
                <a:latin typeface="+mn-lt"/>
                <a:ea typeface="+mn-ea"/>
                <a:cs typeface="CiscoSansTT" panose="020B0503020201020303" pitchFamily="34" charset="0"/>
              </a:defRPr>
            </a:lvl4pPr>
            <a:lvl5pPr marL="457200" marR="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sz="600" b="0" i="0" kern="1200" spc="0" baseline="0">
                <a:solidFill>
                  <a:schemeClr val="bg1"/>
                </a:solidFill>
                <a:latin typeface="+mn-lt"/>
                <a:ea typeface="+mn-ea"/>
                <a:cs typeface="+mn-cs"/>
              </a:defRPr>
            </a:lvl5pPr>
            <a:lvl6pPr marL="242597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6pPr>
            <a:lvl7pPr marL="2867060"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7pPr>
            <a:lvl8pPr marL="3308145"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8pPr>
            <a:lvl9pPr marL="374923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9pPr>
          </a:lstStyle>
          <a:p>
            <a:pPr marL="0" marR="0" lvl="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a:pPr>
            <a:r>
              <a:rPr kumimoji="0" lang="en-US" sz="1200" b="0" i="0" u="none" strike="noStrike" kern="0" cap="none" spc="0" normalizeH="0" baseline="0" noProof="0" dirty="0">
                <a:ln>
                  <a:noFill/>
                </a:ln>
                <a:solidFill>
                  <a:srgbClr val="121212"/>
                </a:solidFill>
                <a:effectLst/>
                <a:uLnTx/>
                <a:uFillTx/>
                <a:latin typeface="CiscoSansTT Light"/>
                <a:ea typeface="+mn-ea"/>
                <a:cs typeface="+mn-cs"/>
              </a:rPr>
              <a:t>From the </a:t>
            </a:r>
            <a:r>
              <a:rPr kumimoji="0" lang="en-US" sz="1200" b="0" i="0" u="none" strike="noStrike" kern="0" cap="none" spc="0" normalizeH="0" baseline="0" noProof="0" dirty="0">
                <a:ln>
                  <a:noFill/>
                </a:ln>
                <a:solidFill>
                  <a:srgbClr val="121212"/>
                </a:solidFill>
                <a:effectLst/>
                <a:uLnTx/>
                <a:uFillTx/>
                <a:latin typeface="CiscoSansTT Medium" panose="020B0903020201020303" pitchFamily="34" charset="0"/>
                <a:ea typeface="+mn-ea"/>
                <a:cs typeface="CiscoSansTT Medium" panose="020B0903020201020303" pitchFamily="34" charset="0"/>
              </a:rPr>
              <a:t>Calling</a:t>
            </a:r>
            <a:r>
              <a:rPr kumimoji="0" lang="en-US" sz="1200" b="0" i="0" u="none" strike="noStrike" kern="0" cap="none" spc="0" normalizeH="0" baseline="0" noProof="0" dirty="0">
                <a:ln>
                  <a:noFill/>
                </a:ln>
                <a:solidFill>
                  <a:srgbClr val="121212"/>
                </a:solidFill>
                <a:effectLst/>
                <a:uLnTx/>
                <a:uFillTx/>
                <a:latin typeface="CiscoSansTT Light"/>
                <a:ea typeface="+mn-ea"/>
                <a:cs typeface="+mn-cs"/>
              </a:rPr>
              <a:t> tab, access your dial pad and recent call history, to easily place a call from your computer or return a missed call.</a:t>
            </a:r>
          </a:p>
          <a:p>
            <a:pPr marL="0" marR="0" lvl="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a:pPr>
            <a:r>
              <a:rPr kumimoji="0" lang="en-US" sz="1200" b="0" i="0" u="none" strike="noStrike" kern="0" cap="none" spc="0" normalizeH="0" baseline="0" noProof="0" dirty="0">
                <a:ln>
                  <a:noFill/>
                </a:ln>
                <a:solidFill>
                  <a:srgbClr val="121212"/>
                </a:solidFill>
                <a:effectLst/>
                <a:uLnTx/>
                <a:uFillTx/>
                <a:latin typeface="CiscoSansTT Light"/>
                <a:ea typeface="+mn-ea"/>
                <a:cs typeface="+mn-cs"/>
              </a:rPr>
              <a:t>You can </a:t>
            </a:r>
            <a:r>
              <a:rPr kumimoji="0" lang="en-US" sz="1200" b="0" i="0" u="none" strike="noStrike" kern="0" cap="none" spc="0" normalizeH="0" baseline="0" noProof="0" dirty="0">
                <a:ln>
                  <a:noFill/>
                </a:ln>
                <a:solidFill>
                  <a:srgbClr val="121212"/>
                </a:solidFill>
                <a:effectLst/>
                <a:uLnTx/>
                <a:uFillTx/>
                <a:latin typeface="CiscoSansTT Light"/>
                <a:ea typeface="+mn-ea"/>
                <a:cs typeface="+mn-cs"/>
                <a:hlinkClick r:id="rId8"/>
              </a:rPr>
              <a:t>make calls</a:t>
            </a:r>
            <a:r>
              <a:rPr kumimoji="0" lang="en-US" sz="1200" b="0" i="0" u="none" strike="noStrike" kern="0" cap="none" spc="0" normalizeH="0" baseline="0" noProof="0" dirty="0">
                <a:ln>
                  <a:noFill/>
                </a:ln>
                <a:solidFill>
                  <a:srgbClr val="121212"/>
                </a:solidFill>
                <a:effectLst/>
                <a:uLnTx/>
                <a:uFillTx/>
                <a:latin typeface="CiscoSansTT Light"/>
                <a:ea typeface="+mn-ea"/>
                <a:cs typeface="+mn-cs"/>
              </a:rPr>
              <a:t> using the on-screen dialer by typing a name or number. Calls made from the app use your work number, just like calls from a </a:t>
            </a:r>
            <a:r>
              <a:rPr kumimoji="0" lang="en-US" sz="1200" b="0" i="0" u="none" strike="noStrike" kern="0" cap="none" spc="0" normalizeH="0" baseline="0" noProof="0" dirty="0">
                <a:ln>
                  <a:noFill/>
                </a:ln>
                <a:solidFill>
                  <a:srgbClr val="121212"/>
                </a:solidFill>
                <a:effectLst/>
                <a:uLnTx/>
                <a:uFillTx/>
                <a:latin typeface="CiscoSansTT Light"/>
                <a:ea typeface="+mn-ea"/>
                <a:cs typeface="+mn-cs"/>
                <a:hlinkClick r:id="rId9"/>
              </a:rPr>
              <a:t>desk phone</a:t>
            </a:r>
            <a:r>
              <a:rPr kumimoji="0" lang="en-US" sz="1200" b="0" i="0" u="none" strike="noStrike" kern="0" cap="none" spc="0" normalizeH="0" baseline="0" noProof="0" dirty="0">
                <a:ln>
                  <a:noFill/>
                </a:ln>
                <a:solidFill>
                  <a:srgbClr val="121212"/>
                </a:solidFill>
                <a:effectLst/>
                <a:uLnTx/>
                <a:uFillTx/>
                <a:latin typeface="CiscoSansTT Light"/>
                <a:ea typeface="+mn-ea"/>
                <a:cs typeface="+mn-cs"/>
              </a:rPr>
              <a:t>.</a:t>
            </a:r>
          </a:p>
        </p:txBody>
      </p:sp>
      <p:sp>
        <p:nvSpPr>
          <p:cNvPr id="8" name="Text Placeholder 11">
            <a:extLst>
              <a:ext uri="{FF2B5EF4-FFF2-40B4-BE49-F238E27FC236}">
                <a16:creationId xmlns:a16="http://schemas.microsoft.com/office/drawing/2014/main" id="{A221FDD6-1D18-177F-A661-A018CF12D4A0}"/>
              </a:ext>
            </a:extLst>
          </p:cNvPr>
          <p:cNvSpPr txBox="1">
            <a:spLocks/>
          </p:cNvSpPr>
          <p:nvPr/>
        </p:nvSpPr>
        <p:spPr>
          <a:xfrm>
            <a:off x="5209192" y="4171583"/>
            <a:ext cx="2639408" cy="353643"/>
          </a:xfrm>
          <a:prstGeom prst="rect">
            <a:avLst/>
          </a:prstGeom>
        </p:spPr>
        <p:txBody>
          <a:bodyPr vert="horz" wrap="square" lIns="0" tIns="0" rIns="0" bIns="0" rtlCol="0" anchor="t" anchorCtr="0">
            <a:noAutofit/>
          </a:bodyPr>
          <a:lstStyle>
            <a:lvl1pPr marL="0" indent="0" algn="l" defTabSz="882171" rtl="0" eaLnBrk="1" latinLnBrk="0" hangingPunct="1">
              <a:lnSpc>
                <a:spcPct val="100000"/>
              </a:lnSpc>
              <a:spcBef>
                <a:spcPts val="0"/>
              </a:spcBef>
              <a:spcAft>
                <a:spcPts val="1000"/>
              </a:spcAft>
              <a:buFont typeface="Arial" panose="020B0604020202020204" pitchFamily="34" charset="0"/>
              <a:buNone/>
              <a:defRPr lang="en-US" sz="2000" b="0" i="0" kern="0" spc="0" baseline="0" dirty="0">
                <a:solidFill>
                  <a:schemeClr val="bg1"/>
                </a:solidFill>
                <a:latin typeface="+mj-lt"/>
                <a:ea typeface="+mn-ea"/>
                <a:cs typeface="CiscoSansTT" panose="020B0503020201020303" pitchFamily="34" charset="0"/>
              </a:defRPr>
            </a:lvl1pPr>
            <a:lvl2pPr marL="171450" indent="-171450" algn="l" defTabSz="882171" rtl="0" eaLnBrk="1" latinLnBrk="0" hangingPunct="1">
              <a:lnSpc>
                <a:spcPct val="100000"/>
              </a:lnSpc>
              <a:spcBef>
                <a:spcPts val="0"/>
              </a:spcBef>
              <a:spcAft>
                <a:spcPts val="1000"/>
              </a:spcAft>
              <a:buFont typeface="Arial" panose="020B0604020202020204" pitchFamily="34" charset="0"/>
              <a:buChar char="•"/>
              <a:defRPr sz="1400" b="0" i="0" kern="0" spc="0" baseline="0">
                <a:solidFill>
                  <a:schemeClr val="bg1"/>
                </a:solidFill>
                <a:latin typeface="+mn-lt"/>
                <a:ea typeface="+mn-ea"/>
                <a:cs typeface="CiscoSansTT" panose="020B0503020201020303" pitchFamily="34" charset="0"/>
              </a:defRPr>
            </a:lvl2pPr>
            <a:lvl3pPr marL="342900" indent="-171450" algn="l" defTabSz="882171" rtl="0" eaLnBrk="1" latinLnBrk="0" hangingPunct="1">
              <a:lnSpc>
                <a:spcPct val="100000"/>
              </a:lnSpc>
              <a:spcBef>
                <a:spcPts val="0"/>
              </a:spcBef>
              <a:spcAft>
                <a:spcPts val="1000"/>
              </a:spcAft>
              <a:buFont typeface="Arial" panose="020B0604020202020204" pitchFamily="34" charset="0"/>
              <a:buChar char="•"/>
              <a:defRPr sz="1200" b="0" i="0" kern="0" spc="0" baseline="0">
                <a:solidFill>
                  <a:schemeClr val="bg1"/>
                </a:solidFill>
                <a:latin typeface="+mn-lt"/>
                <a:ea typeface="+mn-ea"/>
                <a:cs typeface="CiscoSansTT" panose="020B0503020201020303" pitchFamily="34" charset="0"/>
              </a:defRPr>
            </a:lvl3pPr>
            <a:lvl4pPr marL="519113" indent="-176213" algn="l" defTabSz="882171" rtl="0" eaLnBrk="1" latinLnBrk="0" hangingPunct="1">
              <a:lnSpc>
                <a:spcPct val="100000"/>
              </a:lnSpc>
              <a:spcBef>
                <a:spcPts val="0"/>
              </a:spcBef>
              <a:spcAft>
                <a:spcPts val="1000"/>
              </a:spcAft>
              <a:buFont typeface="Arial" panose="020B0604020202020204" pitchFamily="34" charset="0"/>
              <a:buChar char="•"/>
              <a:defRPr sz="1000" b="0" i="0" kern="0" spc="0" baseline="0">
                <a:solidFill>
                  <a:schemeClr val="bg1"/>
                </a:solidFill>
                <a:latin typeface="+mn-lt"/>
                <a:ea typeface="+mn-ea"/>
                <a:cs typeface="CiscoSansTT" panose="020B0503020201020303" pitchFamily="34" charset="0"/>
              </a:defRPr>
            </a:lvl4pPr>
            <a:lvl5pPr marL="457200" marR="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sz="600" b="0" i="0" kern="1200" spc="0" baseline="0">
                <a:solidFill>
                  <a:schemeClr val="bg1"/>
                </a:solidFill>
                <a:latin typeface="+mn-lt"/>
                <a:ea typeface="+mn-ea"/>
                <a:cs typeface="+mn-cs"/>
              </a:defRPr>
            </a:lvl5pPr>
            <a:lvl6pPr marL="242597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6pPr>
            <a:lvl7pPr marL="2867060"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7pPr>
            <a:lvl8pPr marL="3308145"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8pPr>
            <a:lvl9pPr marL="374923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9pPr>
          </a:lstStyle>
          <a:p>
            <a:pPr marL="0" marR="0" lvl="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a:pPr>
            <a:r>
              <a:rPr kumimoji="0" lang="en-US" sz="2000" b="0" i="0" u="none" strike="noStrike" kern="0" cap="none" spc="0" normalizeH="0" baseline="0" noProof="0" dirty="0">
                <a:ln>
                  <a:noFill/>
                </a:ln>
                <a:solidFill>
                  <a:srgbClr val="121212"/>
                </a:solidFill>
                <a:effectLst/>
                <a:uLnTx/>
                <a:uFillTx/>
                <a:latin typeface="CiscoSansTT"/>
                <a:ea typeface="+mn-ea"/>
                <a:cs typeface="CiscoSansTT" panose="020B0503020201020303" pitchFamily="34" charset="0"/>
              </a:rPr>
              <a:t>Manage calls</a:t>
            </a:r>
          </a:p>
        </p:txBody>
      </p:sp>
      <p:grpSp>
        <p:nvGrpSpPr>
          <p:cNvPr id="37" name="Group 36" descr="A screenshot of the Webex app with a project space and a pop-up of an incoming call and an image of add a contact to the contacts list in the Webex app">
            <a:extLst>
              <a:ext uri="{FF2B5EF4-FFF2-40B4-BE49-F238E27FC236}">
                <a16:creationId xmlns:a16="http://schemas.microsoft.com/office/drawing/2014/main" id="{30CF3B4D-0036-50C0-A3B7-898466AE19AF}"/>
              </a:ext>
            </a:extLst>
          </p:cNvPr>
          <p:cNvGrpSpPr/>
          <p:nvPr/>
        </p:nvGrpSpPr>
        <p:grpSpPr>
          <a:xfrm>
            <a:off x="8119239" y="3861530"/>
            <a:ext cx="3242218" cy="2318956"/>
            <a:chOff x="8806798" y="3819625"/>
            <a:chExt cx="2597029" cy="1857493"/>
          </a:xfrm>
        </p:grpSpPr>
        <p:pic>
          <p:nvPicPr>
            <p:cNvPr id="36" name="Picture Placeholder 32">
              <a:extLst>
                <a:ext uri="{FF2B5EF4-FFF2-40B4-BE49-F238E27FC236}">
                  <a16:creationId xmlns:a16="http://schemas.microsoft.com/office/drawing/2014/main" id="{66A7DDA8-5066-E576-E9DE-531338FFD861}"/>
                </a:ext>
              </a:extLst>
            </p:cNvPr>
            <p:cNvPicPr>
              <a:picLocks noChangeAspect="1"/>
            </p:cNvPicPr>
            <p:nvPr/>
          </p:nvPicPr>
          <p:blipFill>
            <a:blip r:embed="rId10"/>
            <a:srcRect t="716" b="716"/>
            <a:stretch/>
          </p:blipFill>
          <p:spPr>
            <a:xfrm>
              <a:off x="9324662" y="3819625"/>
              <a:ext cx="2079165" cy="1152771"/>
            </a:xfrm>
            <a:prstGeom prst="roundRect">
              <a:avLst/>
            </a:prstGeom>
          </p:spPr>
        </p:pic>
        <p:pic>
          <p:nvPicPr>
            <p:cNvPr id="35" name="Picture Placeholder 32">
              <a:extLst>
                <a:ext uri="{FF2B5EF4-FFF2-40B4-BE49-F238E27FC236}">
                  <a16:creationId xmlns:a16="http://schemas.microsoft.com/office/drawing/2014/main" id="{D529CD0A-2EC8-A4D9-8206-DDA5957CA5F5}"/>
                </a:ext>
              </a:extLst>
            </p:cNvPr>
            <p:cNvPicPr>
              <a:picLocks noChangeAspect="1"/>
            </p:cNvPicPr>
            <p:nvPr/>
          </p:nvPicPr>
          <p:blipFill>
            <a:blip r:embed="rId11"/>
            <a:srcRect t="657" b="657"/>
            <a:stretch/>
          </p:blipFill>
          <p:spPr>
            <a:xfrm>
              <a:off x="8806798" y="4833146"/>
              <a:ext cx="1522208" cy="843972"/>
            </a:xfrm>
            <a:prstGeom prst="roundRect">
              <a:avLst/>
            </a:prstGeom>
          </p:spPr>
        </p:pic>
      </p:grpSp>
      <p:sp>
        <p:nvSpPr>
          <p:cNvPr id="2" name="Rectangle 1">
            <a:extLst>
              <a:ext uri="{FF2B5EF4-FFF2-40B4-BE49-F238E27FC236}">
                <a16:creationId xmlns:a16="http://schemas.microsoft.com/office/drawing/2014/main" id="{D7506EB3-1C9C-F36A-E85D-74B212FA70A2}"/>
              </a:ext>
            </a:extLst>
          </p:cNvPr>
          <p:cNvSpPr/>
          <p:nvPr/>
        </p:nvSpPr>
        <p:spPr>
          <a:xfrm>
            <a:off x="11525625" y="6501017"/>
            <a:ext cx="188579" cy="172994"/>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26372" rtl="0" eaLnBrk="1" fontAlgn="auto" latinLnBrk="0" hangingPunct="1">
              <a:lnSpc>
                <a:spcPct val="100000"/>
              </a:lnSpc>
              <a:spcBef>
                <a:spcPts val="0"/>
              </a:spcBef>
              <a:spcAft>
                <a:spcPts val="0"/>
              </a:spcAft>
              <a:buClrTx/>
              <a:buSzTx/>
              <a:buFontTx/>
              <a:buNone/>
              <a:tabLst/>
              <a:defRPr/>
            </a:pPr>
            <a:endParaRPr kumimoji="0" lang="en-US" sz="1824" b="0" i="0" u="none" strike="noStrike" kern="1200" cap="none" spc="0" normalizeH="0" baseline="0" noProof="0">
              <a:ln>
                <a:noFill/>
              </a:ln>
              <a:solidFill>
                <a:srgbClr val="121212"/>
              </a:solidFill>
              <a:effectLst/>
              <a:uLnTx/>
              <a:uFillTx/>
              <a:latin typeface="CiscoSansTT Light"/>
              <a:ea typeface="+mn-ea"/>
              <a:cs typeface="+mn-cs"/>
            </a:endParaRPr>
          </a:p>
        </p:txBody>
      </p:sp>
      <p:pic>
        <p:nvPicPr>
          <p:cNvPr id="11" name="Picture 10" descr="An icon of a triangle square and circle">
            <a:extLst>
              <a:ext uri="{FF2B5EF4-FFF2-40B4-BE49-F238E27FC236}">
                <a16:creationId xmlns:a16="http://schemas.microsoft.com/office/drawing/2014/main" id="{35D42398-DA04-CEE6-6CC7-018669C64FE5}"/>
              </a:ext>
            </a:extLst>
          </p:cNvPr>
          <p:cNvPicPr>
            <a:picLocks noChangeAspect="1"/>
          </p:cNvPicPr>
          <p:nvPr/>
        </p:nvPicPr>
        <p:blipFill>
          <a:blip r:embed="rId12"/>
          <a:srcRect/>
          <a:stretch/>
        </p:blipFill>
        <p:spPr>
          <a:xfrm>
            <a:off x="571500" y="2015299"/>
            <a:ext cx="521368" cy="521368"/>
          </a:xfrm>
          <a:prstGeom prst="rect">
            <a:avLst/>
          </a:prstGeom>
        </p:spPr>
      </p:pic>
      <p:pic>
        <p:nvPicPr>
          <p:cNvPr id="12" name="Picture 11" descr="An icon of a settings wheel and two arrows">
            <a:extLst>
              <a:ext uri="{FF2B5EF4-FFF2-40B4-BE49-F238E27FC236}">
                <a16:creationId xmlns:a16="http://schemas.microsoft.com/office/drawing/2014/main" id="{05B116B0-0B58-9DC6-7F7B-0FA9DF3E23F8}"/>
              </a:ext>
            </a:extLst>
          </p:cNvPr>
          <p:cNvPicPr>
            <a:picLocks noChangeAspect="1"/>
          </p:cNvPicPr>
          <p:nvPr/>
        </p:nvPicPr>
        <p:blipFill>
          <a:blip r:embed="rId13"/>
          <a:srcRect/>
          <a:stretch/>
        </p:blipFill>
        <p:spPr>
          <a:xfrm>
            <a:off x="4381500" y="2015299"/>
            <a:ext cx="521368" cy="521368"/>
          </a:xfrm>
          <a:prstGeom prst="rect">
            <a:avLst/>
          </a:prstGeom>
        </p:spPr>
      </p:pic>
      <p:pic>
        <p:nvPicPr>
          <p:cNvPr id="18" name="Picture 17" descr="An icon of chat bubbles">
            <a:extLst>
              <a:ext uri="{FF2B5EF4-FFF2-40B4-BE49-F238E27FC236}">
                <a16:creationId xmlns:a16="http://schemas.microsoft.com/office/drawing/2014/main" id="{6CA41CFE-9EB2-8F7C-5666-94958F63E654}"/>
              </a:ext>
            </a:extLst>
          </p:cNvPr>
          <p:cNvPicPr>
            <a:picLocks noChangeAspect="1"/>
          </p:cNvPicPr>
          <p:nvPr/>
        </p:nvPicPr>
        <p:blipFill>
          <a:blip r:embed="rId14"/>
          <a:srcRect/>
          <a:stretch/>
        </p:blipFill>
        <p:spPr>
          <a:xfrm>
            <a:off x="4381500" y="4090134"/>
            <a:ext cx="521368" cy="516540"/>
          </a:xfrm>
          <a:prstGeom prst="rect">
            <a:avLst/>
          </a:prstGeom>
        </p:spPr>
      </p:pic>
      <p:sp>
        <p:nvSpPr>
          <p:cNvPr id="19" name="Rectangle 18">
            <a:extLst>
              <a:ext uri="{FF2B5EF4-FFF2-40B4-BE49-F238E27FC236}">
                <a16:creationId xmlns:a16="http://schemas.microsoft.com/office/drawing/2014/main" id="{1A381990-2113-95A9-916D-C24492DC2BC0}"/>
              </a:ext>
            </a:extLst>
          </p:cNvPr>
          <p:cNvSpPr/>
          <p:nvPr/>
        </p:nvSpPr>
        <p:spPr>
          <a:xfrm>
            <a:off x="11525625" y="6376087"/>
            <a:ext cx="188579" cy="172994"/>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26372" rtl="0" eaLnBrk="1" fontAlgn="auto" latinLnBrk="0" hangingPunct="1">
              <a:lnSpc>
                <a:spcPct val="100000"/>
              </a:lnSpc>
              <a:spcBef>
                <a:spcPts val="0"/>
              </a:spcBef>
              <a:spcAft>
                <a:spcPts val="0"/>
              </a:spcAft>
              <a:buClrTx/>
              <a:buSzTx/>
              <a:buFontTx/>
              <a:buNone/>
              <a:tabLst/>
              <a:defRPr/>
            </a:pPr>
            <a:endParaRPr kumimoji="0" lang="en-US" sz="1824" b="0" i="0" u="none" strike="noStrike" kern="1200" cap="none" spc="0" normalizeH="0" baseline="0" noProof="0">
              <a:ln>
                <a:noFill/>
              </a:ln>
              <a:solidFill>
                <a:srgbClr val="121212"/>
              </a:solidFill>
              <a:effectLst/>
              <a:uLnTx/>
              <a:uFillTx/>
              <a:latin typeface="CiscoSansTT Light"/>
              <a:ea typeface="+mn-ea"/>
              <a:cs typeface="+mn-cs"/>
            </a:endParaRPr>
          </a:p>
        </p:txBody>
      </p:sp>
    </p:spTree>
    <p:extLst>
      <p:ext uri="{BB962C8B-B14F-4D97-AF65-F5344CB8AC3E}">
        <p14:creationId xmlns:p14="http://schemas.microsoft.com/office/powerpoint/2010/main" val="687426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4B31D8-18EF-4E29-C9B6-09CF949CFA22}"/>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E6EC202-7BCE-10C9-CD80-674D00C8155E}"/>
              </a:ext>
            </a:extLst>
          </p:cNvPr>
          <p:cNvSpPr>
            <a:spLocks noGrp="1"/>
          </p:cNvSpPr>
          <p:nvPr>
            <p:ph sz="quarter" idx="47"/>
          </p:nvPr>
        </p:nvSpPr>
        <p:spPr>
          <a:xfrm>
            <a:off x="571500" y="1553467"/>
            <a:ext cx="3153833" cy="1733808"/>
          </a:xfrm>
        </p:spPr>
        <p:txBody>
          <a:bodyPr wrap="square">
            <a:spAutoFit/>
          </a:bodyPr>
          <a:lstStyle/>
          <a:p>
            <a:r>
              <a:rPr lang="en-US" sz="1200" dirty="0"/>
              <a:t>While you’re on a call, built-in controls in the call window help you respond naturally as needs change.</a:t>
            </a:r>
          </a:p>
          <a:p>
            <a:r>
              <a:rPr lang="en-US" sz="1200" dirty="0"/>
              <a:t>Mute yourself, </a:t>
            </a:r>
            <a:r>
              <a:rPr lang="en-US" sz="1200" dirty="0">
                <a:hlinkClick r:id="rId3"/>
              </a:rPr>
              <a:t>place someone on hold</a:t>
            </a:r>
            <a:r>
              <a:rPr lang="en-US" sz="1200" dirty="0"/>
              <a:t> while you check information, or </a:t>
            </a:r>
            <a:r>
              <a:rPr lang="en-US" sz="1200" dirty="0">
                <a:hlinkClick r:id="rId4"/>
              </a:rPr>
              <a:t>transfer them</a:t>
            </a:r>
            <a:r>
              <a:rPr lang="en-US" sz="1200" dirty="0"/>
              <a:t> to the right person.</a:t>
            </a:r>
          </a:p>
          <a:p>
            <a:r>
              <a:rPr lang="en-US" sz="1200" dirty="0"/>
              <a:t>Need backup? </a:t>
            </a:r>
            <a:r>
              <a:rPr lang="en-US" sz="1200" dirty="0">
                <a:hlinkClick r:id="rId5"/>
              </a:rPr>
              <a:t>Conferencing</a:t>
            </a:r>
            <a:r>
              <a:rPr lang="en-US" sz="1200" dirty="0"/>
              <a:t> allows others to join the conversation quickly.</a:t>
            </a:r>
          </a:p>
        </p:txBody>
      </p:sp>
      <p:sp>
        <p:nvSpPr>
          <p:cNvPr id="9" name="Text Placeholder 8">
            <a:extLst>
              <a:ext uri="{FF2B5EF4-FFF2-40B4-BE49-F238E27FC236}">
                <a16:creationId xmlns:a16="http://schemas.microsoft.com/office/drawing/2014/main" id="{67077D0F-F862-1E53-0891-C4091C3CBC75}"/>
              </a:ext>
            </a:extLst>
          </p:cNvPr>
          <p:cNvSpPr>
            <a:spLocks noGrp="1"/>
          </p:cNvSpPr>
          <p:nvPr>
            <p:ph type="body" sz="half" idx="2"/>
          </p:nvPr>
        </p:nvSpPr>
        <p:spPr>
          <a:xfrm>
            <a:off x="1397669" y="673617"/>
            <a:ext cx="2639406" cy="729049"/>
          </a:xfrm>
        </p:spPr>
        <p:txBody>
          <a:bodyPr/>
          <a:lstStyle/>
          <a:p>
            <a:r>
              <a:rPr lang="en-US" dirty="0"/>
              <a:t>Manage calls as conversations evolve</a:t>
            </a:r>
          </a:p>
        </p:txBody>
      </p:sp>
      <p:sp>
        <p:nvSpPr>
          <p:cNvPr id="6" name="Content Placeholder 5">
            <a:extLst>
              <a:ext uri="{FF2B5EF4-FFF2-40B4-BE49-F238E27FC236}">
                <a16:creationId xmlns:a16="http://schemas.microsoft.com/office/drawing/2014/main" id="{34D48FE0-A306-D902-BF1C-77577D4E08E8}"/>
              </a:ext>
            </a:extLst>
          </p:cNvPr>
          <p:cNvSpPr>
            <a:spLocks noGrp="1"/>
          </p:cNvSpPr>
          <p:nvPr>
            <p:ph sz="quarter" idx="48"/>
          </p:nvPr>
        </p:nvSpPr>
        <p:spPr>
          <a:xfrm>
            <a:off x="4381500" y="1553469"/>
            <a:ext cx="3153833" cy="948357"/>
          </a:xfrm>
        </p:spPr>
        <p:txBody>
          <a:bodyPr/>
          <a:lstStyle/>
          <a:p>
            <a:r>
              <a:rPr lang="en-US" sz="1200" dirty="0"/>
              <a:t>If your team shares call handling, the call window lets you </a:t>
            </a:r>
            <a:r>
              <a:rPr lang="en-US" sz="1200" dirty="0">
                <a:hlinkClick r:id="rId6"/>
              </a:rPr>
              <a:t>park calls</a:t>
            </a:r>
            <a:r>
              <a:rPr lang="en-US" sz="1200" dirty="0"/>
              <a:t> for yourself or a colleague to retrieve, keeping coverage seamless when you're away from your desk or others are busy.</a:t>
            </a:r>
          </a:p>
        </p:txBody>
      </p:sp>
      <p:sp>
        <p:nvSpPr>
          <p:cNvPr id="10" name="Text Placeholder 9">
            <a:extLst>
              <a:ext uri="{FF2B5EF4-FFF2-40B4-BE49-F238E27FC236}">
                <a16:creationId xmlns:a16="http://schemas.microsoft.com/office/drawing/2014/main" id="{8AB8CB4B-0C1F-14A1-8211-849899B7E1C8}"/>
              </a:ext>
            </a:extLst>
          </p:cNvPr>
          <p:cNvSpPr>
            <a:spLocks noGrp="1"/>
          </p:cNvSpPr>
          <p:nvPr>
            <p:ph type="body" sz="half" idx="49"/>
          </p:nvPr>
        </p:nvSpPr>
        <p:spPr>
          <a:xfrm>
            <a:off x="5209193" y="673617"/>
            <a:ext cx="2639406" cy="729049"/>
          </a:xfrm>
        </p:spPr>
        <p:txBody>
          <a:bodyPr vert="horz" lIns="0" tIns="0" rIns="0" bIns="0" rtlCol="0">
            <a:noAutofit/>
          </a:bodyPr>
          <a:lstStyle/>
          <a:p>
            <a:r>
              <a:rPr lang="en-US" dirty="0"/>
              <a:t>Shared call handling across teams</a:t>
            </a:r>
          </a:p>
        </p:txBody>
      </p:sp>
      <p:sp>
        <p:nvSpPr>
          <p:cNvPr id="7" name="Content Placeholder 6">
            <a:extLst>
              <a:ext uri="{FF2B5EF4-FFF2-40B4-BE49-F238E27FC236}">
                <a16:creationId xmlns:a16="http://schemas.microsoft.com/office/drawing/2014/main" id="{4FF74438-1D4E-1D26-143F-4BDF7EA58E34}"/>
              </a:ext>
            </a:extLst>
          </p:cNvPr>
          <p:cNvSpPr>
            <a:spLocks noGrp="1"/>
          </p:cNvSpPr>
          <p:nvPr>
            <p:ph sz="quarter" idx="50"/>
          </p:nvPr>
        </p:nvSpPr>
        <p:spPr>
          <a:xfrm>
            <a:off x="8153400" y="1553467"/>
            <a:ext cx="3242218" cy="1875533"/>
          </a:xfrm>
        </p:spPr>
        <p:txBody>
          <a:bodyPr/>
          <a:lstStyle/>
          <a:p>
            <a:r>
              <a:rPr lang="en-US" sz="1200" dirty="0"/>
              <a:t>Need calls to reach you somewhere else? Forward them to another number from </a:t>
            </a:r>
            <a:r>
              <a:rPr lang="en-US" sz="1200" dirty="0">
                <a:hlinkClick r:id="rId7"/>
              </a:rPr>
              <a:t>calling settings</a:t>
            </a:r>
            <a:r>
              <a:rPr lang="en-US" sz="1200" dirty="0"/>
              <a:t> under your profile.</a:t>
            </a:r>
            <a:br>
              <a:rPr lang="en-US" sz="1200" dirty="0"/>
            </a:br>
            <a:br>
              <a:rPr lang="en-US" sz="1200" dirty="0"/>
            </a:br>
            <a:r>
              <a:rPr lang="en-US" sz="1200" dirty="0">
                <a:hlinkClick r:id="rId8"/>
              </a:rPr>
              <a:t>Voicemail</a:t>
            </a:r>
            <a:r>
              <a:rPr lang="en-US" sz="1200" dirty="0"/>
              <a:t> has you covered if you miss a call. Play back messages or read the transcript when you can't listen.</a:t>
            </a:r>
          </a:p>
          <a:p>
            <a:r>
              <a:rPr lang="en-US" sz="1200" dirty="0"/>
              <a:t>If you need to follow up, you can call back with a click.</a:t>
            </a:r>
          </a:p>
          <a:p>
            <a:endParaRPr lang="en-US" sz="1200" dirty="0"/>
          </a:p>
        </p:txBody>
      </p:sp>
      <p:sp>
        <p:nvSpPr>
          <p:cNvPr id="12" name="Text Placeholder 11">
            <a:extLst>
              <a:ext uri="{FF2B5EF4-FFF2-40B4-BE49-F238E27FC236}">
                <a16:creationId xmlns:a16="http://schemas.microsoft.com/office/drawing/2014/main" id="{E093503E-1C2C-B514-BDFC-373AF6BE883E}"/>
              </a:ext>
            </a:extLst>
          </p:cNvPr>
          <p:cNvSpPr>
            <a:spLocks noGrp="1"/>
          </p:cNvSpPr>
          <p:nvPr>
            <p:ph type="body" sz="half" idx="51"/>
          </p:nvPr>
        </p:nvSpPr>
        <p:spPr>
          <a:xfrm>
            <a:off x="9088889" y="671058"/>
            <a:ext cx="2531610" cy="729049"/>
          </a:xfrm>
        </p:spPr>
        <p:txBody>
          <a:bodyPr/>
          <a:lstStyle/>
          <a:p>
            <a:r>
              <a:rPr lang="en-US" dirty="0">
                <a:latin typeface="+mj-lt"/>
              </a:rPr>
              <a:t>Stay connected</a:t>
            </a:r>
            <a:br>
              <a:rPr lang="en-US" dirty="0">
                <a:latin typeface="+mj-lt"/>
              </a:rPr>
            </a:br>
            <a:r>
              <a:rPr lang="en-US" dirty="0">
                <a:latin typeface="+mj-lt"/>
              </a:rPr>
              <a:t>when you’re away</a:t>
            </a:r>
          </a:p>
        </p:txBody>
      </p:sp>
      <p:sp>
        <p:nvSpPr>
          <p:cNvPr id="23" name="Content Placeholder 5">
            <a:extLst>
              <a:ext uri="{FF2B5EF4-FFF2-40B4-BE49-F238E27FC236}">
                <a16:creationId xmlns:a16="http://schemas.microsoft.com/office/drawing/2014/main" id="{7ABABDA0-F095-F4CF-5303-4ACDD3EC6587}"/>
              </a:ext>
            </a:extLst>
          </p:cNvPr>
          <p:cNvSpPr txBox="1">
            <a:spLocks/>
          </p:cNvSpPr>
          <p:nvPr/>
        </p:nvSpPr>
        <p:spPr>
          <a:xfrm>
            <a:off x="4391720" y="4577960"/>
            <a:ext cx="3430742" cy="948357"/>
          </a:xfrm>
          <a:prstGeom prst="rect">
            <a:avLst/>
          </a:prstGeom>
        </p:spPr>
        <p:txBody>
          <a:bodyPr vert="horz" lIns="0" tIns="0" rIns="0" bIns="0" rtlCol="0">
            <a:noAutofit/>
          </a:bodyPr>
          <a:lstStyle>
            <a:lvl1pPr marL="0" indent="0" algn="l" defTabSz="882171" rtl="0" eaLnBrk="1" latinLnBrk="0" hangingPunct="1">
              <a:lnSpc>
                <a:spcPct val="100000"/>
              </a:lnSpc>
              <a:spcBef>
                <a:spcPts val="0"/>
              </a:spcBef>
              <a:spcAft>
                <a:spcPts val="1000"/>
              </a:spcAft>
              <a:buFont typeface="Arial" panose="020B0604020202020204" pitchFamily="34" charset="0"/>
              <a:buNone/>
              <a:defRPr sz="1600" b="0" i="0" kern="0" spc="0" baseline="0">
                <a:solidFill>
                  <a:schemeClr val="bg1"/>
                </a:solidFill>
                <a:latin typeface="+mn-lt"/>
                <a:ea typeface="+mn-ea"/>
                <a:cs typeface="+mn-cs"/>
              </a:defRPr>
            </a:lvl1pPr>
            <a:lvl2pPr marL="171450" indent="-171450" algn="l" defTabSz="882171" rtl="0" eaLnBrk="1" latinLnBrk="0" hangingPunct="1">
              <a:lnSpc>
                <a:spcPct val="100000"/>
              </a:lnSpc>
              <a:spcBef>
                <a:spcPts val="0"/>
              </a:spcBef>
              <a:spcAft>
                <a:spcPts val="1000"/>
              </a:spcAft>
              <a:buFont typeface="Arial" panose="020B0604020202020204" pitchFamily="34" charset="0"/>
              <a:buChar char="•"/>
              <a:defRPr sz="1400" b="0" i="0" kern="0" spc="0" baseline="0">
                <a:solidFill>
                  <a:schemeClr val="bg1"/>
                </a:solidFill>
                <a:latin typeface="+mn-lt"/>
                <a:ea typeface="+mn-ea"/>
                <a:cs typeface="CiscoSansTT" panose="020B0503020201020303" pitchFamily="34" charset="0"/>
              </a:defRPr>
            </a:lvl2pPr>
            <a:lvl3pPr marL="342900" indent="-171450" algn="l" defTabSz="882171" rtl="0" eaLnBrk="1" latinLnBrk="0" hangingPunct="1">
              <a:lnSpc>
                <a:spcPct val="100000"/>
              </a:lnSpc>
              <a:spcBef>
                <a:spcPts val="0"/>
              </a:spcBef>
              <a:spcAft>
                <a:spcPts val="1000"/>
              </a:spcAft>
              <a:buFont typeface="Arial" panose="020B0604020202020204" pitchFamily="34" charset="0"/>
              <a:buChar char="•"/>
              <a:defRPr sz="1200" b="0" i="0" kern="0" spc="0" baseline="0">
                <a:solidFill>
                  <a:schemeClr val="bg1"/>
                </a:solidFill>
                <a:latin typeface="+mn-lt"/>
                <a:ea typeface="+mn-ea"/>
                <a:cs typeface="CiscoSansTT" panose="020B0503020201020303" pitchFamily="34" charset="0"/>
              </a:defRPr>
            </a:lvl3pPr>
            <a:lvl4pPr marL="519113" indent="-176213" algn="l" defTabSz="882171" rtl="0" eaLnBrk="1" latinLnBrk="0" hangingPunct="1">
              <a:lnSpc>
                <a:spcPct val="100000"/>
              </a:lnSpc>
              <a:spcBef>
                <a:spcPts val="0"/>
              </a:spcBef>
              <a:spcAft>
                <a:spcPts val="1000"/>
              </a:spcAft>
              <a:buFont typeface="Arial" panose="020B0604020202020204" pitchFamily="34" charset="0"/>
              <a:buChar char="•"/>
              <a:defRPr sz="1000" b="0" i="0" kern="0" spc="0" baseline="0">
                <a:solidFill>
                  <a:schemeClr val="bg1"/>
                </a:solidFill>
                <a:latin typeface="+mn-lt"/>
                <a:ea typeface="+mn-ea"/>
                <a:cs typeface="CiscoSansTT" panose="020B0503020201020303" pitchFamily="34" charset="0"/>
              </a:defRPr>
            </a:lvl4pPr>
            <a:lvl5pPr marL="457200" marR="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sz="600" b="0" i="0" kern="1200" spc="0" baseline="0">
                <a:solidFill>
                  <a:schemeClr val="bg1"/>
                </a:solidFill>
                <a:latin typeface="+mn-lt"/>
                <a:ea typeface="+mn-ea"/>
                <a:cs typeface="+mn-cs"/>
              </a:defRPr>
            </a:lvl5pPr>
            <a:lvl6pPr marL="242597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6pPr>
            <a:lvl7pPr marL="2867060"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7pPr>
            <a:lvl8pPr marL="3308145"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8pPr>
            <a:lvl9pPr marL="374923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9pPr>
          </a:lstStyle>
          <a:p>
            <a:pPr marL="0" marR="0" lvl="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a:pPr>
            <a:endParaRPr kumimoji="0" lang="en-US" sz="1200" b="0" i="0" u="none" strike="noStrike" kern="0" cap="none" spc="0" normalizeH="0" baseline="0" noProof="0" dirty="0">
              <a:ln>
                <a:noFill/>
              </a:ln>
              <a:solidFill>
                <a:srgbClr val="121212"/>
              </a:solidFill>
              <a:effectLst/>
              <a:uLnTx/>
              <a:uFillTx/>
              <a:latin typeface="CiscoSansTT Light"/>
              <a:ea typeface="+mn-ea"/>
              <a:cs typeface="+mn-cs"/>
            </a:endParaRPr>
          </a:p>
        </p:txBody>
      </p:sp>
      <p:sp>
        <p:nvSpPr>
          <p:cNvPr id="25" name="TextBox 24">
            <a:extLst>
              <a:ext uri="{FF2B5EF4-FFF2-40B4-BE49-F238E27FC236}">
                <a16:creationId xmlns:a16="http://schemas.microsoft.com/office/drawing/2014/main" id="{42933D23-02E9-876F-A7FC-64FFDDADFFD5}"/>
              </a:ext>
            </a:extLst>
          </p:cNvPr>
          <p:cNvSpPr txBox="1"/>
          <p:nvPr/>
        </p:nvSpPr>
        <p:spPr>
          <a:xfrm>
            <a:off x="6858000" y="5328269"/>
            <a:ext cx="0" cy="0"/>
          </a:xfrm>
          <a:prstGeom prst="rect">
            <a:avLst/>
          </a:prstGeom>
          <a:noFill/>
        </p:spPr>
        <p:txBody>
          <a:bodyPr wrap="none" lIns="0" tIns="0" rIns="0" bIns="0" rtlCol="0">
            <a:noAutofit/>
          </a:bodyPr>
          <a:lstStyle/>
          <a:p>
            <a:pPr marL="0" marR="0" lvl="0" indent="0" algn="l" defTabSz="926372" rtl="0" eaLnBrk="1" fontAlgn="auto" latinLnBrk="0" hangingPunct="1">
              <a:lnSpc>
                <a:spcPct val="12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iscoSansTT Light"/>
              <a:ea typeface="+mn-ea"/>
              <a:cs typeface="+mn-cs"/>
            </a:endParaRPr>
          </a:p>
        </p:txBody>
      </p:sp>
      <p:sp>
        <p:nvSpPr>
          <p:cNvPr id="29" name="Content Placeholder 5">
            <a:extLst>
              <a:ext uri="{FF2B5EF4-FFF2-40B4-BE49-F238E27FC236}">
                <a16:creationId xmlns:a16="http://schemas.microsoft.com/office/drawing/2014/main" id="{98B93386-2F9E-29B6-3D78-2D775340C33B}"/>
              </a:ext>
            </a:extLst>
          </p:cNvPr>
          <p:cNvSpPr txBox="1">
            <a:spLocks/>
          </p:cNvSpPr>
          <p:nvPr/>
        </p:nvSpPr>
        <p:spPr>
          <a:xfrm>
            <a:off x="9076680" y="3809534"/>
            <a:ext cx="2510730" cy="390950"/>
          </a:xfrm>
          <a:prstGeom prst="rect">
            <a:avLst/>
          </a:prstGeom>
        </p:spPr>
        <p:txBody>
          <a:bodyPr vert="horz" lIns="0" tIns="0" rIns="0" bIns="0" rtlCol="0">
            <a:noAutofit/>
          </a:bodyPr>
          <a:lstStyle>
            <a:lvl1pPr marL="0" indent="0" algn="l" defTabSz="882171" rtl="0" eaLnBrk="1" latinLnBrk="0" hangingPunct="1">
              <a:lnSpc>
                <a:spcPct val="100000"/>
              </a:lnSpc>
              <a:spcBef>
                <a:spcPts val="0"/>
              </a:spcBef>
              <a:spcAft>
                <a:spcPts val="1000"/>
              </a:spcAft>
              <a:buFont typeface="Arial" panose="020B0604020202020204" pitchFamily="34" charset="0"/>
              <a:buNone/>
              <a:defRPr sz="1600" b="0" i="0" kern="0" spc="0" baseline="0">
                <a:solidFill>
                  <a:schemeClr val="bg1"/>
                </a:solidFill>
                <a:latin typeface="+mn-lt"/>
                <a:ea typeface="+mn-ea"/>
                <a:cs typeface="+mn-cs"/>
              </a:defRPr>
            </a:lvl1pPr>
            <a:lvl2pPr marL="171450" indent="-171450" algn="l" defTabSz="882171" rtl="0" eaLnBrk="1" latinLnBrk="0" hangingPunct="1">
              <a:lnSpc>
                <a:spcPct val="100000"/>
              </a:lnSpc>
              <a:spcBef>
                <a:spcPts val="0"/>
              </a:spcBef>
              <a:spcAft>
                <a:spcPts val="1000"/>
              </a:spcAft>
              <a:buFont typeface="Arial" panose="020B0604020202020204" pitchFamily="34" charset="0"/>
              <a:buChar char="•"/>
              <a:defRPr sz="1400" b="0" i="0" kern="0" spc="0" baseline="0">
                <a:solidFill>
                  <a:schemeClr val="bg1"/>
                </a:solidFill>
                <a:latin typeface="+mn-lt"/>
                <a:ea typeface="+mn-ea"/>
                <a:cs typeface="CiscoSansTT" panose="020B0503020201020303" pitchFamily="34" charset="0"/>
              </a:defRPr>
            </a:lvl2pPr>
            <a:lvl3pPr marL="342900" indent="-171450" algn="l" defTabSz="882171" rtl="0" eaLnBrk="1" latinLnBrk="0" hangingPunct="1">
              <a:lnSpc>
                <a:spcPct val="100000"/>
              </a:lnSpc>
              <a:spcBef>
                <a:spcPts val="0"/>
              </a:spcBef>
              <a:spcAft>
                <a:spcPts val="1000"/>
              </a:spcAft>
              <a:buFont typeface="Arial" panose="020B0604020202020204" pitchFamily="34" charset="0"/>
              <a:buChar char="•"/>
              <a:defRPr sz="1200" b="0" i="0" kern="0" spc="0" baseline="0">
                <a:solidFill>
                  <a:schemeClr val="bg1"/>
                </a:solidFill>
                <a:latin typeface="+mn-lt"/>
                <a:ea typeface="+mn-ea"/>
                <a:cs typeface="CiscoSansTT" panose="020B0503020201020303" pitchFamily="34" charset="0"/>
              </a:defRPr>
            </a:lvl3pPr>
            <a:lvl4pPr marL="519113" indent="-176213" algn="l" defTabSz="882171" rtl="0" eaLnBrk="1" latinLnBrk="0" hangingPunct="1">
              <a:lnSpc>
                <a:spcPct val="100000"/>
              </a:lnSpc>
              <a:spcBef>
                <a:spcPts val="0"/>
              </a:spcBef>
              <a:spcAft>
                <a:spcPts val="1000"/>
              </a:spcAft>
              <a:buFont typeface="Arial" panose="020B0604020202020204" pitchFamily="34" charset="0"/>
              <a:buChar char="•"/>
              <a:defRPr sz="1000" b="0" i="0" kern="0" spc="0" baseline="0">
                <a:solidFill>
                  <a:schemeClr val="bg1"/>
                </a:solidFill>
                <a:latin typeface="+mn-lt"/>
                <a:ea typeface="+mn-ea"/>
                <a:cs typeface="CiscoSansTT" panose="020B0503020201020303" pitchFamily="34" charset="0"/>
              </a:defRPr>
            </a:lvl4pPr>
            <a:lvl5pPr marL="457200" marR="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sz="600" b="0" i="0" kern="1200" spc="0" baseline="0">
                <a:solidFill>
                  <a:schemeClr val="bg1"/>
                </a:solidFill>
                <a:latin typeface="+mn-lt"/>
                <a:ea typeface="+mn-ea"/>
                <a:cs typeface="+mn-cs"/>
              </a:defRPr>
            </a:lvl5pPr>
            <a:lvl6pPr marL="242597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6pPr>
            <a:lvl7pPr marL="2867060"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7pPr>
            <a:lvl8pPr marL="3308145"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8pPr>
            <a:lvl9pPr marL="374923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9pPr>
          </a:lstStyle>
          <a:p>
            <a:pPr marL="0" marR="0" lvl="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a:pPr>
            <a:endParaRPr kumimoji="0" lang="en-US" sz="1200" b="0" i="0" u="none" strike="noStrike" kern="0" cap="none" spc="0" normalizeH="0" baseline="0" noProof="0" dirty="0">
              <a:ln>
                <a:noFill/>
              </a:ln>
              <a:solidFill>
                <a:srgbClr val="121212"/>
              </a:solidFill>
              <a:effectLst/>
              <a:uLnTx/>
              <a:uFillTx/>
              <a:latin typeface="CiscoSansTT Light"/>
              <a:ea typeface="+mn-ea"/>
              <a:cs typeface="+mn-cs"/>
            </a:endParaRPr>
          </a:p>
        </p:txBody>
      </p:sp>
      <p:pic>
        <p:nvPicPr>
          <p:cNvPr id="11" name="Picture Placeholder 32" descr="A screen shot of a video call with the computer cursor on the hold call control">
            <a:extLst>
              <a:ext uri="{FF2B5EF4-FFF2-40B4-BE49-F238E27FC236}">
                <a16:creationId xmlns:a16="http://schemas.microsoft.com/office/drawing/2014/main" id="{F31AAA52-3ECC-0DCE-7D6E-C5373C36D0D3}"/>
              </a:ext>
            </a:extLst>
          </p:cNvPr>
          <p:cNvPicPr>
            <a:picLocks/>
          </p:cNvPicPr>
          <p:nvPr/>
        </p:nvPicPr>
        <p:blipFill>
          <a:blip r:embed="rId9"/>
          <a:srcRect t="6178" b="6178"/>
          <a:stretch/>
        </p:blipFill>
        <p:spPr>
          <a:xfrm>
            <a:off x="571500" y="3622232"/>
            <a:ext cx="3242218" cy="1598395"/>
          </a:xfrm>
          <a:prstGeom prst="roundRect">
            <a:avLst/>
          </a:prstGeom>
        </p:spPr>
      </p:pic>
      <p:sp>
        <p:nvSpPr>
          <p:cNvPr id="32" name="TextBox 31">
            <a:extLst>
              <a:ext uri="{FF2B5EF4-FFF2-40B4-BE49-F238E27FC236}">
                <a16:creationId xmlns:a16="http://schemas.microsoft.com/office/drawing/2014/main" id="{085E3D58-2392-0B72-184D-0A4978D68CF3}"/>
              </a:ext>
            </a:extLst>
          </p:cNvPr>
          <p:cNvSpPr txBox="1"/>
          <p:nvPr/>
        </p:nvSpPr>
        <p:spPr>
          <a:xfrm>
            <a:off x="12041579" y="1828800"/>
            <a:ext cx="0" cy="0"/>
          </a:xfrm>
          <a:prstGeom prst="rect">
            <a:avLst/>
          </a:prstGeom>
          <a:noFill/>
        </p:spPr>
        <p:txBody>
          <a:bodyPr wrap="none" lIns="0" tIns="0" rIns="0" bIns="0" rtlCol="0">
            <a:noAutofit/>
          </a:bodyPr>
          <a:lstStyle/>
          <a:p>
            <a:pPr marL="0" marR="0" lvl="0" indent="0" algn="l" defTabSz="926372" rtl="0" eaLnBrk="1" fontAlgn="auto" latinLnBrk="0" hangingPunct="1">
              <a:lnSpc>
                <a:spcPct val="12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CiscoSansTT Light"/>
              <a:ea typeface="+mn-ea"/>
              <a:cs typeface="+mn-cs"/>
            </a:endParaRPr>
          </a:p>
        </p:txBody>
      </p:sp>
      <p:sp>
        <p:nvSpPr>
          <p:cNvPr id="16" name="Content Placeholder 5">
            <a:extLst>
              <a:ext uri="{FF2B5EF4-FFF2-40B4-BE49-F238E27FC236}">
                <a16:creationId xmlns:a16="http://schemas.microsoft.com/office/drawing/2014/main" id="{6ABB49E6-6B68-F617-6DBE-383D8198C437}"/>
              </a:ext>
            </a:extLst>
          </p:cNvPr>
          <p:cNvSpPr txBox="1">
            <a:spLocks/>
          </p:cNvSpPr>
          <p:nvPr/>
        </p:nvSpPr>
        <p:spPr>
          <a:xfrm>
            <a:off x="4381500" y="4453370"/>
            <a:ext cx="3242218" cy="573368"/>
          </a:xfrm>
          <a:prstGeom prst="rect">
            <a:avLst/>
          </a:prstGeom>
        </p:spPr>
        <p:txBody>
          <a:bodyPr vert="horz" lIns="0" tIns="0" rIns="0" bIns="0" rtlCol="0">
            <a:noAutofit/>
          </a:bodyPr>
          <a:lstStyle>
            <a:lvl1pPr marL="0" indent="0" algn="l" defTabSz="882171" rtl="0" eaLnBrk="1" latinLnBrk="0" hangingPunct="1">
              <a:lnSpc>
                <a:spcPct val="100000"/>
              </a:lnSpc>
              <a:spcBef>
                <a:spcPts val="0"/>
              </a:spcBef>
              <a:spcAft>
                <a:spcPts val="1000"/>
              </a:spcAft>
              <a:buFont typeface="Arial" panose="020B0604020202020204" pitchFamily="34" charset="0"/>
              <a:buNone/>
              <a:defRPr sz="1600" b="0" i="0" kern="0" spc="0" baseline="0">
                <a:solidFill>
                  <a:schemeClr val="bg1"/>
                </a:solidFill>
                <a:latin typeface="+mn-lt"/>
                <a:ea typeface="+mn-ea"/>
                <a:cs typeface="+mn-cs"/>
              </a:defRPr>
            </a:lvl1pPr>
            <a:lvl2pPr marL="171450" indent="-171450" algn="l" defTabSz="882171" rtl="0" eaLnBrk="1" latinLnBrk="0" hangingPunct="1">
              <a:lnSpc>
                <a:spcPct val="100000"/>
              </a:lnSpc>
              <a:spcBef>
                <a:spcPts val="0"/>
              </a:spcBef>
              <a:spcAft>
                <a:spcPts val="1000"/>
              </a:spcAft>
              <a:buFont typeface="Arial" panose="020B0604020202020204" pitchFamily="34" charset="0"/>
              <a:buChar char="•"/>
              <a:defRPr sz="1400" b="0" i="0" kern="0" spc="0" baseline="0">
                <a:solidFill>
                  <a:schemeClr val="bg1"/>
                </a:solidFill>
                <a:latin typeface="+mn-lt"/>
                <a:ea typeface="+mn-ea"/>
                <a:cs typeface="CiscoSansTT" panose="020B0503020201020303" pitchFamily="34" charset="0"/>
              </a:defRPr>
            </a:lvl2pPr>
            <a:lvl3pPr marL="342900" indent="-171450" algn="l" defTabSz="882171" rtl="0" eaLnBrk="1" latinLnBrk="0" hangingPunct="1">
              <a:lnSpc>
                <a:spcPct val="100000"/>
              </a:lnSpc>
              <a:spcBef>
                <a:spcPts val="0"/>
              </a:spcBef>
              <a:spcAft>
                <a:spcPts val="1000"/>
              </a:spcAft>
              <a:buFont typeface="Arial" panose="020B0604020202020204" pitchFamily="34" charset="0"/>
              <a:buChar char="•"/>
              <a:defRPr sz="1200" b="0" i="0" kern="0" spc="0" baseline="0">
                <a:solidFill>
                  <a:schemeClr val="bg1"/>
                </a:solidFill>
                <a:latin typeface="+mn-lt"/>
                <a:ea typeface="+mn-ea"/>
                <a:cs typeface="CiscoSansTT" panose="020B0503020201020303" pitchFamily="34" charset="0"/>
              </a:defRPr>
            </a:lvl3pPr>
            <a:lvl4pPr marL="342900" indent="0" algn="l" defTabSz="882171" rtl="0" eaLnBrk="1" latinLnBrk="0" hangingPunct="1">
              <a:lnSpc>
                <a:spcPct val="100000"/>
              </a:lnSpc>
              <a:spcBef>
                <a:spcPts val="0"/>
              </a:spcBef>
              <a:spcAft>
                <a:spcPts val="1000"/>
              </a:spcAft>
              <a:buFont typeface="Arial" panose="020B0604020202020204" pitchFamily="34" charset="0"/>
              <a:buNone/>
              <a:defRPr lang="en-US" sz="1000" b="0" i="0" kern="0" spc="0" baseline="0" dirty="0" smtClean="0">
                <a:solidFill>
                  <a:schemeClr val="bg1"/>
                </a:solidFill>
                <a:latin typeface="+mn-lt"/>
                <a:ea typeface="+mn-ea"/>
                <a:cs typeface="CiscoSansTT" panose="020B0503020201020303" pitchFamily="34" charset="0"/>
              </a:defRPr>
            </a:lvl4pPr>
            <a:lvl5pPr marL="457200" marR="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sz="600" b="0" i="0" kern="1200" spc="0" baseline="0">
                <a:solidFill>
                  <a:schemeClr val="bg1"/>
                </a:solidFill>
                <a:latin typeface="+mn-lt"/>
                <a:ea typeface="+mn-ea"/>
                <a:cs typeface="+mn-cs"/>
              </a:defRPr>
            </a:lvl5pPr>
            <a:lvl6pPr marL="242597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6pPr>
            <a:lvl7pPr marL="2867060"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7pPr>
            <a:lvl8pPr marL="3308145"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8pPr>
            <a:lvl9pPr marL="374923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9pPr>
          </a:lstStyle>
          <a:p>
            <a:pPr marL="0" marR="0" lvl="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a:pPr>
            <a:r>
              <a:rPr kumimoji="0" lang="en-US" sz="1200" b="0" i="0" u="none" strike="noStrike" kern="0" cap="none" spc="0" normalizeH="0" baseline="0" noProof="0" dirty="0">
                <a:ln>
                  <a:noFill/>
                </a:ln>
                <a:solidFill>
                  <a:srgbClr val="121212"/>
                </a:solidFill>
                <a:effectLst/>
                <a:uLnTx/>
                <a:uFillTx/>
                <a:latin typeface="CiscoSansTT Light"/>
                <a:ea typeface="+mn-ea"/>
                <a:cs typeface="+mn-cs"/>
              </a:rPr>
              <a:t>If your profile is assigned </a:t>
            </a:r>
            <a:r>
              <a:rPr kumimoji="0" lang="en-US" sz="1200" b="0" i="0" u="none" strike="noStrike" kern="0" cap="none" spc="0" normalizeH="0" baseline="0" noProof="0" dirty="0">
                <a:ln>
                  <a:noFill/>
                </a:ln>
                <a:solidFill>
                  <a:srgbClr val="121212"/>
                </a:solidFill>
                <a:effectLst/>
                <a:uLnTx/>
                <a:uFillTx/>
                <a:latin typeface="CiscoSansTT Light"/>
                <a:ea typeface="+mn-ea"/>
                <a:cs typeface="+mn-cs"/>
                <a:hlinkClick r:id="rId10"/>
              </a:rPr>
              <a:t>multiple lines</a:t>
            </a:r>
            <a:r>
              <a:rPr kumimoji="0" lang="en-US" sz="1200" b="0" i="0" u="none" strike="noStrike" kern="0" cap="none" spc="0" normalizeH="0" baseline="0" noProof="0" dirty="0">
                <a:ln>
                  <a:noFill/>
                </a:ln>
                <a:solidFill>
                  <a:srgbClr val="121212"/>
                </a:solidFill>
                <a:effectLst/>
                <a:uLnTx/>
                <a:uFillTx/>
                <a:latin typeface="CiscoSansTT Light"/>
                <a:ea typeface="+mn-ea"/>
                <a:cs typeface="+mn-cs"/>
              </a:rPr>
              <a:t> with different phone numbers, you can choose which one to call from directly in the dial pad.</a:t>
            </a:r>
          </a:p>
        </p:txBody>
      </p:sp>
      <p:pic>
        <p:nvPicPr>
          <p:cNvPr id="19" name="Picture Placeholder 32" descr="A screenshot of the Webex app with multiple calling line options">
            <a:extLst>
              <a:ext uri="{FF2B5EF4-FFF2-40B4-BE49-F238E27FC236}">
                <a16:creationId xmlns:a16="http://schemas.microsoft.com/office/drawing/2014/main" id="{E7DB623A-41E2-DFB8-DA8B-B71954CFE3B9}"/>
              </a:ext>
            </a:extLst>
          </p:cNvPr>
          <p:cNvPicPr>
            <a:picLocks/>
          </p:cNvPicPr>
          <p:nvPr/>
        </p:nvPicPr>
        <p:blipFill>
          <a:blip r:embed="rId11"/>
          <a:srcRect l="116" t="59233" r="69747" b="14717"/>
          <a:stretch>
            <a:fillRect/>
          </a:stretch>
        </p:blipFill>
        <p:spPr>
          <a:xfrm>
            <a:off x="4381500" y="2794193"/>
            <a:ext cx="2660799" cy="1311759"/>
          </a:xfrm>
          <a:prstGeom prst="roundRect">
            <a:avLst/>
          </a:prstGeom>
        </p:spPr>
      </p:pic>
      <p:pic>
        <p:nvPicPr>
          <p:cNvPr id="21" name="Picture Placeholder 32" descr="A screenshot of a transcripted voicemail on the Webex app">
            <a:extLst>
              <a:ext uri="{FF2B5EF4-FFF2-40B4-BE49-F238E27FC236}">
                <a16:creationId xmlns:a16="http://schemas.microsoft.com/office/drawing/2014/main" id="{E51DE6B1-D4E9-BE40-8C44-E8F6D57A9312}"/>
              </a:ext>
            </a:extLst>
          </p:cNvPr>
          <p:cNvPicPr>
            <a:picLocks/>
          </p:cNvPicPr>
          <p:nvPr/>
        </p:nvPicPr>
        <p:blipFill>
          <a:blip r:embed="rId12"/>
          <a:srcRect t="3362" b="8994"/>
          <a:stretch>
            <a:fillRect/>
          </a:stretch>
        </p:blipFill>
        <p:spPr>
          <a:xfrm>
            <a:off x="8153400" y="3622232"/>
            <a:ext cx="3242218" cy="1598395"/>
          </a:xfrm>
          <a:prstGeom prst="roundRect">
            <a:avLst/>
          </a:prstGeom>
        </p:spPr>
      </p:pic>
      <p:sp>
        <p:nvSpPr>
          <p:cNvPr id="36" name="TextBox 35">
            <a:extLst>
              <a:ext uri="{FF2B5EF4-FFF2-40B4-BE49-F238E27FC236}">
                <a16:creationId xmlns:a16="http://schemas.microsoft.com/office/drawing/2014/main" id="{5B9F26BC-2868-2E07-CF95-0B5D1B4BE5FE}"/>
              </a:ext>
            </a:extLst>
          </p:cNvPr>
          <p:cNvSpPr txBox="1"/>
          <p:nvPr/>
        </p:nvSpPr>
        <p:spPr>
          <a:xfrm>
            <a:off x="12065000" y="3568700"/>
            <a:ext cx="0" cy="0"/>
          </a:xfrm>
          <a:prstGeom prst="rect">
            <a:avLst/>
          </a:prstGeom>
          <a:noFill/>
        </p:spPr>
        <p:txBody>
          <a:bodyPr wrap="none" lIns="0" tIns="0" rIns="0" bIns="0" rtlCol="0">
            <a:noAutofit/>
          </a:bodyPr>
          <a:lstStyle/>
          <a:p>
            <a:pPr marL="0" marR="0" lvl="0" indent="0" algn="l" defTabSz="926372" rtl="0" eaLnBrk="1" fontAlgn="auto" latinLnBrk="0" hangingPunct="1">
              <a:lnSpc>
                <a:spcPct val="12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CiscoSansTT Light"/>
              <a:ea typeface="+mn-ea"/>
              <a:cs typeface="+mn-cs"/>
            </a:endParaRPr>
          </a:p>
        </p:txBody>
      </p:sp>
      <p:sp>
        <p:nvSpPr>
          <p:cNvPr id="2" name="Rectangle 1">
            <a:extLst>
              <a:ext uri="{FF2B5EF4-FFF2-40B4-BE49-F238E27FC236}">
                <a16:creationId xmlns:a16="http://schemas.microsoft.com/office/drawing/2014/main" id="{994219C4-CF4C-4B43-D726-3A956566E841}"/>
              </a:ext>
            </a:extLst>
          </p:cNvPr>
          <p:cNvSpPr/>
          <p:nvPr/>
        </p:nvSpPr>
        <p:spPr>
          <a:xfrm>
            <a:off x="11525625" y="6376087"/>
            <a:ext cx="188579" cy="172994"/>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26372" rtl="0" eaLnBrk="1" fontAlgn="auto" latinLnBrk="0" hangingPunct="1">
              <a:lnSpc>
                <a:spcPct val="100000"/>
              </a:lnSpc>
              <a:spcBef>
                <a:spcPts val="0"/>
              </a:spcBef>
              <a:spcAft>
                <a:spcPts val="0"/>
              </a:spcAft>
              <a:buClrTx/>
              <a:buSzTx/>
              <a:buFontTx/>
              <a:buNone/>
              <a:tabLst/>
              <a:defRPr/>
            </a:pPr>
            <a:endParaRPr kumimoji="0" lang="en-US" sz="1824" b="0" i="0" u="none" strike="noStrike" kern="1200" cap="none" spc="0" normalizeH="0" baseline="0" noProof="0">
              <a:ln>
                <a:noFill/>
              </a:ln>
              <a:solidFill>
                <a:srgbClr val="121212"/>
              </a:solidFill>
              <a:effectLst/>
              <a:uLnTx/>
              <a:uFillTx/>
              <a:latin typeface="CiscoSansTT Light"/>
              <a:ea typeface="+mn-ea"/>
              <a:cs typeface="+mn-cs"/>
            </a:endParaRPr>
          </a:p>
        </p:txBody>
      </p:sp>
      <p:pic>
        <p:nvPicPr>
          <p:cNvPr id="4" name="Picture 3" descr="An icon of a phone with a circle">
            <a:extLst>
              <a:ext uri="{FF2B5EF4-FFF2-40B4-BE49-F238E27FC236}">
                <a16:creationId xmlns:a16="http://schemas.microsoft.com/office/drawing/2014/main" id="{BD5C0957-C1DB-E781-44C7-B6D1B1F21A00}"/>
              </a:ext>
            </a:extLst>
          </p:cNvPr>
          <p:cNvPicPr>
            <a:picLocks noChangeAspect="1"/>
          </p:cNvPicPr>
          <p:nvPr/>
        </p:nvPicPr>
        <p:blipFill>
          <a:blip r:embed="rId13"/>
          <a:srcRect/>
          <a:stretch/>
        </p:blipFill>
        <p:spPr>
          <a:xfrm>
            <a:off x="571500" y="671058"/>
            <a:ext cx="521368" cy="521368"/>
          </a:xfrm>
          <a:prstGeom prst="rect">
            <a:avLst/>
          </a:prstGeom>
        </p:spPr>
      </p:pic>
      <p:pic>
        <p:nvPicPr>
          <p:cNvPr id="8" name="Picture 7" descr="An icon of a headset">
            <a:extLst>
              <a:ext uri="{FF2B5EF4-FFF2-40B4-BE49-F238E27FC236}">
                <a16:creationId xmlns:a16="http://schemas.microsoft.com/office/drawing/2014/main" id="{F32E8323-F7D6-D693-5387-7C0005FF56DC}"/>
              </a:ext>
            </a:extLst>
          </p:cNvPr>
          <p:cNvPicPr>
            <a:picLocks noChangeAspect="1"/>
          </p:cNvPicPr>
          <p:nvPr/>
        </p:nvPicPr>
        <p:blipFill>
          <a:blip r:embed="rId14"/>
          <a:srcRect/>
          <a:stretch/>
        </p:blipFill>
        <p:spPr>
          <a:xfrm>
            <a:off x="4381500" y="691111"/>
            <a:ext cx="521368" cy="481262"/>
          </a:xfrm>
          <a:prstGeom prst="rect">
            <a:avLst/>
          </a:prstGeom>
        </p:spPr>
      </p:pic>
      <p:pic>
        <p:nvPicPr>
          <p:cNvPr id="13" name="Picture 12" descr="An icon a person with a headset and chat bubble">
            <a:extLst>
              <a:ext uri="{FF2B5EF4-FFF2-40B4-BE49-F238E27FC236}">
                <a16:creationId xmlns:a16="http://schemas.microsoft.com/office/drawing/2014/main" id="{AD4CEE62-79DF-FE98-DAEC-A90A8ACCD0CC}"/>
              </a:ext>
            </a:extLst>
          </p:cNvPr>
          <p:cNvPicPr>
            <a:picLocks noChangeAspect="1"/>
          </p:cNvPicPr>
          <p:nvPr/>
        </p:nvPicPr>
        <p:blipFill>
          <a:blip r:embed="rId15"/>
          <a:srcRect/>
          <a:stretch/>
        </p:blipFill>
        <p:spPr>
          <a:xfrm>
            <a:off x="8153400" y="691111"/>
            <a:ext cx="630688" cy="501315"/>
          </a:xfrm>
          <a:prstGeom prst="rect">
            <a:avLst/>
          </a:prstGeom>
        </p:spPr>
      </p:pic>
    </p:spTree>
    <p:extLst>
      <p:ext uri="{BB962C8B-B14F-4D97-AF65-F5344CB8AC3E}">
        <p14:creationId xmlns:p14="http://schemas.microsoft.com/office/powerpoint/2010/main" val="39470524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9C73EC-EB39-28AA-15D3-FAC70B91F25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F7E9360-A4CF-47B4-3ED7-87002F81D0B1}"/>
              </a:ext>
            </a:extLst>
          </p:cNvPr>
          <p:cNvSpPr>
            <a:spLocks noGrp="1"/>
          </p:cNvSpPr>
          <p:nvPr>
            <p:ph type="title"/>
          </p:nvPr>
        </p:nvSpPr>
        <p:spPr/>
        <p:txBody>
          <a:bodyPr/>
          <a:lstStyle/>
          <a:p>
            <a:r>
              <a:rPr lang="en-US" dirty="0"/>
              <a:t>A better way to meet</a:t>
            </a:r>
          </a:p>
        </p:txBody>
      </p:sp>
      <p:sp>
        <p:nvSpPr>
          <p:cNvPr id="5" name="Content Placeholder 4">
            <a:extLst>
              <a:ext uri="{FF2B5EF4-FFF2-40B4-BE49-F238E27FC236}">
                <a16:creationId xmlns:a16="http://schemas.microsoft.com/office/drawing/2014/main" id="{8124F18F-9CAC-673E-EF51-863E6810BFA2}"/>
              </a:ext>
            </a:extLst>
          </p:cNvPr>
          <p:cNvSpPr>
            <a:spLocks noGrp="1"/>
          </p:cNvSpPr>
          <p:nvPr>
            <p:ph sz="quarter" idx="47"/>
          </p:nvPr>
        </p:nvSpPr>
        <p:spPr>
          <a:xfrm>
            <a:off x="571500" y="2893715"/>
            <a:ext cx="3242217" cy="682238"/>
          </a:xfrm>
        </p:spPr>
        <p:txBody>
          <a:bodyPr wrap="square">
            <a:spAutoFit/>
          </a:bodyPr>
          <a:lstStyle/>
          <a:p>
            <a:r>
              <a:rPr lang="en-US" sz="1200" dirty="0"/>
              <a:t>Use the Webex app for the best experience.</a:t>
            </a:r>
          </a:p>
          <a:p>
            <a:r>
              <a:rPr lang="en-US" sz="1200" dirty="0"/>
              <a:t>After you install the app and sign in, you can host, join, and participate in meetings.</a:t>
            </a:r>
          </a:p>
        </p:txBody>
      </p:sp>
      <p:sp>
        <p:nvSpPr>
          <p:cNvPr id="9" name="Text Placeholder 8">
            <a:extLst>
              <a:ext uri="{FF2B5EF4-FFF2-40B4-BE49-F238E27FC236}">
                <a16:creationId xmlns:a16="http://schemas.microsoft.com/office/drawing/2014/main" id="{57E6B23F-0154-C227-F44B-E98D5BC36F23}"/>
              </a:ext>
            </a:extLst>
          </p:cNvPr>
          <p:cNvSpPr>
            <a:spLocks noGrp="1"/>
          </p:cNvSpPr>
          <p:nvPr>
            <p:ph type="body" sz="half" idx="2"/>
          </p:nvPr>
        </p:nvSpPr>
        <p:spPr>
          <a:xfrm>
            <a:off x="1397668" y="2013865"/>
            <a:ext cx="2639408" cy="729049"/>
          </a:xfrm>
        </p:spPr>
        <p:txBody>
          <a:bodyPr/>
          <a:lstStyle/>
          <a:p>
            <a:r>
              <a:rPr lang="en-US" dirty="0"/>
              <a:t>Keep all your work</a:t>
            </a:r>
            <a:br>
              <a:rPr lang="en-US" dirty="0"/>
            </a:br>
            <a:r>
              <a:rPr lang="en-US" dirty="0"/>
              <a:t>in one place</a:t>
            </a:r>
          </a:p>
        </p:txBody>
      </p:sp>
      <p:sp>
        <p:nvSpPr>
          <p:cNvPr id="6" name="Content Placeholder 5">
            <a:extLst>
              <a:ext uri="{FF2B5EF4-FFF2-40B4-BE49-F238E27FC236}">
                <a16:creationId xmlns:a16="http://schemas.microsoft.com/office/drawing/2014/main" id="{0D33848B-43DA-8A2F-E1EA-1DDA286C3B5C}"/>
              </a:ext>
            </a:extLst>
          </p:cNvPr>
          <p:cNvSpPr>
            <a:spLocks noGrp="1"/>
          </p:cNvSpPr>
          <p:nvPr>
            <p:ph sz="quarter" idx="48"/>
          </p:nvPr>
        </p:nvSpPr>
        <p:spPr>
          <a:xfrm>
            <a:off x="4391720" y="2885407"/>
            <a:ext cx="3242218" cy="1030911"/>
          </a:xfrm>
        </p:spPr>
        <p:txBody>
          <a:bodyPr/>
          <a:lstStyle/>
          <a:p>
            <a:r>
              <a:rPr lang="en-US" sz="1200" dirty="0"/>
              <a:t>No need to search your inbox—see your scheduled meetings from the </a:t>
            </a:r>
            <a:r>
              <a:rPr lang="en-US" sz="1200" dirty="0">
                <a:latin typeface="CiscoSansTT Medium" panose="020B0903020201020303" pitchFamily="34" charset="0"/>
                <a:cs typeface="CiscoSansTT Medium" panose="020B0903020201020303" pitchFamily="34" charset="0"/>
              </a:rPr>
              <a:t>Meetings</a:t>
            </a:r>
            <a:r>
              <a:rPr lang="en-US" sz="1200" b="1" dirty="0"/>
              <a:t> </a:t>
            </a:r>
            <a:r>
              <a:rPr lang="en-US" sz="1200" dirty="0"/>
              <a:t>tab. Click the</a:t>
            </a:r>
            <a:r>
              <a:rPr lang="en-US" sz="1200" b="1" dirty="0"/>
              <a:t> </a:t>
            </a:r>
            <a:r>
              <a:rPr lang="en-US" sz="1200" dirty="0">
                <a:latin typeface="CiscoSansTT Medium" panose="020B0903020201020303" pitchFamily="34" charset="0"/>
                <a:cs typeface="CiscoSansTT Medium" panose="020B0903020201020303" pitchFamily="34" charset="0"/>
              </a:rPr>
              <a:t>Join</a:t>
            </a:r>
            <a:r>
              <a:rPr lang="en-US" sz="1200" dirty="0"/>
              <a:t> button when it’s time to meet.</a:t>
            </a:r>
          </a:p>
          <a:p>
            <a:r>
              <a:rPr lang="en-US" sz="1200" dirty="0">
                <a:latin typeface="CiscoSansTT Medium" panose="020B0903020201020303" pitchFamily="34" charset="0"/>
                <a:cs typeface="CiscoSansTT Medium" panose="020B0903020201020303" pitchFamily="34" charset="0"/>
              </a:rPr>
              <a:t>Tip</a:t>
            </a:r>
            <a:r>
              <a:rPr lang="en-US" sz="1200" b="1" dirty="0"/>
              <a:t>: </a:t>
            </a:r>
            <a:r>
              <a:rPr lang="en-US" sz="1200" dirty="0">
                <a:hlinkClick r:id="rId3"/>
              </a:rPr>
              <a:t>Connect your calendar</a:t>
            </a:r>
            <a:r>
              <a:rPr lang="en-US" sz="1200" dirty="0"/>
              <a:t> to sync meetings and availability automatically.</a:t>
            </a:r>
          </a:p>
          <a:p>
            <a:endParaRPr lang="en-US" sz="1200" dirty="0"/>
          </a:p>
        </p:txBody>
      </p:sp>
      <p:sp>
        <p:nvSpPr>
          <p:cNvPr id="10" name="Text Placeholder 9">
            <a:extLst>
              <a:ext uri="{FF2B5EF4-FFF2-40B4-BE49-F238E27FC236}">
                <a16:creationId xmlns:a16="http://schemas.microsoft.com/office/drawing/2014/main" id="{8A2A3BEC-C0E8-0174-61E3-01F5B5D06B3D}"/>
              </a:ext>
            </a:extLst>
          </p:cNvPr>
          <p:cNvSpPr>
            <a:spLocks noGrp="1"/>
          </p:cNvSpPr>
          <p:nvPr>
            <p:ph type="body" sz="half" idx="49"/>
          </p:nvPr>
        </p:nvSpPr>
        <p:spPr>
          <a:xfrm>
            <a:off x="5168044" y="2013865"/>
            <a:ext cx="2680555" cy="300061"/>
          </a:xfrm>
        </p:spPr>
        <p:txBody>
          <a:bodyPr vert="horz" lIns="0" tIns="0" rIns="0" bIns="0" rtlCol="0">
            <a:noAutofit/>
          </a:bodyPr>
          <a:lstStyle/>
          <a:p>
            <a:r>
              <a:rPr lang="en-US" dirty="0"/>
              <a:t>View and</a:t>
            </a:r>
            <a:br>
              <a:rPr lang="en-US" dirty="0"/>
            </a:br>
            <a:r>
              <a:rPr lang="en-US" dirty="0"/>
              <a:t>join meetings</a:t>
            </a:r>
          </a:p>
        </p:txBody>
      </p:sp>
      <p:sp>
        <p:nvSpPr>
          <p:cNvPr id="13" name="Text Placeholder 9">
            <a:extLst>
              <a:ext uri="{FF2B5EF4-FFF2-40B4-BE49-F238E27FC236}">
                <a16:creationId xmlns:a16="http://schemas.microsoft.com/office/drawing/2014/main" id="{2A979BB4-7FA0-45F1-D781-A3F261C96BF2}"/>
              </a:ext>
            </a:extLst>
          </p:cNvPr>
          <p:cNvSpPr txBox="1">
            <a:spLocks/>
          </p:cNvSpPr>
          <p:nvPr/>
        </p:nvSpPr>
        <p:spPr>
          <a:xfrm>
            <a:off x="571500" y="1180882"/>
            <a:ext cx="7861300" cy="553998"/>
          </a:xfrm>
          <a:prstGeom prst="rect">
            <a:avLst/>
          </a:prstGeom>
        </p:spPr>
        <p:txBody>
          <a:bodyPr vert="horz" lIns="0" tIns="0" rIns="0" bIns="0" rtlCol="0">
            <a:noAutofit/>
          </a:bodyPr>
          <a:lstStyle>
            <a:lvl1pPr marL="0" indent="0" algn="l" defTabSz="882171" rtl="0" eaLnBrk="1" latinLnBrk="0" hangingPunct="1">
              <a:lnSpc>
                <a:spcPct val="100000"/>
              </a:lnSpc>
              <a:spcBef>
                <a:spcPts val="0"/>
              </a:spcBef>
              <a:spcAft>
                <a:spcPts val="1000"/>
              </a:spcAft>
              <a:buFont typeface="Arial" panose="020B0604020202020204" pitchFamily="34" charset="0"/>
              <a:buNone/>
              <a:defRPr sz="1600" b="0" i="0" kern="0" spc="0" baseline="0">
                <a:solidFill>
                  <a:schemeClr val="bg1"/>
                </a:solidFill>
                <a:latin typeface="+mn-lt"/>
                <a:ea typeface="+mn-ea"/>
                <a:cs typeface="+mn-cs"/>
              </a:defRPr>
            </a:lvl1pPr>
            <a:lvl2pPr marL="171450" indent="-171450" algn="l" defTabSz="882171" rtl="0" eaLnBrk="1" latinLnBrk="0" hangingPunct="1">
              <a:lnSpc>
                <a:spcPct val="100000"/>
              </a:lnSpc>
              <a:spcBef>
                <a:spcPts val="0"/>
              </a:spcBef>
              <a:spcAft>
                <a:spcPts val="1000"/>
              </a:spcAft>
              <a:buFont typeface="Arial" panose="020B0604020202020204" pitchFamily="34" charset="0"/>
              <a:buChar char="•"/>
              <a:defRPr sz="1400" b="0" i="0" kern="0" spc="0" baseline="0">
                <a:solidFill>
                  <a:schemeClr val="bg1"/>
                </a:solidFill>
                <a:latin typeface="+mn-lt"/>
                <a:ea typeface="+mn-ea"/>
                <a:cs typeface="CiscoSansTT" panose="020B0503020201020303" pitchFamily="34" charset="0"/>
              </a:defRPr>
            </a:lvl2pPr>
            <a:lvl3pPr marL="342900" indent="-171450" algn="l" defTabSz="882171" rtl="0" eaLnBrk="1" latinLnBrk="0" hangingPunct="1">
              <a:lnSpc>
                <a:spcPct val="100000"/>
              </a:lnSpc>
              <a:spcBef>
                <a:spcPts val="0"/>
              </a:spcBef>
              <a:spcAft>
                <a:spcPts val="1000"/>
              </a:spcAft>
              <a:buFont typeface="Arial" panose="020B0604020202020204" pitchFamily="34" charset="0"/>
              <a:buChar char="•"/>
              <a:defRPr sz="1200" b="0" i="0" kern="0" spc="0" baseline="0">
                <a:solidFill>
                  <a:schemeClr val="bg1"/>
                </a:solidFill>
                <a:latin typeface="+mn-lt"/>
                <a:ea typeface="+mn-ea"/>
                <a:cs typeface="CiscoSansTT" panose="020B0503020201020303" pitchFamily="34" charset="0"/>
              </a:defRPr>
            </a:lvl3pPr>
            <a:lvl4pPr marL="519113" indent="-176213" algn="l" defTabSz="882171" rtl="0" eaLnBrk="1" latinLnBrk="0" hangingPunct="1">
              <a:lnSpc>
                <a:spcPct val="100000"/>
              </a:lnSpc>
              <a:spcBef>
                <a:spcPts val="0"/>
              </a:spcBef>
              <a:spcAft>
                <a:spcPts val="1000"/>
              </a:spcAft>
              <a:buFont typeface="Arial" panose="020B0604020202020204" pitchFamily="34" charset="0"/>
              <a:buChar char="•"/>
              <a:defRPr sz="1000" b="0" i="0" kern="0" spc="0" baseline="0">
                <a:solidFill>
                  <a:schemeClr val="bg1"/>
                </a:solidFill>
                <a:latin typeface="+mn-lt"/>
                <a:ea typeface="+mn-ea"/>
                <a:cs typeface="CiscoSansTT" panose="020B0503020201020303" pitchFamily="34" charset="0"/>
              </a:defRPr>
            </a:lvl4pPr>
            <a:lvl5pPr marL="457200" marR="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sz="600" b="0" i="0" kern="1200" spc="0" baseline="0">
                <a:solidFill>
                  <a:schemeClr val="bg1"/>
                </a:solidFill>
                <a:latin typeface="+mn-lt"/>
                <a:ea typeface="+mn-ea"/>
                <a:cs typeface="+mn-cs"/>
              </a:defRPr>
            </a:lvl5pPr>
            <a:lvl6pPr marL="242597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6pPr>
            <a:lvl7pPr marL="2867060"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7pPr>
            <a:lvl8pPr marL="3308145"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8pPr>
            <a:lvl9pPr marL="374923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9pPr>
          </a:lstStyle>
          <a:p>
            <a:pPr marL="0" marR="0" lvl="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a:pPr>
            <a:r>
              <a:rPr kumimoji="0" lang="en-US" sz="1600" b="0" i="0" u="none" strike="noStrike" kern="0" cap="none" spc="0" normalizeH="0" baseline="0" noProof="0" dirty="0">
                <a:ln>
                  <a:noFill/>
                </a:ln>
                <a:solidFill>
                  <a:srgbClr val="121212"/>
                </a:solidFill>
                <a:effectLst/>
                <a:uLnTx/>
                <a:uFillTx/>
                <a:latin typeface="CiscoSansTT Light"/>
                <a:ea typeface="+mn-ea"/>
                <a:cs typeface="+mn-cs"/>
              </a:rPr>
              <a:t>Meetings don't have to slow you down. Connect quickly, stay engaged, and leave knowing what’s next, whether you're joining, hosting, or jumping in last minute.</a:t>
            </a:r>
          </a:p>
        </p:txBody>
      </p:sp>
      <p:sp>
        <p:nvSpPr>
          <p:cNvPr id="14" name="Rounded Rectangle 13" descr="A button that says download the app">
            <a:hlinkClick r:id="rId4"/>
            <a:extLst>
              <a:ext uri="{FF2B5EF4-FFF2-40B4-BE49-F238E27FC236}">
                <a16:creationId xmlns:a16="http://schemas.microsoft.com/office/drawing/2014/main" id="{03E383D9-205A-A540-13D1-66C28469205C}"/>
              </a:ext>
            </a:extLst>
          </p:cNvPr>
          <p:cNvSpPr/>
          <p:nvPr/>
        </p:nvSpPr>
        <p:spPr>
          <a:xfrm>
            <a:off x="571185" y="3883710"/>
            <a:ext cx="1905001" cy="455930"/>
          </a:xfrm>
          <a:prstGeom prst="roundRect">
            <a:avLst>
              <a:gd name="adj" fmla="val 50000"/>
            </a:avLst>
          </a:prstGeom>
          <a:solidFill>
            <a:srgbClr val="1212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2637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iscoSansTT Light"/>
                <a:ea typeface="+mn-ea"/>
                <a:cs typeface="+mn-cs"/>
              </a:rPr>
              <a:t>Download the app</a:t>
            </a:r>
          </a:p>
        </p:txBody>
      </p:sp>
      <p:sp>
        <p:nvSpPr>
          <p:cNvPr id="23" name="Content Placeholder 5">
            <a:extLst>
              <a:ext uri="{FF2B5EF4-FFF2-40B4-BE49-F238E27FC236}">
                <a16:creationId xmlns:a16="http://schemas.microsoft.com/office/drawing/2014/main" id="{9CD98D9B-2831-1B90-3A02-FC73DF8D5EE4}"/>
              </a:ext>
            </a:extLst>
          </p:cNvPr>
          <p:cNvSpPr txBox="1">
            <a:spLocks/>
          </p:cNvSpPr>
          <p:nvPr/>
        </p:nvSpPr>
        <p:spPr>
          <a:xfrm>
            <a:off x="4391720" y="4577960"/>
            <a:ext cx="3430742" cy="948357"/>
          </a:xfrm>
          <a:prstGeom prst="rect">
            <a:avLst/>
          </a:prstGeom>
        </p:spPr>
        <p:txBody>
          <a:bodyPr vert="horz" lIns="0" tIns="0" rIns="0" bIns="0" rtlCol="0">
            <a:noAutofit/>
          </a:bodyPr>
          <a:lstStyle>
            <a:lvl1pPr marL="0" indent="0" algn="l" defTabSz="882171" rtl="0" eaLnBrk="1" latinLnBrk="0" hangingPunct="1">
              <a:lnSpc>
                <a:spcPct val="100000"/>
              </a:lnSpc>
              <a:spcBef>
                <a:spcPts val="0"/>
              </a:spcBef>
              <a:spcAft>
                <a:spcPts val="1000"/>
              </a:spcAft>
              <a:buFont typeface="Arial" panose="020B0604020202020204" pitchFamily="34" charset="0"/>
              <a:buNone/>
              <a:defRPr sz="1600" b="0" i="0" kern="0" spc="0" baseline="0">
                <a:solidFill>
                  <a:schemeClr val="bg1"/>
                </a:solidFill>
                <a:latin typeface="+mn-lt"/>
                <a:ea typeface="+mn-ea"/>
                <a:cs typeface="+mn-cs"/>
              </a:defRPr>
            </a:lvl1pPr>
            <a:lvl2pPr marL="171450" indent="-171450" algn="l" defTabSz="882171" rtl="0" eaLnBrk="1" latinLnBrk="0" hangingPunct="1">
              <a:lnSpc>
                <a:spcPct val="100000"/>
              </a:lnSpc>
              <a:spcBef>
                <a:spcPts val="0"/>
              </a:spcBef>
              <a:spcAft>
                <a:spcPts val="1000"/>
              </a:spcAft>
              <a:buFont typeface="Arial" panose="020B0604020202020204" pitchFamily="34" charset="0"/>
              <a:buChar char="•"/>
              <a:defRPr sz="1400" b="0" i="0" kern="0" spc="0" baseline="0">
                <a:solidFill>
                  <a:schemeClr val="bg1"/>
                </a:solidFill>
                <a:latin typeface="+mn-lt"/>
                <a:ea typeface="+mn-ea"/>
                <a:cs typeface="CiscoSansTT" panose="020B0503020201020303" pitchFamily="34" charset="0"/>
              </a:defRPr>
            </a:lvl2pPr>
            <a:lvl3pPr marL="342900" indent="-171450" algn="l" defTabSz="882171" rtl="0" eaLnBrk="1" latinLnBrk="0" hangingPunct="1">
              <a:lnSpc>
                <a:spcPct val="100000"/>
              </a:lnSpc>
              <a:spcBef>
                <a:spcPts val="0"/>
              </a:spcBef>
              <a:spcAft>
                <a:spcPts val="1000"/>
              </a:spcAft>
              <a:buFont typeface="Arial" panose="020B0604020202020204" pitchFamily="34" charset="0"/>
              <a:buChar char="•"/>
              <a:defRPr sz="1200" b="0" i="0" kern="0" spc="0" baseline="0">
                <a:solidFill>
                  <a:schemeClr val="bg1"/>
                </a:solidFill>
                <a:latin typeface="+mn-lt"/>
                <a:ea typeface="+mn-ea"/>
                <a:cs typeface="CiscoSansTT" panose="020B0503020201020303" pitchFamily="34" charset="0"/>
              </a:defRPr>
            </a:lvl3pPr>
            <a:lvl4pPr marL="519113" indent="-176213" algn="l" defTabSz="882171" rtl="0" eaLnBrk="1" latinLnBrk="0" hangingPunct="1">
              <a:lnSpc>
                <a:spcPct val="100000"/>
              </a:lnSpc>
              <a:spcBef>
                <a:spcPts val="0"/>
              </a:spcBef>
              <a:spcAft>
                <a:spcPts val="1000"/>
              </a:spcAft>
              <a:buFont typeface="Arial" panose="020B0604020202020204" pitchFamily="34" charset="0"/>
              <a:buChar char="•"/>
              <a:defRPr sz="1000" b="0" i="0" kern="0" spc="0" baseline="0">
                <a:solidFill>
                  <a:schemeClr val="bg1"/>
                </a:solidFill>
                <a:latin typeface="+mn-lt"/>
                <a:ea typeface="+mn-ea"/>
                <a:cs typeface="CiscoSansTT" panose="020B0503020201020303" pitchFamily="34" charset="0"/>
              </a:defRPr>
            </a:lvl4pPr>
            <a:lvl5pPr marL="457200" marR="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sz="600" b="0" i="0" kern="1200" spc="0" baseline="0">
                <a:solidFill>
                  <a:schemeClr val="bg1"/>
                </a:solidFill>
                <a:latin typeface="+mn-lt"/>
                <a:ea typeface="+mn-ea"/>
                <a:cs typeface="+mn-cs"/>
              </a:defRPr>
            </a:lvl5pPr>
            <a:lvl6pPr marL="242597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6pPr>
            <a:lvl7pPr marL="2867060"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7pPr>
            <a:lvl8pPr marL="3308145"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8pPr>
            <a:lvl9pPr marL="374923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9pPr>
          </a:lstStyle>
          <a:p>
            <a:pPr marL="0" marR="0" lvl="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a:pPr>
            <a:endParaRPr kumimoji="0" lang="en-US" sz="1200" b="0" i="0" u="none" strike="noStrike" kern="0" cap="none" spc="0" normalizeH="0" baseline="0" noProof="0" dirty="0">
              <a:ln>
                <a:noFill/>
              </a:ln>
              <a:solidFill>
                <a:srgbClr val="121212"/>
              </a:solidFill>
              <a:effectLst/>
              <a:uLnTx/>
              <a:uFillTx/>
              <a:latin typeface="CiscoSansTT Light"/>
              <a:ea typeface="+mn-ea"/>
              <a:cs typeface="+mn-cs"/>
            </a:endParaRPr>
          </a:p>
        </p:txBody>
      </p:sp>
      <p:sp>
        <p:nvSpPr>
          <p:cNvPr id="24" name="Content Placeholder 5">
            <a:extLst>
              <a:ext uri="{FF2B5EF4-FFF2-40B4-BE49-F238E27FC236}">
                <a16:creationId xmlns:a16="http://schemas.microsoft.com/office/drawing/2014/main" id="{346FD74D-640D-69CC-218C-A69D7BF3FB07}"/>
              </a:ext>
            </a:extLst>
          </p:cNvPr>
          <p:cNvSpPr txBox="1">
            <a:spLocks/>
          </p:cNvSpPr>
          <p:nvPr/>
        </p:nvSpPr>
        <p:spPr>
          <a:xfrm>
            <a:off x="6235011" y="4728761"/>
            <a:ext cx="2510730" cy="948357"/>
          </a:xfrm>
          <a:prstGeom prst="rect">
            <a:avLst/>
          </a:prstGeom>
        </p:spPr>
        <p:txBody>
          <a:bodyPr vert="horz" lIns="0" tIns="0" rIns="0" bIns="0" rtlCol="0">
            <a:noAutofit/>
          </a:bodyPr>
          <a:lstStyle>
            <a:lvl1pPr marL="0" indent="0" algn="l" defTabSz="882171" rtl="0" eaLnBrk="1" latinLnBrk="0" hangingPunct="1">
              <a:lnSpc>
                <a:spcPct val="100000"/>
              </a:lnSpc>
              <a:spcBef>
                <a:spcPts val="0"/>
              </a:spcBef>
              <a:spcAft>
                <a:spcPts val="1000"/>
              </a:spcAft>
              <a:buFont typeface="Arial" panose="020B0604020202020204" pitchFamily="34" charset="0"/>
              <a:buNone/>
              <a:defRPr sz="1600" b="0" i="0" kern="0" spc="0" baseline="0">
                <a:solidFill>
                  <a:schemeClr val="bg1"/>
                </a:solidFill>
                <a:latin typeface="+mn-lt"/>
                <a:ea typeface="+mn-ea"/>
                <a:cs typeface="+mn-cs"/>
              </a:defRPr>
            </a:lvl1pPr>
            <a:lvl2pPr marL="171450" indent="-171450" algn="l" defTabSz="882171" rtl="0" eaLnBrk="1" latinLnBrk="0" hangingPunct="1">
              <a:lnSpc>
                <a:spcPct val="100000"/>
              </a:lnSpc>
              <a:spcBef>
                <a:spcPts val="0"/>
              </a:spcBef>
              <a:spcAft>
                <a:spcPts val="1000"/>
              </a:spcAft>
              <a:buFont typeface="Arial" panose="020B0604020202020204" pitchFamily="34" charset="0"/>
              <a:buChar char="•"/>
              <a:defRPr sz="1400" b="0" i="0" kern="0" spc="0" baseline="0">
                <a:solidFill>
                  <a:schemeClr val="bg1"/>
                </a:solidFill>
                <a:latin typeface="+mn-lt"/>
                <a:ea typeface="+mn-ea"/>
                <a:cs typeface="CiscoSansTT" panose="020B0503020201020303" pitchFamily="34" charset="0"/>
              </a:defRPr>
            </a:lvl2pPr>
            <a:lvl3pPr marL="342900" indent="-171450" algn="l" defTabSz="882171" rtl="0" eaLnBrk="1" latinLnBrk="0" hangingPunct="1">
              <a:lnSpc>
                <a:spcPct val="100000"/>
              </a:lnSpc>
              <a:spcBef>
                <a:spcPts val="0"/>
              </a:spcBef>
              <a:spcAft>
                <a:spcPts val="1000"/>
              </a:spcAft>
              <a:buFont typeface="Arial" panose="020B0604020202020204" pitchFamily="34" charset="0"/>
              <a:buChar char="•"/>
              <a:defRPr sz="1200" b="0" i="0" kern="0" spc="0" baseline="0">
                <a:solidFill>
                  <a:schemeClr val="bg1"/>
                </a:solidFill>
                <a:latin typeface="+mn-lt"/>
                <a:ea typeface="+mn-ea"/>
                <a:cs typeface="CiscoSansTT" panose="020B0503020201020303" pitchFamily="34" charset="0"/>
              </a:defRPr>
            </a:lvl3pPr>
            <a:lvl4pPr marL="519113" indent="-176213" algn="l" defTabSz="882171" rtl="0" eaLnBrk="1" latinLnBrk="0" hangingPunct="1">
              <a:lnSpc>
                <a:spcPct val="100000"/>
              </a:lnSpc>
              <a:spcBef>
                <a:spcPts val="0"/>
              </a:spcBef>
              <a:spcAft>
                <a:spcPts val="1000"/>
              </a:spcAft>
              <a:buFont typeface="Arial" panose="020B0604020202020204" pitchFamily="34" charset="0"/>
              <a:buChar char="•"/>
              <a:defRPr sz="1000" b="0" i="0" kern="0" spc="0" baseline="0">
                <a:solidFill>
                  <a:schemeClr val="bg1"/>
                </a:solidFill>
                <a:latin typeface="+mn-lt"/>
                <a:ea typeface="+mn-ea"/>
                <a:cs typeface="CiscoSansTT" panose="020B0503020201020303" pitchFamily="34" charset="0"/>
              </a:defRPr>
            </a:lvl4pPr>
            <a:lvl5pPr marL="457200" marR="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sz="600" b="0" i="0" kern="1200" spc="0" baseline="0">
                <a:solidFill>
                  <a:schemeClr val="bg1"/>
                </a:solidFill>
                <a:latin typeface="+mn-lt"/>
                <a:ea typeface="+mn-ea"/>
                <a:cs typeface="+mn-cs"/>
              </a:defRPr>
            </a:lvl5pPr>
            <a:lvl6pPr marL="242597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6pPr>
            <a:lvl7pPr marL="2867060"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7pPr>
            <a:lvl8pPr marL="3308145"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8pPr>
            <a:lvl9pPr marL="374923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9pPr>
          </a:lstStyle>
          <a:p>
            <a:pPr marL="0" marR="0" lvl="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a:pPr>
            <a:endParaRPr kumimoji="0" lang="en-US" sz="1200" b="0" i="0" u="none" strike="noStrike" kern="0" cap="none" spc="0" normalizeH="0" baseline="0" noProof="0" dirty="0">
              <a:ln>
                <a:noFill/>
              </a:ln>
              <a:solidFill>
                <a:srgbClr val="121212"/>
              </a:solidFill>
              <a:effectLst/>
              <a:uLnTx/>
              <a:uFillTx/>
              <a:latin typeface="CiscoSansTT Light"/>
              <a:ea typeface="+mn-ea"/>
              <a:cs typeface="+mn-cs"/>
            </a:endParaRPr>
          </a:p>
        </p:txBody>
      </p:sp>
      <p:sp>
        <p:nvSpPr>
          <p:cNvPr id="25" name="TextBox 24">
            <a:extLst>
              <a:ext uri="{FF2B5EF4-FFF2-40B4-BE49-F238E27FC236}">
                <a16:creationId xmlns:a16="http://schemas.microsoft.com/office/drawing/2014/main" id="{D546768F-CF03-AC16-C93D-BE7642944BCC}"/>
              </a:ext>
            </a:extLst>
          </p:cNvPr>
          <p:cNvSpPr txBox="1"/>
          <p:nvPr/>
        </p:nvSpPr>
        <p:spPr>
          <a:xfrm>
            <a:off x="6858000" y="5328269"/>
            <a:ext cx="0" cy="0"/>
          </a:xfrm>
          <a:prstGeom prst="rect">
            <a:avLst/>
          </a:prstGeom>
          <a:noFill/>
        </p:spPr>
        <p:txBody>
          <a:bodyPr wrap="none" lIns="0" tIns="0" rIns="0" bIns="0" rtlCol="0">
            <a:noAutofit/>
          </a:bodyPr>
          <a:lstStyle/>
          <a:p>
            <a:pPr marL="0" marR="0" lvl="0" indent="0" algn="l" defTabSz="926372" rtl="0" eaLnBrk="1" fontAlgn="auto" latinLnBrk="0" hangingPunct="1">
              <a:lnSpc>
                <a:spcPct val="12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iscoSansTT Light"/>
              <a:ea typeface="+mn-ea"/>
              <a:cs typeface="+mn-cs"/>
            </a:endParaRPr>
          </a:p>
        </p:txBody>
      </p:sp>
      <p:sp>
        <p:nvSpPr>
          <p:cNvPr id="29" name="Content Placeholder 5">
            <a:extLst>
              <a:ext uri="{FF2B5EF4-FFF2-40B4-BE49-F238E27FC236}">
                <a16:creationId xmlns:a16="http://schemas.microsoft.com/office/drawing/2014/main" id="{A719098F-6380-6DA4-805D-2C4AC48CEA3C}"/>
              </a:ext>
            </a:extLst>
          </p:cNvPr>
          <p:cNvSpPr txBox="1">
            <a:spLocks/>
          </p:cNvSpPr>
          <p:nvPr/>
        </p:nvSpPr>
        <p:spPr>
          <a:xfrm>
            <a:off x="9076680" y="3809534"/>
            <a:ext cx="2510730" cy="390950"/>
          </a:xfrm>
          <a:prstGeom prst="rect">
            <a:avLst/>
          </a:prstGeom>
        </p:spPr>
        <p:txBody>
          <a:bodyPr vert="horz" lIns="0" tIns="0" rIns="0" bIns="0" rtlCol="0">
            <a:noAutofit/>
          </a:bodyPr>
          <a:lstStyle>
            <a:lvl1pPr marL="0" indent="0" algn="l" defTabSz="882171" rtl="0" eaLnBrk="1" latinLnBrk="0" hangingPunct="1">
              <a:lnSpc>
                <a:spcPct val="100000"/>
              </a:lnSpc>
              <a:spcBef>
                <a:spcPts val="0"/>
              </a:spcBef>
              <a:spcAft>
                <a:spcPts val="1000"/>
              </a:spcAft>
              <a:buFont typeface="Arial" panose="020B0604020202020204" pitchFamily="34" charset="0"/>
              <a:buNone/>
              <a:defRPr sz="1600" b="0" i="0" kern="0" spc="0" baseline="0">
                <a:solidFill>
                  <a:schemeClr val="bg1"/>
                </a:solidFill>
                <a:latin typeface="+mn-lt"/>
                <a:ea typeface="+mn-ea"/>
                <a:cs typeface="+mn-cs"/>
              </a:defRPr>
            </a:lvl1pPr>
            <a:lvl2pPr marL="171450" indent="-171450" algn="l" defTabSz="882171" rtl="0" eaLnBrk="1" latinLnBrk="0" hangingPunct="1">
              <a:lnSpc>
                <a:spcPct val="100000"/>
              </a:lnSpc>
              <a:spcBef>
                <a:spcPts val="0"/>
              </a:spcBef>
              <a:spcAft>
                <a:spcPts val="1000"/>
              </a:spcAft>
              <a:buFont typeface="Arial" panose="020B0604020202020204" pitchFamily="34" charset="0"/>
              <a:buChar char="•"/>
              <a:defRPr sz="1400" b="0" i="0" kern="0" spc="0" baseline="0">
                <a:solidFill>
                  <a:schemeClr val="bg1"/>
                </a:solidFill>
                <a:latin typeface="+mn-lt"/>
                <a:ea typeface="+mn-ea"/>
                <a:cs typeface="CiscoSansTT" panose="020B0503020201020303" pitchFamily="34" charset="0"/>
              </a:defRPr>
            </a:lvl2pPr>
            <a:lvl3pPr marL="342900" indent="-171450" algn="l" defTabSz="882171" rtl="0" eaLnBrk="1" latinLnBrk="0" hangingPunct="1">
              <a:lnSpc>
                <a:spcPct val="100000"/>
              </a:lnSpc>
              <a:spcBef>
                <a:spcPts val="0"/>
              </a:spcBef>
              <a:spcAft>
                <a:spcPts val="1000"/>
              </a:spcAft>
              <a:buFont typeface="Arial" panose="020B0604020202020204" pitchFamily="34" charset="0"/>
              <a:buChar char="•"/>
              <a:defRPr sz="1200" b="0" i="0" kern="0" spc="0" baseline="0">
                <a:solidFill>
                  <a:schemeClr val="bg1"/>
                </a:solidFill>
                <a:latin typeface="+mn-lt"/>
                <a:ea typeface="+mn-ea"/>
                <a:cs typeface="CiscoSansTT" panose="020B0503020201020303" pitchFamily="34" charset="0"/>
              </a:defRPr>
            </a:lvl3pPr>
            <a:lvl4pPr marL="519113" indent="-176213" algn="l" defTabSz="882171" rtl="0" eaLnBrk="1" latinLnBrk="0" hangingPunct="1">
              <a:lnSpc>
                <a:spcPct val="100000"/>
              </a:lnSpc>
              <a:spcBef>
                <a:spcPts val="0"/>
              </a:spcBef>
              <a:spcAft>
                <a:spcPts val="1000"/>
              </a:spcAft>
              <a:buFont typeface="Arial" panose="020B0604020202020204" pitchFamily="34" charset="0"/>
              <a:buChar char="•"/>
              <a:defRPr sz="1000" b="0" i="0" kern="0" spc="0" baseline="0">
                <a:solidFill>
                  <a:schemeClr val="bg1"/>
                </a:solidFill>
                <a:latin typeface="+mn-lt"/>
                <a:ea typeface="+mn-ea"/>
                <a:cs typeface="CiscoSansTT" panose="020B0503020201020303" pitchFamily="34" charset="0"/>
              </a:defRPr>
            </a:lvl4pPr>
            <a:lvl5pPr marL="457200" marR="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sz="600" b="0" i="0" kern="1200" spc="0" baseline="0">
                <a:solidFill>
                  <a:schemeClr val="bg1"/>
                </a:solidFill>
                <a:latin typeface="+mn-lt"/>
                <a:ea typeface="+mn-ea"/>
                <a:cs typeface="+mn-cs"/>
              </a:defRPr>
            </a:lvl5pPr>
            <a:lvl6pPr marL="242597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6pPr>
            <a:lvl7pPr marL="2867060"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7pPr>
            <a:lvl8pPr marL="3308145"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8pPr>
            <a:lvl9pPr marL="374923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9pPr>
          </a:lstStyle>
          <a:p>
            <a:pPr marL="0" marR="0" lvl="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a:pPr>
            <a:endParaRPr kumimoji="0" lang="en-US" sz="1200" b="0" i="0" u="none" strike="noStrike" kern="0" cap="none" spc="0" normalizeH="0" baseline="0" noProof="0" dirty="0">
              <a:ln>
                <a:noFill/>
              </a:ln>
              <a:solidFill>
                <a:srgbClr val="121212"/>
              </a:solidFill>
              <a:effectLst/>
              <a:uLnTx/>
              <a:uFillTx/>
              <a:latin typeface="CiscoSansTT Light"/>
              <a:ea typeface="+mn-ea"/>
              <a:cs typeface="+mn-cs"/>
            </a:endParaRPr>
          </a:p>
        </p:txBody>
      </p:sp>
      <p:pic>
        <p:nvPicPr>
          <p:cNvPr id="16" name="Image" descr="Webex logo">
            <a:extLst>
              <a:ext uri="{FF2B5EF4-FFF2-40B4-BE49-F238E27FC236}">
                <a16:creationId xmlns:a16="http://schemas.microsoft.com/office/drawing/2014/main" id="{841C2C62-5AAA-CD35-F706-93BC5A046151}"/>
              </a:ext>
            </a:extLst>
          </p:cNvPr>
          <p:cNvPicPr>
            <a:picLocks noChangeAspect="1"/>
          </p:cNvPicPr>
          <p:nvPr/>
        </p:nvPicPr>
        <p:blipFill>
          <a:blip r:embed="rId5" cstate="screen">
            <a:extLst>
              <a:ext uri="{28A0092B-C50C-407E-A947-70E740481C1C}">
                <a14:useLocalDpi xmlns:a14="http://schemas.microsoft.com/office/drawing/2010/main"/>
              </a:ext>
            </a:extLst>
          </a:blip>
          <a:srcRect r="41206"/>
          <a:stretch>
            <a:fillRect/>
          </a:stretch>
        </p:blipFill>
        <p:spPr>
          <a:xfrm>
            <a:off x="9740348" y="335385"/>
            <a:ext cx="1109788" cy="340476"/>
          </a:xfrm>
          <a:prstGeom prst="rect">
            <a:avLst/>
          </a:prstGeom>
          <a:ln w="12700">
            <a:miter lim="400000"/>
          </a:ln>
        </p:spPr>
      </p:pic>
      <p:pic>
        <p:nvPicPr>
          <p:cNvPr id="17" name="Image" descr="placeholder logo">
            <a:extLst>
              <a:ext uri="{FF2B5EF4-FFF2-40B4-BE49-F238E27FC236}">
                <a16:creationId xmlns:a16="http://schemas.microsoft.com/office/drawing/2014/main" id="{2A42B186-5F17-BFF9-4376-0A8149B7ED48}"/>
              </a:ext>
            </a:extLst>
          </p:cNvPr>
          <p:cNvPicPr>
            <a:picLocks noChangeAspect="1"/>
          </p:cNvPicPr>
          <p:nvPr/>
        </p:nvPicPr>
        <p:blipFill>
          <a:blip r:embed="rId5" cstate="screen">
            <a:extLst>
              <a:ext uri="{28A0092B-C50C-407E-A947-70E740481C1C}">
                <a14:useLocalDpi xmlns:a14="http://schemas.microsoft.com/office/drawing/2010/main"/>
              </a:ext>
            </a:extLst>
          </a:blip>
          <a:srcRect l="58794"/>
          <a:stretch>
            <a:fillRect/>
          </a:stretch>
        </p:blipFill>
        <p:spPr>
          <a:xfrm>
            <a:off x="10850136" y="333141"/>
            <a:ext cx="777809" cy="340476"/>
          </a:xfrm>
          <a:prstGeom prst="rect">
            <a:avLst/>
          </a:prstGeom>
          <a:ln w="12700">
            <a:miter lim="400000"/>
          </a:ln>
        </p:spPr>
      </p:pic>
      <p:sp>
        <p:nvSpPr>
          <p:cNvPr id="27" name="TextBox 26">
            <a:extLst>
              <a:ext uri="{FF2B5EF4-FFF2-40B4-BE49-F238E27FC236}">
                <a16:creationId xmlns:a16="http://schemas.microsoft.com/office/drawing/2014/main" id="{4F4E7E34-B438-1F0B-63DF-226744DC1EA7}"/>
              </a:ext>
            </a:extLst>
          </p:cNvPr>
          <p:cNvSpPr txBox="1"/>
          <p:nvPr/>
        </p:nvSpPr>
        <p:spPr>
          <a:xfrm>
            <a:off x="13272655" y="3297382"/>
            <a:ext cx="0" cy="0"/>
          </a:xfrm>
          <a:prstGeom prst="rect">
            <a:avLst/>
          </a:prstGeom>
          <a:noFill/>
        </p:spPr>
        <p:txBody>
          <a:bodyPr wrap="none" lIns="0" tIns="0" rIns="0" bIns="0" rtlCol="0">
            <a:noAutofit/>
          </a:bodyPr>
          <a:lstStyle/>
          <a:p>
            <a:pPr marL="0" marR="0" lvl="0" indent="0" algn="l" defTabSz="926372" rtl="0" eaLnBrk="1" fontAlgn="auto" latinLnBrk="0" hangingPunct="1">
              <a:lnSpc>
                <a:spcPct val="12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CiscoSansTT Light"/>
              <a:ea typeface="+mn-ea"/>
              <a:cs typeface="+mn-cs"/>
            </a:endParaRPr>
          </a:p>
        </p:txBody>
      </p:sp>
      <p:sp>
        <p:nvSpPr>
          <p:cNvPr id="3" name="Content Placeholder 6">
            <a:extLst>
              <a:ext uri="{FF2B5EF4-FFF2-40B4-BE49-F238E27FC236}">
                <a16:creationId xmlns:a16="http://schemas.microsoft.com/office/drawing/2014/main" id="{951F25BC-0870-952E-BC1F-4A9F22FE5528}"/>
              </a:ext>
            </a:extLst>
          </p:cNvPr>
          <p:cNvSpPr txBox="1">
            <a:spLocks/>
          </p:cNvSpPr>
          <p:nvPr/>
        </p:nvSpPr>
        <p:spPr>
          <a:xfrm>
            <a:off x="4391720" y="4799443"/>
            <a:ext cx="3242218" cy="1723172"/>
          </a:xfrm>
          <a:prstGeom prst="rect">
            <a:avLst/>
          </a:prstGeom>
        </p:spPr>
        <p:txBody>
          <a:bodyPr vert="horz" lIns="0" tIns="0" rIns="0" bIns="0" rtlCol="0">
            <a:noAutofit/>
          </a:bodyPr>
          <a:lstStyle>
            <a:lvl1pPr marL="0" indent="0" algn="l" defTabSz="882171" rtl="0" eaLnBrk="1" latinLnBrk="0" hangingPunct="1">
              <a:lnSpc>
                <a:spcPct val="100000"/>
              </a:lnSpc>
              <a:spcBef>
                <a:spcPts val="0"/>
              </a:spcBef>
              <a:spcAft>
                <a:spcPts val="1000"/>
              </a:spcAft>
              <a:buFont typeface="Arial" panose="020B0604020202020204" pitchFamily="34" charset="0"/>
              <a:buNone/>
              <a:defRPr sz="1600" b="0" i="0" kern="0" spc="0" baseline="0">
                <a:solidFill>
                  <a:schemeClr val="bg1"/>
                </a:solidFill>
                <a:latin typeface="+mn-lt"/>
                <a:ea typeface="+mn-ea"/>
                <a:cs typeface="+mn-cs"/>
              </a:defRPr>
            </a:lvl1pPr>
            <a:lvl2pPr marL="171450" indent="-171450" algn="l" defTabSz="882171" rtl="0" eaLnBrk="1" latinLnBrk="0" hangingPunct="1">
              <a:lnSpc>
                <a:spcPct val="100000"/>
              </a:lnSpc>
              <a:spcBef>
                <a:spcPts val="0"/>
              </a:spcBef>
              <a:spcAft>
                <a:spcPts val="1000"/>
              </a:spcAft>
              <a:buFont typeface="Arial" panose="020B0604020202020204" pitchFamily="34" charset="0"/>
              <a:buChar char="•"/>
              <a:defRPr sz="1400" b="0" i="0" kern="0" spc="0" baseline="0">
                <a:solidFill>
                  <a:schemeClr val="bg1"/>
                </a:solidFill>
                <a:latin typeface="+mn-lt"/>
                <a:ea typeface="+mn-ea"/>
                <a:cs typeface="CiscoSansTT" panose="020B0503020201020303" pitchFamily="34" charset="0"/>
              </a:defRPr>
            </a:lvl2pPr>
            <a:lvl3pPr marL="346075" indent="-171450" algn="l" defTabSz="882171" rtl="0" eaLnBrk="1" latinLnBrk="0" hangingPunct="1">
              <a:lnSpc>
                <a:spcPct val="100000"/>
              </a:lnSpc>
              <a:spcBef>
                <a:spcPts val="0"/>
              </a:spcBef>
              <a:spcAft>
                <a:spcPts val="1000"/>
              </a:spcAft>
              <a:buFont typeface="Arial" panose="020B0604020202020204" pitchFamily="34" charset="0"/>
              <a:buChar char="•"/>
              <a:defRPr sz="1200" b="0" i="0" kern="0" spc="0" baseline="0">
                <a:solidFill>
                  <a:schemeClr val="bg1"/>
                </a:solidFill>
                <a:latin typeface="+mn-lt"/>
                <a:ea typeface="+mn-ea"/>
                <a:cs typeface="CiscoSansTT" panose="020B0503020201020303" pitchFamily="34" charset="0"/>
              </a:defRPr>
            </a:lvl3pPr>
            <a:lvl4pPr marL="512763" indent="-169863" algn="l" defTabSz="882171" rtl="0" eaLnBrk="1" latinLnBrk="0" hangingPunct="1">
              <a:lnSpc>
                <a:spcPct val="100000"/>
              </a:lnSpc>
              <a:spcBef>
                <a:spcPts val="0"/>
              </a:spcBef>
              <a:spcAft>
                <a:spcPts val="1000"/>
              </a:spcAft>
              <a:buFont typeface="Arial" panose="020B0604020202020204" pitchFamily="34" charset="0"/>
              <a:buChar char="•"/>
              <a:defRPr lang="en-US" sz="1000" b="0" i="0" kern="0" spc="0" baseline="0" dirty="0" smtClean="0">
                <a:solidFill>
                  <a:schemeClr val="bg1"/>
                </a:solidFill>
                <a:latin typeface="+mn-lt"/>
                <a:ea typeface="+mn-ea"/>
                <a:cs typeface="CiscoSansTT" panose="020B0503020201020303" pitchFamily="34" charset="0"/>
              </a:defRPr>
            </a:lvl4pPr>
            <a:lvl5pPr marL="457200" marR="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sz="600" b="0" i="0" kern="1200" spc="0" baseline="0">
                <a:solidFill>
                  <a:schemeClr val="bg1"/>
                </a:solidFill>
                <a:latin typeface="+mn-lt"/>
                <a:ea typeface="+mn-ea"/>
                <a:cs typeface="+mn-cs"/>
              </a:defRPr>
            </a:lvl5pPr>
            <a:lvl6pPr marL="242597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6pPr>
            <a:lvl7pPr marL="2867060"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7pPr>
            <a:lvl8pPr marL="3308145"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8pPr>
            <a:lvl9pPr marL="374923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9pPr>
          </a:lstStyle>
          <a:p>
            <a:pPr marL="0" marR="0" lvl="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a:pPr>
            <a:r>
              <a:rPr kumimoji="0" lang="en-US" sz="1200" b="0" i="0" u="none" strike="noStrike" kern="0" cap="none" spc="0" normalizeH="0" baseline="0" noProof="0" dirty="0">
                <a:ln>
                  <a:noFill/>
                </a:ln>
                <a:solidFill>
                  <a:srgbClr val="121212"/>
                </a:solidFill>
                <a:effectLst/>
                <a:uLnTx/>
                <a:uFillTx/>
                <a:latin typeface="CiscoSansTT Light"/>
                <a:ea typeface="+mn-ea"/>
                <a:cs typeface="+mn-cs"/>
              </a:rPr>
              <a:t>Before joining, preview your camera and adjust the </a:t>
            </a:r>
            <a:r>
              <a:rPr kumimoji="0" lang="en-US" sz="1200" b="0" i="0" u="none" strike="noStrike" kern="0" cap="none" spc="0" normalizeH="0" baseline="0" noProof="0" dirty="0">
                <a:ln>
                  <a:noFill/>
                </a:ln>
                <a:solidFill>
                  <a:srgbClr val="121212"/>
                </a:solidFill>
                <a:effectLst/>
                <a:uLnTx/>
                <a:uFillTx/>
                <a:latin typeface="CiscoSansTT Light"/>
                <a:ea typeface="+mn-ea"/>
                <a:cs typeface="+mn-cs"/>
                <a:hlinkClick r:id="rId6"/>
              </a:rPr>
              <a:t>audio and video</a:t>
            </a:r>
            <a:r>
              <a:rPr kumimoji="0" lang="en-US" sz="1200" b="0" i="0" u="none" strike="noStrike" kern="0" cap="none" spc="0" normalizeH="0" baseline="0" noProof="0" dirty="0">
                <a:ln>
                  <a:noFill/>
                </a:ln>
                <a:solidFill>
                  <a:srgbClr val="121212"/>
                </a:solidFill>
                <a:effectLst/>
                <a:uLnTx/>
                <a:uFillTx/>
                <a:latin typeface="CiscoSansTT Light"/>
                <a:ea typeface="+mn-ea"/>
                <a:cs typeface="+mn-cs"/>
              </a:rPr>
              <a:t> settings if needed.</a:t>
            </a:r>
          </a:p>
          <a:p>
            <a:pPr marL="0" marR="0" lvl="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a:pPr>
            <a:r>
              <a:rPr kumimoji="0" lang="en-US" sz="1200" b="0" i="0" u="none" strike="noStrike" kern="0" cap="none" spc="0" normalizeH="0" baseline="0" noProof="0" dirty="0">
                <a:ln>
                  <a:noFill/>
                </a:ln>
                <a:solidFill>
                  <a:srgbClr val="121212"/>
                </a:solidFill>
                <a:effectLst/>
                <a:uLnTx/>
                <a:uFillTx/>
                <a:latin typeface="CiscoSansTT Light"/>
                <a:ea typeface="+mn-ea"/>
                <a:cs typeface="+mn-cs"/>
              </a:rPr>
              <a:t>Clutter can be distracting. Blur your </a:t>
            </a:r>
            <a:r>
              <a:rPr kumimoji="0" lang="en-US" sz="1200" b="0" i="0" u="none" strike="noStrike" kern="0" cap="none" spc="0" normalizeH="0" baseline="0" noProof="0" dirty="0">
                <a:ln>
                  <a:noFill/>
                </a:ln>
                <a:solidFill>
                  <a:srgbClr val="121212"/>
                </a:solidFill>
                <a:effectLst/>
                <a:uLnTx/>
                <a:uFillTx/>
                <a:latin typeface="CiscoSansTT Light"/>
                <a:ea typeface="+mn-ea"/>
                <a:cs typeface="+mn-cs"/>
                <a:hlinkClick r:id="rId7"/>
              </a:rPr>
              <a:t>background</a:t>
            </a:r>
            <a:r>
              <a:rPr kumimoji="0" lang="en-US" sz="1200" b="0" i="0" u="none" strike="noStrike" kern="0" cap="none" spc="0" normalizeH="0" baseline="0" noProof="0" dirty="0">
                <a:ln>
                  <a:noFill/>
                </a:ln>
                <a:solidFill>
                  <a:srgbClr val="121212"/>
                </a:solidFill>
                <a:effectLst/>
                <a:uLnTx/>
                <a:uFillTx/>
                <a:latin typeface="CiscoSansTT Light"/>
                <a:ea typeface="+mn-ea"/>
                <a:cs typeface="+mn-cs"/>
              </a:rPr>
              <a:t> or choose a virtual one from the video settings.</a:t>
            </a:r>
          </a:p>
        </p:txBody>
      </p:sp>
      <p:sp>
        <p:nvSpPr>
          <p:cNvPr id="8" name="Text Placeholder 11">
            <a:extLst>
              <a:ext uri="{FF2B5EF4-FFF2-40B4-BE49-F238E27FC236}">
                <a16:creationId xmlns:a16="http://schemas.microsoft.com/office/drawing/2014/main" id="{4D1B19C7-4262-EDB1-1912-437DDA725CA3}"/>
              </a:ext>
            </a:extLst>
          </p:cNvPr>
          <p:cNvSpPr txBox="1">
            <a:spLocks/>
          </p:cNvSpPr>
          <p:nvPr/>
        </p:nvSpPr>
        <p:spPr>
          <a:xfrm>
            <a:off x="5168043" y="4263586"/>
            <a:ext cx="2465895" cy="360367"/>
          </a:xfrm>
          <a:prstGeom prst="rect">
            <a:avLst/>
          </a:prstGeom>
        </p:spPr>
        <p:txBody>
          <a:bodyPr vert="horz" wrap="square" lIns="0" tIns="0" rIns="0" bIns="0" rtlCol="0" anchor="t" anchorCtr="0">
            <a:noAutofit/>
          </a:bodyPr>
          <a:lstStyle>
            <a:lvl1pPr marL="0" indent="0" algn="l" defTabSz="882171" rtl="0" eaLnBrk="1" latinLnBrk="0" hangingPunct="1">
              <a:lnSpc>
                <a:spcPct val="100000"/>
              </a:lnSpc>
              <a:spcBef>
                <a:spcPts val="0"/>
              </a:spcBef>
              <a:spcAft>
                <a:spcPts val="1000"/>
              </a:spcAft>
              <a:buFont typeface="Arial" panose="020B0604020202020204" pitchFamily="34" charset="0"/>
              <a:buNone/>
              <a:defRPr lang="en-US" sz="2000" b="0" i="0" kern="0" spc="0" baseline="0" dirty="0">
                <a:solidFill>
                  <a:schemeClr val="bg1"/>
                </a:solidFill>
                <a:latin typeface="+mj-lt"/>
                <a:ea typeface="+mn-ea"/>
                <a:cs typeface="CiscoSansTT" panose="020B0503020201020303" pitchFamily="34" charset="0"/>
              </a:defRPr>
            </a:lvl1pPr>
            <a:lvl2pPr marL="171450" indent="-171450" algn="l" defTabSz="882171" rtl="0" eaLnBrk="1" latinLnBrk="0" hangingPunct="1">
              <a:lnSpc>
                <a:spcPct val="100000"/>
              </a:lnSpc>
              <a:spcBef>
                <a:spcPts val="0"/>
              </a:spcBef>
              <a:spcAft>
                <a:spcPts val="1000"/>
              </a:spcAft>
              <a:buFont typeface="Arial" panose="020B0604020202020204" pitchFamily="34" charset="0"/>
              <a:buChar char="•"/>
              <a:defRPr sz="1400" b="0" i="0" kern="0" spc="0" baseline="0">
                <a:solidFill>
                  <a:schemeClr val="bg1"/>
                </a:solidFill>
                <a:latin typeface="+mn-lt"/>
                <a:ea typeface="+mn-ea"/>
                <a:cs typeface="CiscoSansTT" panose="020B0503020201020303" pitchFamily="34" charset="0"/>
              </a:defRPr>
            </a:lvl2pPr>
            <a:lvl3pPr marL="342900" indent="-171450" algn="l" defTabSz="882171" rtl="0" eaLnBrk="1" latinLnBrk="0" hangingPunct="1">
              <a:lnSpc>
                <a:spcPct val="100000"/>
              </a:lnSpc>
              <a:spcBef>
                <a:spcPts val="0"/>
              </a:spcBef>
              <a:spcAft>
                <a:spcPts val="1000"/>
              </a:spcAft>
              <a:buFont typeface="Arial" panose="020B0604020202020204" pitchFamily="34" charset="0"/>
              <a:buChar char="•"/>
              <a:defRPr sz="1200" b="0" i="0" kern="0" spc="0" baseline="0">
                <a:solidFill>
                  <a:schemeClr val="bg1"/>
                </a:solidFill>
                <a:latin typeface="+mn-lt"/>
                <a:ea typeface="+mn-ea"/>
                <a:cs typeface="CiscoSansTT" panose="020B0503020201020303" pitchFamily="34" charset="0"/>
              </a:defRPr>
            </a:lvl3pPr>
            <a:lvl4pPr marL="519113" indent="-176213" algn="l" defTabSz="882171" rtl="0" eaLnBrk="1" latinLnBrk="0" hangingPunct="1">
              <a:lnSpc>
                <a:spcPct val="100000"/>
              </a:lnSpc>
              <a:spcBef>
                <a:spcPts val="0"/>
              </a:spcBef>
              <a:spcAft>
                <a:spcPts val="1000"/>
              </a:spcAft>
              <a:buFont typeface="Arial" panose="020B0604020202020204" pitchFamily="34" charset="0"/>
              <a:buChar char="•"/>
              <a:defRPr sz="1000" b="0" i="0" kern="0" spc="0" baseline="0">
                <a:solidFill>
                  <a:schemeClr val="bg1"/>
                </a:solidFill>
                <a:latin typeface="+mn-lt"/>
                <a:ea typeface="+mn-ea"/>
                <a:cs typeface="CiscoSansTT" panose="020B0503020201020303" pitchFamily="34" charset="0"/>
              </a:defRPr>
            </a:lvl4pPr>
            <a:lvl5pPr marL="457200" marR="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sz="600" b="0" i="0" kern="1200" spc="0" baseline="0">
                <a:solidFill>
                  <a:schemeClr val="bg1"/>
                </a:solidFill>
                <a:latin typeface="+mn-lt"/>
                <a:ea typeface="+mn-ea"/>
                <a:cs typeface="+mn-cs"/>
              </a:defRPr>
            </a:lvl5pPr>
            <a:lvl6pPr marL="242597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6pPr>
            <a:lvl7pPr marL="2867060"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7pPr>
            <a:lvl8pPr marL="3308145"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8pPr>
            <a:lvl9pPr marL="374923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9pPr>
          </a:lstStyle>
          <a:p>
            <a:pPr marL="0" marR="0" lvl="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a:pPr>
            <a:r>
              <a:rPr kumimoji="0" lang="en-US" sz="2000" b="0" i="0" u="none" strike="noStrike" kern="0" cap="none" spc="0" normalizeH="0" baseline="0" noProof="0" dirty="0">
                <a:ln>
                  <a:noFill/>
                </a:ln>
                <a:solidFill>
                  <a:srgbClr val="121212"/>
                </a:solidFill>
                <a:effectLst/>
                <a:uLnTx/>
                <a:uFillTx/>
                <a:latin typeface="CiscoSansTT"/>
                <a:ea typeface="+mn-ea"/>
                <a:cs typeface="CiscoSansTT" panose="020B0503020201020303" pitchFamily="34" charset="0"/>
              </a:rPr>
              <a:t>Check your setup</a:t>
            </a:r>
          </a:p>
        </p:txBody>
      </p:sp>
      <p:sp>
        <p:nvSpPr>
          <p:cNvPr id="15" name="Content Placeholder 6">
            <a:extLst>
              <a:ext uri="{FF2B5EF4-FFF2-40B4-BE49-F238E27FC236}">
                <a16:creationId xmlns:a16="http://schemas.microsoft.com/office/drawing/2014/main" id="{95A5DF53-7F32-1505-5CB6-269D46520187}"/>
              </a:ext>
            </a:extLst>
          </p:cNvPr>
          <p:cNvSpPr txBox="1">
            <a:spLocks/>
          </p:cNvSpPr>
          <p:nvPr/>
        </p:nvSpPr>
        <p:spPr>
          <a:xfrm>
            <a:off x="8147196" y="2885407"/>
            <a:ext cx="3242218" cy="2058384"/>
          </a:xfrm>
          <a:prstGeom prst="rect">
            <a:avLst/>
          </a:prstGeom>
        </p:spPr>
        <p:txBody>
          <a:bodyPr vert="horz" lIns="0" tIns="0" rIns="0" bIns="0" rtlCol="0">
            <a:noAutofit/>
          </a:bodyPr>
          <a:lstStyle>
            <a:lvl1pPr marL="0" indent="0" algn="l" defTabSz="882171" rtl="0" eaLnBrk="1" latinLnBrk="0" hangingPunct="1">
              <a:lnSpc>
                <a:spcPct val="100000"/>
              </a:lnSpc>
              <a:spcBef>
                <a:spcPts val="0"/>
              </a:spcBef>
              <a:spcAft>
                <a:spcPts val="1000"/>
              </a:spcAft>
              <a:buFont typeface="Arial" panose="020B0604020202020204" pitchFamily="34" charset="0"/>
              <a:buNone/>
              <a:defRPr sz="1600" b="0" i="0" kern="0" spc="0" baseline="0">
                <a:solidFill>
                  <a:schemeClr val="bg1"/>
                </a:solidFill>
                <a:latin typeface="+mn-lt"/>
                <a:ea typeface="+mn-ea"/>
                <a:cs typeface="+mn-cs"/>
              </a:defRPr>
            </a:lvl1pPr>
            <a:lvl2pPr marL="171450" indent="-171450" algn="l" defTabSz="882171" rtl="0" eaLnBrk="1" latinLnBrk="0" hangingPunct="1">
              <a:lnSpc>
                <a:spcPct val="100000"/>
              </a:lnSpc>
              <a:spcBef>
                <a:spcPts val="0"/>
              </a:spcBef>
              <a:spcAft>
                <a:spcPts val="1000"/>
              </a:spcAft>
              <a:buFont typeface="Arial" panose="020B0604020202020204" pitchFamily="34" charset="0"/>
              <a:buChar char="•"/>
              <a:defRPr sz="1400" b="0" i="0" kern="0" spc="0" baseline="0">
                <a:solidFill>
                  <a:schemeClr val="bg1"/>
                </a:solidFill>
                <a:latin typeface="+mn-lt"/>
                <a:ea typeface="+mn-ea"/>
                <a:cs typeface="CiscoSansTT" panose="020B0503020201020303" pitchFamily="34" charset="0"/>
              </a:defRPr>
            </a:lvl2pPr>
            <a:lvl3pPr marL="346075" indent="-171450" algn="l" defTabSz="882171" rtl="0" eaLnBrk="1" latinLnBrk="0" hangingPunct="1">
              <a:lnSpc>
                <a:spcPct val="100000"/>
              </a:lnSpc>
              <a:spcBef>
                <a:spcPts val="0"/>
              </a:spcBef>
              <a:spcAft>
                <a:spcPts val="1000"/>
              </a:spcAft>
              <a:buFont typeface="Arial" panose="020B0604020202020204" pitchFamily="34" charset="0"/>
              <a:buChar char="•"/>
              <a:defRPr sz="1200" b="0" i="0" kern="0" spc="0" baseline="0">
                <a:solidFill>
                  <a:schemeClr val="bg1"/>
                </a:solidFill>
                <a:latin typeface="+mn-lt"/>
                <a:ea typeface="+mn-ea"/>
                <a:cs typeface="CiscoSansTT" panose="020B0503020201020303" pitchFamily="34" charset="0"/>
              </a:defRPr>
            </a:lvl3pPr>
            <a:lvl4pPr marL="512763" indent="-169863" algn="l" defTabSz="882171" rtl="0" eaLnBrk="1" latinLnBrk="0" hangingPunct="1">
              <a:lnSpc>
                <a:spcPct val="100000"/>
              </a:lnSpc>
              <a:spcBef>
                <a:spcPts val="0"/>
              </a:spcBef>
              <a:spcAft>
                <a:spcPts val="1000"/>
              </a:spcAft>
              <a:buFont typeface="Arial" panose="020B0604020202020204" pitchFamily="34" charset="0"/>
              <a:buChar char="•"/>
              <a:defRPr lang="en-US" sz="1000" b="0" i="0" kern="0" spc="0" baseline="0" dirty="0" smtClean="0">
                <a:solidFill>
                  <a:schemeClr val="bg1"/>
                </a:solidFill>
                <a:latin typeface="+mn-lt"/>
                <a:ea typeface="+mn-ea"/>
                <a:cs typeface="CiscoSansTT" panose="020B0503020201020303" pitchFamily="34" charset="0"/>
              </a:defRPr>
            </a:lvl4pPr>
            <a:lvl5pPr marL="457200" marR="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sz="600" b="0" i="0" kern="1200" spc="0" baseline="0">
                <a:solidFill>
                  <a:schemeClr val="bg1"/>
                </a:solidFill>
                <a:latin typeface="+mn-lt"/>
                <a:ea typeface="+mn-ea"/>
                <a:cs typeface="+mn-cs"/>
              </a:defRPr>
            </a:lvl5pPr>
            <a:lvl6pPr marL="242597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6pPr>
            <a:lvl7pPr marL="2867060"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7pPr>
            <a:lvl8pPr marL="3308145"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8pPr>
            <a:lvl9pPr marL="374923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9pPr>
          </a:lstStyle>
          <a:p>
            <a:pPr marL="0" marR="0" lvl="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a:pPr>
            <a:r>
              <a:rPr kumimoji="0" lang="en-US" sz="1200" b="0" i="0" u="none" strike="noStrike" kern="0" cap="none" spc="0" normalizeH="0" baseline="0" noProof="0" dirty="0">
                <a:ln>
                  <a:noFill/>
                </a:ln>
                <a:solidFill>
                  <a:srgbClr val="121212"/>
                </a:solidFill>
                <a:effectLst/>
                <a:uLnTx/>
                <a:uFillTx/>
                <a:latin typeface="CiscoSansTT Light"/>
                <a:ea typeface="+mn-ea"/>
                <a:cs typeface="+mn-cs"/>
              </a:rPr>
              <a:t>Once the meeting starts, controls appear at the bottom of the meeting window.</a:t>
            </a:r>
          </a:p>
          <a:p>
            <a:pPr marL="0" marR="0" lvl="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a:pPr>
            <a:r>
              <a:rPr kumimoji="0" lang="en-US" sz="1200" b="0" i="0" u="none" strike="noStrike" kern="0" cap="none" spc="0" normalizeH="0" baseline="0" noProof="0" dirty="0">
                <a:ln>
                  <a:noFill/>
                </a:ln>
                <a:solidFill>
                  <a:srgbClr val="121212"/>
                </a:solidFill>
                <a:effectLst/>
                <a:uLnTx/>
                <a:uFillTx/>
                <a:latin typeface="CiscoSansTT Light"/>
                <a:ea typeface="+mn-ea"/>
                <a:cs typeface="+mn-cs"/>
              </a:rPr>
              <a:t>Use </a:t>
            </a:r>
            <a:r>
              <a:rPr kumimoji="0" lang="en-US" sz="1200" b="0" i="0" u="none" strike="noStrike" kern="0" cap="none" spc="0" normalizeH="0" baseline="0" noProof="0" dirty="0">
                <a:ln>
                  <a:noFill/>
                </a:ln>
                <a:solidFill>
                  <a:srgbClr val="121212"/>
                </a:solidFill>
                <a:effectLst/>
                <a:uLnTx/>
                <a:uFillTx/>
                <a:latin typeface="CiscoSansTT Medium" panose="020B0903020201020303" pitchFamily="34" charset="0"/>
                <a:ea typeface="+mn-ea"/>
                <a:cs typeface="CiscoSansTT Medium" panose="020B0903020201020303" pitchFamily="34" charset="0"/>
              </a:rPr>
              <a:t>Mute</a:t>
            </a:r>
            <a:r>
              <a:rPr kumimoji="0" lang="en-US" sz="1200" b="0" i="0" u="none" strike="noStrike" kern="0" cap="none" spc="0" normalizeH="0" baseline="0" noProof="0" dirty="0">
                <a:ln>
                  <a:noFill/>
                </a:ln>
                <a:solidFill>
                  <a:srgbClr val="121212"/>
                </a:solidFill>
                <a:effectLst/>
                <a:uLnTx/>
                <a:uFillTx/>
                <a:latin typeface="CiscoSansTT Light"/>
                <a:ea typeface="+mn-ea"/>
                <a:cs typeface="+mn-cs"/>
              </a:rPr>
              <a:t> to </a:t>
            </a:r>
            <a:r>
              <a:rPr kumimoji="0" lang="en-US" sz="1200" b="0" i="0" u="none" strike="noStrike" kern="0" cap="none" spc="0" normalizeH="0" baseline="0" noProof="0" dirty="0">
                <a:ln>
                  <a:noFill/>
                </a:ln>
                <a:solidFill>
                  <a:srgbClr val="121212"/>
                </a:solidFill>
                <a:effectLst/>
                <a:uLnTx/>
                <a:uFillTx/>
                <a:latin typeface="CiscoSansTT Light"/>
                <a:ea typeface="+mn-ea"/>
                <a:cs typeface="+mn-cs"/>
                <a:hlinkClick r:id="rId8"/>
              </a:rPr>
              <a:t>reduce unnecessary interruptions</a:t>
            </a:r>
            <a:r>
              <a:rPr kumimoji="0" lang="en-US" sz="1200" b="0" i="0" u="none" strike="noStrike" kern="0" cap="none" spc="0" normalizeH="0" baseline="0" noProof="0" dirty="0">
                <a:ln>
                  <a:noFill/>
                </a:ln>
                <a:solidFill>
                  <a:srgbClr val="121212"/>
                </a:solidFill>
                <a:effectLst/>
                <a:uLnTx/>
                <a:uFillTx/>
                <a:latin typeface="CiscoSansTT Light"/>
                <a:ea typeface="+mn-ea"/>
                <a:cs typeface="+mn-cs"/>
              </a:rPr>
              <a:t>. When unmuted, background noise is automatically filtered out.</a:t>
            </a:r>
          </a:p>
          <a:p>
            <a:pPr marL="0" marR="0" lvl="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a:pPr>
            <a:r>
              <a:rPr kumimoji="0" lang="en-US" sz="1200" b="0" i="0" u="none" strike="noStrike" kern="0" cap="none" spc="0" normalizeH="0" baseline="0" noProof="0" dirty="0">
                <a:ln>
                  <a:noFill/>
                </a:ln>
                <a:solidFill>
                  <a:srgbClr val="121212"/>
                </a:solidFill>
                <a:effectLst/>
                <a:uLnTx/>
                <a:uFillTx/>
                <a:latin typeface="CiscoSansTT Light"/>
                <a:ea typeface="+mn-ea"/>
                <a:cs typeface="+mn-cs"/>
              </a:rPr>
              <a:t>Visuals help boost engagement and understanding. Select </a:t>
            </a:r>
            <a:r>
              <a:rPr kumimoji="0" lang="en-US" sz="1200" b="0" i="0" u="none" strike="noStrike" kern="0" cap="none" spc="0" normalizeH="0" baseline="0" noProof="0" dirty="0">
                <a:ln>
                  <a:noFill/>
                </a:ln>
                <a:solidFill>
                  <a:srgbClr val="121212"/>
                </a:solidFill>
                <a:effectLst/>
                <a:uLnTx/>
                <a:uFillTx/>
                <a:latin typeface="CiscoSansTT Medium" panose="020B0903020201020303" pitchFamily="34" charset="0"/>
                <a:ea typeface="+mn-ea"/>
                <a:cs typeface="CiscoSansTT Medium" panose="020B0903020201020303" pitchFamily="34" charset="0"/>
              </a:rPr>
              <a:t>Share</a:t>
            </a:r>
            <a:r>
              <a:rPr kumimoji="0" lang="en-US" sz="1200" b="0" i="0" u="none" strike="noStrike" kern="0" cap="none" spc="0" normalizeH="0" baseline="0" noProof="0" dirty="0">
                <a:ln>
                  <a:noFill/>
                </a:ln>
                <a:solidFill>
                  <a:srgbClr val="121212"/>
                </a:solidFill>
                <a:effectLst/>
                <a:uLnTx/>
                <a:uFillTx/>
                <a:latin typeface="CiscoSansTT Light"/>
                <a:ea typeface="+mn-ea"/>
                <a:cs typeface="+mn-cs"/>
              </a:rPr>
              <a:t> and choose your </a:t>
            </a:r>
            <a:r>
              <a:rPr kumimoji="0" lang="en-US" sz="1200" b="0" i="0" u="none" strike="noStrike" kern="0" cap="none" spc="0" normalizeH="0" baseline="0" noProof="0" dirty="0">
                <a:ln>
                  <a:noFill/>
                </a:ln>
                <a:solidFill>
                  <a:srgbClr val="121212"/>
                </a:solidFill>
                <a:effectLst/>
                <a:uLnTx/>
                <a:uFillTx/>
                <a:latin typeface="CiscoSansTT Light"/>
                <a:ea typeface="+mn-ea"/>
                <a:cs typeface="+mn-cs"/>
                <a:hlinkClick r:id="rId9"/>
              </a:rPr>
              <a:t>entire screen or a specific application</a:t>
            </a:r>
            <a:r>
              <a:rPr kumimoji="0" lang="en-US" sz="1200" b="0" i="0" u="none" strike="noStrike" kern="0" cap="none" spc="0" normalizeH="0" baseline="0" noProof="0" dirty="0">
                <a:ln>
                  <a:noFill/>
                </a:ln>
                <a:solidFill>
                  <a:srgbClr val="121212"/>
                </a:solidFill>
                <a:effectLst/>
                <a:uLnTx/>
                <a:uFillTx/>
                <a:latin typeface="CiscoSansTT Light"/>
                <a:ea typeface="+mn-ea"/>
                <a:cs typeface="+mn-cs"/>
              </a:rPr>
              <a:t>.</a:t>
            </a:r>
          </a:p>
        </p:txBody>
      </p:sp>
      <p:sp>
        <p:nvSpPr>
          <p:cNvPr id="18" name="Text Placeholder 11">
            <a:extLst>
              <a:ext uri="{FF2B5EF4-FFF2-40B4-BE49-F238E27FC236}">
                <a16:creationId xmlns:a16="http://schemas.microsoft.com/office/drawing/2014/main" id="{6614C522-3A71-C758-9F61-6115BBB43CFD}"/>
              </a:ext>
            </a:extLst>
          </p:cNvPr>
          <p:cNvSpPr>
            <a:spLocks noGrp="1"/>
          </p:cNvSpPr>
          <p:nvPr>
            <p:ph type="body" sz="half" idx="51"/>
          </p:nvPr>
        </p:nvSpPr>
        <p:spPr>
          <a:xfrm>
            <a:off x="8979566" y="2011306"/>
            <a:ext cx="2640933" cy="729049"/>
          </a:xfrm>
        </p:spPr>
        <p:txBody>
          <a:bodyPr/>
          <a:lstStyle/>
          <a:p>
            <a:r>
              <a:rPr lang="en-US" dirty="0">
                <a:latin typeface="+mj-lt"/>
              </a:rPr>
              <a:t>Keep conversations focused</a:t>
            </a:r>
          </a:p>
        </p:txBody>
      </p:sp>
      <p:pic>
        <p:nvPicPr>
          <p:cNvPr id="19" name="Picture Placeholder 32" descr="A screenshot of a Webex meeting with screen share options">
            <a:extLst>
              <a:ext uri="{FF2B5EF4-FFF2-40B4-BE49-F238E27FC236}">
                <a16:creationId xmlns:a16="http://schemas.microsoft.com/office/drawing/2014/main" id="{9A7EDF1D-D917-9BB6-349B-68325C792D6C}"/>
              </a:ext>
            </a:extLst>
          </p:cNvPr>
          <p:cNvPicPr>
            <a:picLocks/>
          </p:cNvPicPr>
          <p:nvPr/>
        </p:nvPicPr>
        <p:blipFill>
          <a:blip r:embed="rId10"/>
          <a:srcRect t="10488" b="18380"/>
          <a:stretch>
            <a:fillRect/>
          </a:stretch>
        </p:blipFill>
        <p:spPr>
          <a:xfrm>
            <a:off x="8153400" y="5091890"/>
            <a:ext cx="2660799" cy="948357"/>
          </a:xfrm>
          <a:prstGeom prst="roundRect">
            <a:avLst/>
          </a:prstGeom>
        </p:spPr>
      </p:pic>
      <p:sp>
        <p:nvSpPr>
          <p:cNvPr id="21" name="TextBox 20">
            <a:extLst>
              <a:ext uri="{FF2B5EF4-FFF2-40B4-BE49-F238E27FC236}">
                <a16:creationId xmlns:a16="http://schemas.microsoft.com/office/drawing/2014/main" id="{DE3B1173-5690-4A60-09A8-C5E3420A21F2}"/>
              </a:ext>
            </a:extLst>
          </p:cNvPr>
          <p:cNvSpPr txBox="1"/>
          <p:nvPr/>
        </p:nvSpPr>
        <p:spPr>
          <a:xfrm>
            <a:off x="4109421" y="-2065468"/>
            <a:ext cx="0" cy="0"/>
          </a:xfrm>
          <a:prstGeom prst="rect">
            <a:avLst/>
          </a:prstGeom>
          <a:noFill/>
        </p:spPr>
        <p:txBody>
          <a:bodyPr wrap="none" lIns="0" tIns="0" rIns="0" bIns="0" rtlCol="0">
            <a:noAutofit/>
          </a:bodyPr>
          <a:lstStyle/>
          <a:p>
            <a:pPr marL="0" marR="0" lvl="0" indent="0" algn="l" defTabSz="926372" rtl="0" eaLnBrk="1" fontAlgn="auto" latinLnBrk="0" hangingPunct="1">
              <a:lnSpc>
                <a:spcPct val="12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CiscoSansTT Light"/>
              <a:ea typeface="+mn-ea"/>
              <a:cs typeface="+mn-cs"/>
            </a:endParaRPr>
          </a:p>
        </p:txBody>
      </p:sp>
      <p:sp>
        <p:nvSpPr>
          <p:cNvPr id="7" name="Rectangle 6">
            <a:extLst>
              <a:ext uri="{FF2B5EF4-FFF2-40B4-BE49-F238E27FC236}">
                <a16:creationId xmlns:a16="http://schemas.microsoft.com/office/drawing/2014/main" id="{AE457987-542A-E587-2838-5B61FAB1D587}"/>
              </a:ext>
            </a:extLst>
          </p:cNvPr>
          <p:cNvSpPr/>
          <p:nvPr/>
        </p:nvSpPr>
        <p:spPr>
          <a:xfrm>
            <a:off x="11525625" y="6376087"/>
            <a:ext cx="188579" cy="172994"/>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26372" rtl="0" eaLnBrk="1" fontAlgn="auto" latinLnBrk="0" hangingPunct="1">
              <a:lnSpc>
                <a:spcPct val="100000"/>
              </a:lnSpc>
              <a:spcBef>
                <a:spcPts val="0"/>
              </a:spcBef>
              <a:spcAft>
                <a:spcPts val="0"/>
              </a:spcAft>
              <a:buClrTx/>
              <a:buSzTx/>
              <a:buFontTx/>
              <a:buNone/>
              <a:tabLst/>
              <a:defRPr/>
            </a:pPr>
            <a:endParaRPr kumimoji="0" lang="en-US" sz="1824" b="0" i="0" u="none" strike="noStrike" kern="1200" cap="none" spc="0" normalizeH="0" baseline="0" noProof="0">
              <a:ln>
                <a:noFill/>
              </a:ln>
              <a:solidFill>
                <a:srgbClr val="121212"/>
              </a:solidFill>
              <a:effectLst/>
              <a:uLnTx/>
              <a:uFillTx/>
              <a:latin typeface="CiscoSansTT Light"/>
              <a:ea typeface="+mn-ea"/>
              <a:cs typeface="+mn-cs"/>
            </a:endParaRPr>
          </a:p>
        </p:txBody>
      </p:sp>
      <p:pic>
        <p:nvPicPr>
          <p:cNvPr id="2" name="Picture 1" descr="An icon of a triangle square and circle">
            <a:extLst>
              <a:ext uri="{FF2B5EF4-FFF2-40B4-BE49-F238E27FC236}">
                <a16:creationId xmlns:a16="http://schemas.microsoft.com/office/drawing/2014/main" id="{D485363D-B974-B570-4C29-28A0B49ABEAB}"/>
              </a:ext>
            </a:extLst>
          </p:cNvPr>
          <p:cNvPicPr>
            <a:picLocks noChangeAspect="1"/>
          </p:cNvPicPr>
          <p:nvPr/>
        </p:nvPicPr>
        <p:blipFill>
          <a:blip r:embed="rId11"/>
          <a:srcRect/>
          <a:stretch/>
        </p:blipFill>
        <p:spPr>
          <a:xfrm>
            <a:off x="571500" y="2064590"/>
            <a:ext cx="521368" cy="521368"/>
          </a:xfrm>
          <a:prstGeom prst="rect">
            <a:avLst/>
          </a:prstGeom>
        </p:spPr>
      </p:pic>
      <p:pic>
        <p:nvPicPr>
          <p:cNvPr id="20" name="Picture 19" descr="An icon of a settings wheel and two arrows">
            <a:extLst>
              <a:ext uri="{FF2B5EF4-FFF2-40B4-BE49-F238E27FC236}">
                <a16:creationId xmlns:a16="http://schemas.microsoft.com/office/drawing/2014/main" id="{EAAD5320-F4E6-1018-389F-AAA53B2EFAC7}"/>
              </a:ext>
            </a:extLst>
          </p:cNvPr>
          <p:cNvPicPr>
            <a:picLocks noChangeAspect="1"/>
          </p:cNvPicPr>
          <p:nvPr/>
        </p:nvPicPr>
        <p:blipFill>
          <a:blip r:embed="rId12"/>
          <a:srcRect/>
          <a:stretch/>
        </p:blipFill>
        <p:spPr>
          <a:xfrm>
            <a:off x="4395446" y="4119588"/>
            <a:ext cx="504366" cy="504366"/>
          </a:xfrm>
          <a:prstGeom prst="rect">
            <a:avLst/>
          </a:prstGeom>
        </p:spPr>
      </p:pic>
      <p:pic>
        <p:nvPicPr>
          <p:cNvPr id="22" name="Picture 21" descr="An icon of two screens with an arrow">
            <a:extLst>
              <a:ext uri="{FF2B5EF4-FFF2-40B4-BE49-F238E27FC236}">
                <a16:creationId xmlns:a16="http://schemas.microsoft.com/office/drawing/2014/main" id="{BD710BB8-4F9E-6495-A6C9-C8BA7DD8B0F1}"/>
              </a:ext>
            </a:extLst>
          </p:cNvPr>
          <p:cNvPicPr>
            <a:picLocks noChangeAspect="1"/>
          </p:cNvPicPr>
          <p:nvPr/>
        </p:nvPicPr>
        <p:blipFill>
          <a:blip r:embed="rId13"/>
          <a:srcRect/>
          <a:stretch/>
        </p:blipFill>
        <p:spPr>
          <a:xfrm>
            <a:off x="8153400" y="2101085"/>
            <a:ext cx="521368" cy="448376"/>
          </a:xfrm>
          <a:prstGeom prst="rect">
            <a:avLst/>
          </a:prstGeom>
        </p:spPr>
      </p:pic>
      <p:pic>
        <p:nvPicPr>
          <p:cNvPr id="26" name="Picture 25" descr=" An icon of two people and a screen">
            <a:extLst>
              <a:ext uri="{FF2B5EF4-FFF2-40B4-BE49-F238E27FC236}">
                <a16:creationId xmlns:a16="http://schemas.microsoft.com/office/drawing/2014/main" id="{D8CE5D96-D199-0824-E764-864A966D0F83}"/>
              </a:ext>
            </a:extLst>
          </p:cNvPr>
          <p:cNvPicPr>
            <a:picLocks noChangeAspect="1"/>
          </p:cNvPicPr>
          <p:nvPr/>
        </p:nvPicPr>
        <p:blipFill>
          <a:blip r:embed="rId14"/>
          <a:srcRect/>
          <a:stretch/>
        </p:blipFill>
        <p:spPr>
          <a:xfrm>
            <a:off x="4381500" y="2073091"/>
            <a:ext cx="521368" cy="504366"/>
          </a:xfrm>
          <a:prstGeom prst="rect">
            <a:avLst/>
          </a:prstGeom>
        </p:spPr>
      </p:pic>
    </p:spTree>
    <p:extLst>
      <p:ext uri="{BB962C8B-B14F-4D97-AF65-F5344CB8AC3E}">
        <p14:creationId xmlns:p14="http://schemas.microsoft.com/office/powerpoint/2010/main" val="3147207770"/>
      </p:ext>
    </p:extLst>
  </p:cSld>
  <p:clrMapOvr>
    <a:masterClrMapping/>
  </p:clrMapOvr>
</p:sld>
</file>

<file path=ppt/theme/theme1.xml><?xml version="1.0" encoding="utf-8"?>
<a:theme xmlns:a="http://schemas.openxmlformats.org/drawingml/2006/main" name="Webex Light Template_2026">
  <a:themeElements>
    <a:clrScheme name="Custom 2">
      <a:dk1>
        <a:srgbClr val="FFFFFF"/>
      </a:dk1>
      <a:lt1>
        <a:srgbClr val="121212"/>
      </a:lt1>
      <a:dk2>
        <a:srgbClr val="E5E5E5"/>
      </a:dk2>
      <a:lt2>
        <a:srgbClr val="282828"/>
      </a:lt2>
      <a:accent1>
        <a:srgbClr val="00BCF5"/>
      </a:accent1>
      <a:accent2>
        <a:srgbClr val="82CF5F"/>
      </a:accent2>
      <a:accent3>
        <a:srgbClr val="FBBD23"/>
      </a:accent3>
      <a:accent4>
        <a:srgbClr val="FF793F"/>
      </a:accent4>
      <a:accent5>
        <a:srgbClr val="FF3A65"/>
      </a:accent5>
      <a:accent6>
        <a:srgbClr val="6B32CA"/>
      </a:accent6>
      <a:hlink>
        <a:srgbClr val="00A9FE"/>
      </a:hlink>
      <a:folHlink>
        <a:srgbClr val="26A4ED"/>
      </a:folHlink>
    </a:clrScheme>
    <a:fontScheme name="cisco reg and light">
      <a:majorFont>
        <a:latin typeface="CiscoSansTT"/>
        <a:ea typeface=""/>
        <a:cs typeface=""/>
      </a:majorFont>
      <a:minorFont>
        <a:latin typeface="CiscoSansT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bg2">
              <a:lumMod val="75000"/>
              <a:lumOff val="25000"/>
            </a:schemeClr>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noAutofit/>
      </a:bodyPr>
      <a:lstStyle>
        <a:defPPr algn="l">
          <a:lnSpc>
            <a:spcPct val="120000"/>
          </a:lnSpc>
          <a:defRPr sz="1600" dirty="0"/>
        </a:defPPr>
      </a:lstStyle>
    </a:txDef>
  </a:objectDefaults>
  <a:extraClrSchemeLst/>
  <a:extLst>
    <a:ext uri="{05A4C25C-085E-4340-85A3-A5531E510DB2}">
      <thm15:themeFamily xmlns:thm15="http://schemas.microsoft.com/office/thememl/2012/main" name="Presentation3" id="{C557BA44-0850-F64E-9E4E-219E6DF66D80}" vid="{0C20BFF5-35AD-6743-A63E-BBE0FB701C86}"/>
    </a:ext>
  </a:extLst>
</a:theme>
</file>

<file path=ppt/theme/theme2.xml><?xml version="1.0" encoding="utf-8"?>
<a:theme xmlns:a="http://schemas.openxmlformats.org/drawingml/2006/main" name="1_Webex Light Template_2026">
  <a:themeElements>
    <a:clrScheme name="Custom 2">
      <a:dk1>
        <a:srgbClr val="FFFFFF"/>
      </a:dk1>
      <a:lt1>
        <a:srgbClr val="121212"/>
      </a:lt1>
      <a:dk2>
        <a:srgbClr val="E5E5E5"/>
      </a:dk2>
      <a:lt2>
        <a:srgbClr val="282828"/>
      </a:lt2>
      <a:accent1>
        <a:srgbClr val="00BCF5"/>
      </a:accent1>
      <a:accent2>
        <a:srgbClr val="82CF5F"/>
      </a:accent2>
      <a:accent3>
        <a:srgbClr val="FBBD23"/>
      </a:accent3>
      <a:accent4>
        <a:srgbClr val="FF793F"/>
      </a:accent4>
      <a:accent5>
        <a:srgbClr val="FF3A65"/>
      </a:accent5>
      <a:accent6>
        <a:srgbClr val="6B32CA"/>
      </a:accent6>
      <a:hlink>
        <a:srgbClr val="00A9FE"/>
      </a:hlink>
      <a:folHlink>
        <a:srgbClr val="26A4ED"/>
      </a:folHlink>
    </a:clrScheme>
    <a:fontScheme name="cisco reg and light">
      <a:majorFont>
        <a:latin typeface="CiscoSansTT"/>
        <a:ea typeface=""/>
        <a:cs typeface=""/>
      </a:majorFont>
      <a:minorFont>
        <a:latin typeface="CiscoSansT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bg2">
              <a:lumMod val="75000"/>
              <a:lumOff val="25000"/>
            </a:schemeClr>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noAutofit/>
      </a:bodyPr>
      <a:lstStyle>
        <a:defPPr algn="l">
          <a:lnSpc>
            <a:spcPct val="120000"/>
          </a:lnSpc>
          <a:defRPr sz="1600" dirty="0"/>
        </a:defPPr>
      </a:lstStyle>
    </a:txDef>
  </a:objectDefaults>
  <a:extraClrSchemeLst/>
  <a:extLst>
    <a:ext uri="{05A4C25C-085E-4340-85A3-A5531E510DB2}">
      <thm15:themeFamily xmlns:thm15="http://schemas.microsoft.com/office/thememl/2012/main" name="Presentation3" id="{C557BA44-0850-F64E-9E4E-219E6DF66D80}" vid="{0C20BFF5-35AD-6743-A63E-BBE0FB701C8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5F315AAC-1380-8345-B965-1722EFEDAD8B}">
  <we:reference id="7d570271-b346-45bb-9db7-9681a383d749" version="1.0.0.632" store="EXCatalog" storeType="EXCatalog"/>
  <we:alternateReferences>
    <we:reference id="WA200004074" version="1.0.0.632" store="en-US"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1d428bc-13f4-449c-9f48-a89f2c9cd5e6" xsi:nil="true"/>
    <lcf76f155ced4ddcb4097134ff3c332f xmlns="a4217139-10e9-43ec-90fc-0a5606dbd6cd">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C162600A428114892D424A9B76CBC15" ma:contentTypeVersion="19" ma:contentTypeDescription="Create a new document." ma:contentTypeScope="" ma:versionID="3c26bb66ca396a4911fc77c7aa44af1b">
  <xsd:schema xmlns:xsd="http://www.w3.org/2001/XMLSchema" xmlns:xs="http://www.w3.org/2001/XMLSchema" xmlns:p="http://schemas.microsoft.com/office/2006/metadata/properties" xmlns:ns2="a4217139-10e9-43ec-90fc-0a5606dbd6cd" xmlns:ns3="e1d428bc-13f4-449c-9f48-a89f2c9cd5e6" targetNamespace="http://schemas.microsoft.com/office/2006/metadata/properties" ma:root="true" ma:fieldsID="581719b66ffc00230e770d0b9833bd83" ns2:_="" ns3:_="">
    <xsd:import namespace="a4217139-10e9-43ec-90fc-0a5606dbd6cd"/>
    <xsd:import namespace="e1d428bc-13f4-449c-9f48-a89f2c9cd5e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217139-10e9-43ec-90fc-0a5606dbd6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10261dd-85c0-4e16-8580-30375acfae1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1d428bc-13f4-449c-9f48-a89f2c9cd5e6"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a6fd8e5-4da8-4739-bb90-98c7c98ddd3f}" ma:internalName="TaxCatchAll" ma:showField="CatchAllData" ma:web="e1d428bc-13f4-449c-9f48-a89f2c9cd5e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EB8B3CA-9A37-42B8-8E2E-2C06D6F9F5EB}">
  <ds:schemaRefs>
    <ds:schemaRef ds:uri="http://purl.org/dc/elements/1.1/"/>
    <ds:schemaRef ds:uri="http://schemas.microsoft.com/office/infopath/2007/PartnerControls"/>
    <ds:schemaRef ds:uri="http://schemas.microsoft.com/office/2006/metadata/properties"/>
    <ds:schemaRef ds:uri="http://purl.org/dc/dcmitype/"/>
    <ds:schemaRef ds:uri="http://purl.org/dc/terms/"/>
    <ds:schemaRef ds:uri="a4217139-10e9-43ec-90fc-0a5606dbd6cd"/>
    <ds:schemaRef ds:uri="http://schemas.microsoft.com/office/2006/documentManagement/types"/>
    <ds:schemaRef ds:uri="e1d428bc-13f4-449c-9f48-a89f2c9cd5e6"/>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4E103BD4-2B72-4705-98BA-B8F02533C719}">
  <ds:schemaRefs>
    <ds:schemaRef ds:uri="a4217139-10e9-43ec-90fc-0a5606dbd6cd"/>
    <ds:schemaRef ds:uri="e1d428bc-13f4-449c-9f48-a89f2c9cd5e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D04ADA2-C6A1-4B28-B1DC-24699074EAD4}">
  <ds:schemaRefs>
    <ds:schemaRef ds:uri="http://schemas.microsoft.com/sharepoint/v3/contenttype/forms"/>
  </ds:schemaRefs>
</ds:datastoreItem>
</file>

<file path=docMetadata/LabelInfo.xml><?xml version="1.0" encoding="utf-8"?>
<clbl:labelList xmlns:clbl="http://schemas.microsoft.com/office/2020/mipLabelMetadata">
  <clbl:label id="{a189e4fd-a2fa-47bf-9b21-17f706ee2968}" enabled="1" method="Privileged" siteId="{5ae1af62-9505-4097-a69a-c1553ef7840e}" removed="0"/>
</clbl:labelList>
</file>

<file path=docProps/app.xml><?xml version="1.0" encoding="utf-8"?>
<Properties xmlns="http://schemas.openxmlformats.org/officeDocument/2006/extended-properties" xmlns:vt="http://schemas.openxmlformats.org/officeDocument/2006/docPropsVTypes">
  <Template/>
  <TotalTime>26905</TotalTime>
  <Words>2412</Words>
  <Application>Microsoft Macintosh PowerPoint</Application>
  <PresentationFormat>Widescreen</PresentationFormat>
  <Paragraphs>181</Paragraphs>
  <Slides>12</Slides>
  <Notes>10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12</vt:i4>
      </vt:variant>
    </vt:vector>
  </HeadingPairs>
  <TitlesOfParts>
    <vt:vector size="20" baseType="lpstr">
      <vt:lpstr>CiscoSansTT Medium</vt:lpstr>
      <vt:lpstr>Wingdings</vt:lpstr>
      <vt:lpstr>CiscoSansTT Light</vt:lpstr>
      <vt:lpstr>CiscoSansTT</vt:lpstr>
      <vt:lpstr>Arial</vt:lpstr>
      <vt:lpstr>Aptos</vt:lpstr>
      <vt:lpstr>Webex Light Template_2026</vt:lpstr>
      <vt:lpstr>1_Webex Light Template_2026</vt:lpstr>
      <vt:lpstr>Customizable Quick Start Guide Templates</vt:lpstr>
      <vt:lpstr>What’s included</vt:lpstr>
      <vt:lpstr>Instructions</vt:lpstr>
      <vt:lpstr>Your first few days with Webex</vt:lpstr>
      <vt:lpstr>Start connecting with your team</vt:lpstr>
      <vt:lpstr>Your checklist for getting started</vt:lpstr>
      <vt:lpstr>A better way to communicate</vt:lpstr>
      <vt:lpstr>PowerPoint Presentation</vt:lpstr>
      <vt:lpstr>A better way to meet</vt:lpstr>
      <vt:lpstr>PowerPoint Presentation</vt:lpstr>
      <vt:lpstr>A better way to work together</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Webex Light Template</dc:subject>
  <dc:creator>Lily Liu (lilliu3)</dc:creator>
  <cp:keywords>Webex Light Template</cp:keywords>
  <dc:description/>
  <cp:lastModifiedBy>Erin Grisevich (ebreitsp)</cp:lastModifiedBy>
  <cp:revision>6</cp:revision>
  <dcterms:created xsi:type="dcterms:W3CDTF">2026-01-06T18:16:16Z</dcterms:created>
  <dcterms:modified xsi:type="dcterms:W3CDTF">2026-04-07T15:04:08Z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0x010100FC162600A428114892D424A9B76CBC15</vt:lpwstr>
  </property>
  <property fmtid="{D5CDD505-2E9C-101B-9397-08002B2CF9AE}" pid="3" name="MediaServiceImageTags">
    <vt:lpwstr/>
  </property>
  <property fmtid="{D5CDD505-2E9C-101B-9397-08002B2CF9AE}" pid="4" name="MSIP_Label_c8f49a32-fde3-48a5-9266-b5b0972a22dc_Enabled">
    <vt:lpwstr>true</vt:lpwstr>
  </property>
  <property fmtid="{D5CDD505-2E9C-101B-9397-08002B2CF9AE}" pid="5" name="MSIP_Label_c8f49a32-fde3-48a5-9266-b5b0972a22dc_SetDate">
    <vt:lpwstr>2025-01-16T20:03:44Z</vt:lpwstr>
  </property>
  <property fmtid="{D5CDD505-2E9C-101B-9397-08002B2CF9AE}" pid="6" name="MSIP_Label_c8f49a32-fde3-48a5-9266-b5b0972a22dc_Method">
    <vt:lpwstr>Standard</vt:lpwstr>
  </property>
  <property fmtid="{D5CDD505-2E9C-101B-9397-08002B2CF9AE}" pid="7" name="MSIP_Label_c8f49a32-fde3-48a5-9266-b5b0972a22dc_Name">
    <vt:lpwstr>Cisco Confidential</vt:lpwstr>
  </property>
  <property fmtid="{D5CDD505-2E9C-101B-9397-08002B2CF9AE}" pid="8" name="MSIP_Label_c8f49a32-fde3-48a5-9266-b5b0972a22dc_SiteId">
    <vt:lpwstr>5ae1af62-9505-4097-a69a-c1553ef7840e</vt:lpwstr>
  </property>
  <property fmtid="{D5CDD505-2E9C-101B-9397-08002B2CF9AE}" pid="9" name="MSIP_Label_c8f49a32-fde3-48a5-9266-b5b0972a22dc_ActionId">
    <vt:lpwstr>5f56ea68-fb51-4525-91e7-5b37f0589e89</vt:lpwstr>
  </property>
  <property fmtid="{D5CDD505-2E9C-101B-9397-08002B2CF9AE}" pid="10" name="MSIP_Label_c8f49a32-fde3-48a5-9266-b5b0972a22dc_ContentBits">
    <vt:lpwstr>2</vt:lpwstr>
  </property>
  <property fmtid="{D5CDD505-2E9C-101B-9397-08002B2CF9AE}" pid="11" name="ClassificationContentMarkingFooterLocations">
    <vt:lpwstr>Webex Light Template_2026:5</vt:lpwstr>
  </property>
  <property fmtid="{D5CDD505-2E9C-101B-9397-08002B2CF9AE}" pid="12" name="ClassificationContentMarkingFooterText">
    <vt:lpwstr>-</vt:lpwstr>
  </property>
</Properties>
</file>