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24"/>
  </p:notesMasterIdLst>
  <p:handoutMasterIdLst>
    <p:handoutMasterId r:id="rId25"/>
  </p:handoutMasterIdLst>
  <p:sldIdLst>
    <p:sldId id="5880" r:id="rId2"/>
    <p:sldId id="5881" r:id="rId3"/>
    <p:sldId id="517" r:id="rId4"/>
    <p:sldId id="5246" r:id="rId5"/>
    <p:sldId id="5882" r:id="rId6"/>
    <p:sldId id="5883" r:id="rId7"/>
    <p:sldId id="5886" r:id="rId8"/>
    <p:sldId id="5887" r:id="rId9"/>
    <p:sldId id="5889" r:id="rId10"/>
    <p:sldId id="5890" r:id="rId11"/>
    <p:sldId id="5891" r:id="rId12"/>
    <p:sldId id="5898" r:id="rId13"/>
    <p:sldId id="5895" r:id="rId14"/>
    <p:sldId id="1117" r:id="rId15"/>
    <p:sldId id="5897" r:id="rId16"/>
    <p:sldId id="5893" r:id="rId17"/>
    <p:sldId id="5899" r:id="rId18"/>
    <p:sldId id="5903" r:id="rId19"/>
    <p:sldId id="5904" r:id="rId20"/>
    <p:sldId id="5905" r:id="rId21"/>
    <p:sldId id="5906" r:id="rId22"/>
    <p:sldId id="266" r:id="rId23"/>
  </p:sldIdLst>
  <p:sldSz cx="9144000" cy="5143500" type="screen16x9"/>
  <p:notesSz cx="6858000" cy="952500"/>
  <p:custDataLst>
    <p:tags r:id="rId2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8558F923-435A-4BB0-8815-0D599B89B975}">
          <p14:sldIdLst>
            <p14:sldId id="5880"/>
            <p14:sldId id="5881"/>
            <p14:sldId id="517"/>
            <p14:sldId id="5246"/>
            <p14:sldId id="5882"/>
            <p14:sldId id="5883"/>
            <p14:sldId id="5886"/>
            <p14:sldId id="5887"/>
            <p14:sldId id="5889"/>
            <p14:sldId id="5890"/>
            <p14:sldId id="5891"/>
            <p14:sldId id="5898"/>
            <p14:sldId id="5895"/>
            <p14:sldId id="1117"/>
            <p14:sldId id="5897"/>
            <p14:sldId id="5893"/>
            <p14:sldId id="5899"/>
            <p14:sldId id="5903"/>
            <p14:sldId id="5904"/>
            <p14:sldId id="5905"/>
            <p14:sldId id="5906"/>
            <p14:sldId id="266"/>
          </p14:sldIdLst>
        </p14:section>
      </p14:sectionLst>
    </p:ext>
    <p:ext uri="{EFAFB233-063F-42B5-8137-9DF3F51BA10A}">
      <p15:sldGuideLst xmlns:p15="http://schemas.microsoft.com/office/powerpoint/2012/main">
        <p15:guide id="1" pos="3144" userDrawn="1">
          <p15:clr>
            <a:srgbClr val="A4A3A4"/>
          </p15:clr>
        </p15:guide>
        <p15:guide id="2" orient="horz" pos="162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tesh Gohil" initials="" lastIdx="31" clrIdx="0"/>
  <p:cmAuthor id="1" name="Kate Ryan" initials="KR" lastIdx="11" clrIdx="1"/>
  <p:cmAuthor id="2" name="Lauren Brown (laurenbr)" initials="L(" lastIdx="1" clrIdx="2">
    <p:extLst>
      <p:ext uri="{19B8F6BF-5375-455C-9EA6-DF929625EA0E}">
        <p15:presenceInfo xmlns:p15="http://schemas.microsoft.com/office/powerpoint/2012/main" userId="S::laurenbr@cisco.com::ba43a898-2bd3-4f89-96a0-286a49897591" providerId="AD"/>
      </p:ext>
    </p:extLst>
  </p:cmAuthor>
  <p:cmAuthor id="3" name="Karen Siddiqi (karsiddi)" initials="K(" lastIdx="1" clrIdx="3">
    <p:extLst>
      <p:ext uri="{19B8F6BF-5375-455C-9EA6-DF929625EA0E}">
        <p15:presenceInfo xmlns:p15="http://schemas.microsoft.com/office/powerpoint/2012/main" userId="S::karsiddi@cisco.com::9be057a5-547e-4bb1-9850-b1ce1b7636d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69"/>
    <a:srgbClr val="0D274D"/>
    <a:srgbClr val="049FD9"/>
    <a:srgbClr val="86DBF2"/>
    <a:srgbClr val="1FAED4"/>
    <a:srgbClr val="72C059"/>
    <a:srgbClr val="B2D171"/>
    <a:srgbClr val="B8E1D0"/>
    <a:srgbClr val="26194B"/>
    <a:srgbClr val="9891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61F1F0-18C0-97DC-AAEF-A7AF4D4A955F}" v="13" dt="2020-03-15T18:11:04.724"/>
    <p1510:client id="{BB47D0D0-BCEE-4250-A274-9496491ADB7D}" v="425" dt="2020-03-15T22:23:10.824"/>
  </p1510:revLst>
</p1510:revInfo>
</file>

<file path=ppt/tableStyles.xml><?xml version="1.0" encoding="utf-8"?>
<a:tblStyleLst xmlns:a="http://schemas.openxmlformats.org/drawingml/2006/main" def="{C083E6E3-FA7D-4D7B-A595-EF9225AFEA8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1092"/>
  </p:normalViewPr>
  <p:slideViewPr>
    <p:cSldViewPr snapToGrid="0">
      <p:cViewPr varScale="1">
        <p:scale>
          <a:sx n="140" d="100"/>
          <a:sy n="140" d="100"/>
        </p:scale>
        <p:origin x="1384" y="184"/>
      </p:cViewPr>
      <p:guideLst>
        <p:guide pos="3144"/>
        <p:guide orient="horz" pos="162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en Siddiqi (karsiddi)" userId="9be057a5-547e-4bb1-9850-b1ce1b7636d7" providerId="ADAL" clId="{707857E2-CCAE-4643-B074-78197B259515}"/>
    <pc:docChg chg="undo custSel modSld">
      <pc:chgData name="Karen Siddiqi (karsiddi)" userId="9be057a5-547e-4bb1-9850-b1ce1b7636d7" providerId="ADAL" clId="{707857E2-CCAE-4643-B074-78197B259515}" dt="2020-03-15T22:50:32.698" v="710" actId="13926"/>
      <pc:docMkLst>
        <pc:docMk/>
      </pc:docMkLst>
      <pc:sldChg chg="modSp">
        <pc:chgData name="Karen Siddiqi (karsiddi)" userId="9be057a5-547e-4bb1-9850-b1ce1b7636d7" providerId="ADAL" clId="{707857E2-CCAE-4643-B074-78197B259515}" dt="2020-03-15T22:50:32.698" v="710" actId="13926"/>
        <pc:sldMkLst>
          <pc:docMk/>
          <pc:sldMk cId="3237851854" sldId="421"/>
        </pc:sldMkLst>
        <pc:graphicFrameChg chg="modGraphic">
          <ac:chgData name="Karen Siddiqi (karsiddi)" userId="9be057a5-547e-4bb1-9850-b1ce1b7636d7" providerId="ADAL" clId="{707857E2-CCAE-4643-B074-78197B259515}" dt="2020-03-15T22:50:32.698" v="710" actId="13926"/>
          <ac:graphicFrameMkLst>
            <pc:docMk/>
            <pc:sldMk cId="3237851854" sldId="421"/>
            <ac:graphicFrameMk id="1050627" creationId="{00000000-0000-0000-0000-000000000000}"/>
          </ac:graphicFrameMkLst>
        </pc:graphicFrameChg>
      </pc:sldChg>
      <pc:sldChg chg="modNotesTx">
        <pc:chgData name="Karen Siddiqi (karsiddi)" userId="9be057a5-547e-4bb1-9850-b1ce1b7636d7" providerId="ADAL" clId="{707857E2-CCAE-4643-B074-78197B259515}" dt="2020-03-15T22:42:10.959" v="246" actId="20577"/>
        <pc:sldMkLst>
          <pc:docMk/>
          <pc:sldMk cId="4126630623" sldId="5895"/>
        </pc:sldMkLst>
      </pc:sldChg>
      <pc:sldChg chg="modSp">
        <pc:chgData name="Karen Siddiqi (karsiddi)" userId="9be057a5-547e-4bb1-9850-b1ce1b7636d7" providerId="ADAL" clId="{707857E2-CCAE-4643-B074-78197B259515}" dt="2020-03-15T22:42:31.793" v="248" actId="5793"/>
        <pc:sldMkLst>
          <pc:docMk/>
          <pc:sldMk cId="2231789311" sldId="5897"/>
        </pc:sldMkLst>
        <pc:spChg chg="mod">
          <ac:chgData name="Karen Siddiqi (karsiddi)" userId="9be057a5-547e-4bb1-9850-b1ce1b7636d7" providerId="ADAL" clId="{707857E2-CCAE-4643-B074-78197B259515}" dt="2020-03-15T22:42:31.793" v="248" actId="5793"/>
          <ac:spMkLst>
            <pc:docMk/>
            <pc:sldMk cId="2231789311" sldId="5897"/>
            <ac:spMk id="4" creationId="{3D421429-4150-9E4B-8F63-E8A4AD9480AB}"/>
          </ac:spMkLst>
        </pc:spChg>
      </pc:sldChg>
      <pc:sldChg chg="modSp modNotesTx">
        <pc:chgData name="Karen Siddiqi (karsiddi)" userId="9be057a5-547e-4bb1-9850-b1ce1b7636d7" providerId="ADAL" clId="{707857E2-CCAE-4643-B074-78197B259515}" dt="2020-03-15T22:49:59.784" v="704" actId="20577"/>
        <pc:sldMkLst>
          <pc:docMk/>
          <pc:sldMk cId="2943359228" sldId="5906"/>
        </pc:sldMkLst>
        <pc:spChg chg="mod">
          <ac:chgData name="Karen Siddiqi (karsiddi)" userId="9be057a5-547e-4bb1-9850-b1ce1b7636d7" providerId="ADAL" clId="{707857E2-CCAE-4643-B074-78197B259515}" dt="2020-03-15T22:44:14.270" v="375" actId="20577"/>
          <ac:spMkLst>
            <pc:docMk/>
            <pc:sldMk cId="2943359228" sldId="5906"/>
            <ac:spMk id="3" creationId="{F3C208B1-4283-423C-8935-A163203FB514}"/>
          </ac:spMkLst>
        </pc:spChg>
        <pc:spChg chg="mod">
          <ac:chgData name="Karen Siddiqi (karsiddi)" userId="9be057a5-547e-4bb1-9850-b1ce1b7636d7" providerId="ADAL" clId="{707857E2-CCAE-4643-B074-78197B259515}" dt="2020-03-15T22:48:56.906" v="447" actId="1036"/>
          <ac:spMkLst>
            <pc:docMk/>
            <pc:sldMk cId="2943359228" sldId="5906"/>
            <ac:spMk id="11" creationId="{BDD02D9A-A7E7-9A44-B8A2-301CC1846DEF}"/>
          </ac:spMkLst>
        </pc:spChg>
        <pc:spChg chg="mod">
          <ac:chgData name="Karen Siddiqi (karsiddi)" userId="9be057a5-547e-4bb1-9850-b1ce1b7636d7" providerId="ADAL" clId="{707857E2-CCAE-4643-B074-78197B259515}" dt="2020-03-15T22:48:19.230" v="410" actId="1076"/>
          <ac:spMkLst>
            <pc:docMk/>
            <pc:sldMk cId="2943359228" sldId="5906"/>
            <ac:spMk id="30" creationId="{B03B92E9-856A-464F-9BAD-32EBE68B28F3}"/>
          </ac:spMkLst>
        </pc:spChg>
        <pc:spChg chg="mod">
          <ac:chgData name="Karen Siddiqi (karsiddi)" userId="9be057a5-547e-4bb1-9850-b1ce1b7636d7" providerId="ADAL" clId="{707857E2-CCAE-4643-B074-78197B259515}" dt="2020-03-15T22:44:37.096" v="379" actId="1076"/>
          <ac:spMkLst>
            <pc:docMk/>
            <pc:sldMk cId="2943359228" sldId="5906"/>
            <ac:spMk id="31" creationId="{D2BEF651-F26E-0D4F-8820-2CE829421F4D}"/>
          </ac:spMkLst>
        </pc:spChg>
        <pc:spChg chg="mod">
          <ac:chgData name="Karen Siddiqi (karsiddi)" userId="9be057a5-547e-4bb1-9850-b1ce1b7636d7" providerId="ADAL" clId="{707857E2-CCAE-4643-B074-78197B259515}" dt="2020-03-15T22:48:11.643" v="409" actId="1035"/>
          <ac:spMkLst>
            <pc:docMk/>
            <pc:sldMk cId="2943359228" sldId="5906"/>
            <ac:spMk id="32" creationId="{8F97323C-8334-AF41-A11A-31CB6E4945FC}"/>
          </ac:spMkLst>
        </pc:spChg>
      </pc:sldChg>
    </pc:docChg>
  </pc:docChgLst>
  <pc:docChgLst>
    <pc:chgData name="Anna Hukill (ahukill)" userId="df1ba626-52a6-45dc-b21f-2625e2d4d963" providerId="ADAL" clId="{BB47D0D0-BCEE-4250-A274-9496491ADB7D}"/>
    <pc:docChg chg="undo custSel addSld modSld">
      <pc:chgData name="Anna Hukill (ahukill)" userId="df1ba626-52a6-45dc-b21f-2625e2d4d963" providerId="ADAL" clId="{BB47D0D0-BCEE-4250-A274-9496491ADB7D}" dt="2020-03-15T22:25:14.640" v="1059" actId="20577"/>
      <pc:docMkLst>
        <pc:docMk/>
      </pc:docMkLst>
      <pc:sldChg chg="modSp">
        <pc:chgData name="Anna Hukill (ahukill)" userId="df1ba626-52a6-45dc-b21f-2625e2d4d963" providerId="ADAL" clId="{BB47D0D0-BCEE-4250-A274-9496491ADB7D}" dt="2020-03-15T17:52:32.831" v="214" actId="20577"/>
        <pc:sldMkLst>
          <pc:docMk/>
          <pc:sldMk cId="3237851854" sldId="421"/>
        </pc:sldMkLst>
        <pc:graphicFrameChg chg="modGraphic">
          <ac:chgData name="Anna Hukill (ahukill)" userId="df1ba626-52a6-45dc-b21f-2625e2d4d963" providerId="ADAL" clId="{BB47D0D0-BCEE-4250-A274-9496491ADB7D}" dt="2020-03-15T17:52:32.831" v="214" actId="20577"/>
          <ac:graphicFrameMkLst>
            <pc:docMk/>
            <pc:sldMk cId="3237851854" sldId="421"/>
            <ac:graphicFrameMk id="1050627" creationId="{00000000-0000-0000-0000-000000000000}"/>
          </ac:graphicFrameMkLst>
        </pc:graphicFrameChg>
      </pc:sldChg>
      <pc:sldChg chg="modSp">
        <pc:chgData name="Anna Hukill (ahukill)" userId="df1ba626-52a6-45dc-b21f-2625e2d4d963" providerId="ADAL" clId="{BB47D0D0-BCEE-4250-A274-9496491ADB7D}" dt="2020-03-15T18:35:12.406" v="473" actId="20577"/>
        <pc:sldMkLst>
          <pc:docMk/>
          <pc:sldMk cId="268999988" sldId="5881"/>
        </pc:sldMkLst>
        <pc:spChg chg="mod">
          <ac:chgData name="Anna Hukill (ahukill)" userId="df1ba626-52a6-45dc-b21f-2625e2d4d963" providerId="ADAL" clId="{BB47D0D0-BCEE-4250-A274-9496491ADB7D}" dt="2020-03-15T18:34:58.898" v="425" actId="20577"/>
          <ac:spMkLst>
            <pc:docMk/>
            <pc:sldMk cId="268999988" sldId="5881"/>
            <ac:spMk id="13" creationId="{9024BB9C-F0B6-4257-B356-5EB867422AE9}"/>
          </ac:spMkLst>
        </pc:spChg>
        <pc:spChg chg="mod">
          <ac:chgData name="Anna Hukill (ahukill)" userId="df1ba626-52a6-45dc-b21f-2625e2d4d963" providerId="ADAL" clId="{BB47D0D0-BCEE-4250-A274-9496491ADB7D}" dt="2020-03-15T18:35:05.459" v="439" actId="20577"/>
          <ac:spMkLst>
            <pc:docMk/>
            <pc:sldMk cId="268999988" sldId="5881"/>
            <ac:spMk id="16" creationId="{7F74047C-2BF7-4CD9-A22D-57D9B60D3199}"/>
          </ac:spMkLst>
        </pc:spChg>
        <pc:spChg chg="mod">
          <ac:chgData name="Anna Hukill (ahukill)" userId="df1ba626-52a6-45dc-b21f-2625e2d4d963" providerId="ADAL" clId="{BB47D0D0-BCEE-4250-A274-9496491ADB7D}" dt="2020-03-15T18:35:12.406" v="473" actId="20577"/>
          <ac:spMkLst>
            <pc:docMk/>
            <pc:sldMk cId="268999988" sldId="5881"/>
            <ac:spMk id="19" creationId="{88B8C0DD-C6E2-4EC3-B68D-59631CD5F262}"/>
          </ac:spMkLst>
        </pc:spChg>
      </pc:sldChg>
      <pc:sldChg chg="modSp">
        <pc:chgData name="Anna Hukill (ahukill)" userId="df1ba626-52a6-45dc-b21f-2625e2d4d963" providerId="ADAL" clId="{BB47D0D0-BCEE-4250-A274-9496491ADB7D}" dt="2020-03-15T22:04:20.410" v="488" actId="1076"/>
        <pc:sldMkLst>
          <pc:docMk/>
          <pc:sldMk cId="1991037163" sldId="5883"/>
        </pc:sldMkLst>
        <pc:grpChg chg="mod">
          <ac:chgData name="Anna Hukill (ahukill)" userId="df1ba626-52a6-45dc-b21f-2625e2d4d963" providerId="ADAL" clId="{BB47D0D0-BCEE-4250-A274-9496491ADB7D}" dt="2020-03-15T22:04:20.410" v="488" actId="1076"/>
          <ac:grpSpMkLst>
            <pc:docMk/>
            <pc:sldMk cId="1991037163" sldId="5883"/>
            <ac:grpSpMk id="14" creationId="{9C6A856C-0BD9-1E44-93BF-F63132C64CC1}"/>
          </ac:grpSpMkLst>
        </pc:grpChg>
      </pc:sldChg>
      <pc:sldChg chg="modSp">
        <pc:chgData name="Anna Hukill (ahukill)" userId="df1ba626-52a6-45dc-b21f-2625e2d4d963" providerId="ADAL" clId="{BB47D0D0-BCEE-4250-A274-9496491ADB7D}" dt="2020-03-15T22:08:28.153" v="489" actId="1076"/>
        <pc:sldMkLst>
          <pc:docMk/>
          <pc:sldMk cId="1603683646" sldId="5893"/>
        </pc:sldMkLst>
        <pc:spChg chg="mod">
          <ac:chgData name="Anna Hukill (ahukill)" userId="df1ba626-52a6-45dc-b21f-2625e2d4d963" providerId="ADAL" clId="{BB47D0D0-BCEE-4250-A274-9496491ADB7D}" dt="2020-03-15T22:08:28.153" v="489" actId="1076"/>
          <ac:spMkLst>
            <pc:docMk/>
            <pc:sldMk cId="1603683646" sldId="5893"/>
            <ac:spMk id="19" creationId="{AD5E8F01-5511-784A-843F-E263F42B657E}"/>
          </ac:spMkLst>
        </pc:spChg>
      </pc:sldChg>
      <pc:sldChg chg="addSp modSp">
        <pc:chgData name="Anna Hukill (ahukill)" userId="df1ba626-52a6-45dc-b21f-2625e2d4d963" providerId="ADAL" clId="{BB47D0D0-BCEE-4250-A274-9496491ADB7D}" dt="2020-03-15T17:41:58.295" v="47" actId="1076"/>
        <pc:sldMkLst>
          <pc:docMk/>
          <pc:sldMk cId="2114735851" sldId="5899"/>
        </pc:sldMkLst>
        <pc:spChg chg="mod">
          <ac:chgData name="Anna Hukill (ahukill)" userId="df1ba626-52a6-45dc-b21f-2625e2d4d963" providerId="ADAL" clId="{BB47D0D0-BCEE-4250-A274-9496491ADB7D}" dt="2020-03-15T17:41:58.295" v="47" actId="1076"/>
          <ac:spMkLst>
            <pc:docMk/>
            <pc:sldMk cId="2114735851" sldId="5899"/>
            <ac:spMk id="5" creationId="{00000000-0000-0000-0000-000000000000}"/>
          </ac:spMkLst>
        </pc:spChg>
        <pc:spChg chg="mod">
          <ac:chgData name="Anna Hukill (ahukill)" userId="df1ba626-52a6-45dc-b21f-2625e2d4d963" providerId="ADAL" clId="{BB47D0D0-BCEE-4250-A274-9496491ADB7D}" dt="2020-03-15T17:41:58.295" v="47" actId="1076"/>
          <ac:spMkLst>
            <pc:docMk/>
            <pc:sldMk cId="2114735851" sldId="5899"/>
            <ac:spMk id="9" creationId="{00000000-0000-0000-0000-000000000000}"/>
          </ac:spMkLst>
        </pc:spChg>
        <pc:spChg chg="mod">
          <ac:chgData name="Anna Hukill (ahukill)" userId="df1ba626-52a6-45dc-b21f-2625e2d4d963" providerId="ADAL" clId="{BB47D0D0-BCEE-4250-A274-9496491ADB7D}" dt="2020-03-15T17:41:40.218" v="46" actId="1076"/>
          <ac:spMkLst>
            <pc:docMk/>
            <pc:sldMk cId="2114735851" sldId="5899"/>
            <ac:spMk id="12" creationId="{00000000-0000-0000-0000-000000000000}"/>
          </ac:spMkLst>
        </pc:spChg>
        <pc:spChg chg="add mod">
          <ac:chgData name="Anna Hukill (ahukill)" userId="df1ba626-52a6-45dc-b21f-2625e2d4d963" providerId="ADAL" clId="{BB47D0D0-BCEE-4250-A274-9496491ADB7D}" dt="2020-03-15T17:41:58.295" v="47" actId="1076"/>
          <ac:spMkLst>
            <pc:docMk/>
            <pc:sldMk cId="2114735851" sldId="5899"/>
            <ac:spMk id="15" creationId="{DCC817B2-3FF1-4073-80E9-C752134D8ACD}"/>
          </ac:spMkLst>
        </pc:spChg>
        <pc:spChg chg="mod">
          <ac:chgData name="Anna Hukill (ahukill)" userId="df1ba626-52a6-45dc-b21f-2625e2d4d963" providerId="ADAL" clId="{BB47D0D0-BCEE-4250-A274-9496491ADB7D}" dt="2020-03-15T17:41:58.295" v="47" actId="1076"/>
          <ac:spMkLst>
            <pc:docMk/>
            <pc:sldMk cId="2114735851" sldId="5899"/>
            <ac:spMk id="18" creationId="{E43BD8F1-5D86-4647-B29E-B58CF6A3BD5E}"/>
          </ac:spMkLst>
        </pc:spChg>
        <pc:picChg chg="add mod">
          <ac:chgData name="Anna Hukill (ahukill)" userId="df1ba626-52a6-45dc-b21f-2625e2d4d963" providerId="ADAL" clId="{BB47D0D0-BCEE-4250-A274-9496491ADB7D}" dt="2020-03-15T17:41:58.295" v="47" actId="1076"/>
          <ac:picMkLst>
            <pc:docMk/>
            <pc:sldMk cId="2114735851" sldId="5899"/>
            <ac:picMk id="13" creationId="{17FCF665-34E0-42D0-BB9A-7E15AD1E29F1}"/>
          </ac:picMkLst>
        </pc:picChg>
        <pc:picChg chg="mod">
          <ac:chgData name="Anna Hukill (ahukill)" userId="df1ba626-52a6-45dc-b21f-2625e2d4d963" providerId="ADAL" clId="{BB47D0D0-BCEE-4250-A274-9496491ADB7D}" dt="2020-03-15T17:41:58.295" v="47" actId="1076"/>
          <ac:picMkLst>
            <pc:docMk/>
            <pc:sldMk cId="2114735851" sldId="5899"/>
            <ac:picMk id="14" creationId="{31CC66F7-3355-48F7-A40E-017DA63C4713}"/>
          </ac:picMkLst>
        </pc:picChg>
        <pc:picChg chg="mod">
          <ac:chgData name="Anna Hukill (ahukill)" userId="df1ba626-52a6-45dc-b21f-2625e2d4d963" providerId="ADAL" clId="{BB47D0D0-BCEE-4250-A274-9496491ADB7D}" dt="2020-03-15T17:41:58.295" v="47" actId="1076"/>
          <ac:picMkLst>
            <pc:docMk/>
            <pc:sldMk cId="2114735851" sldId="5899"/>
            <ac:picMk id="16" creationId="{F9FFACD4-FC8B-4638-B872-946D6764B25B}"/>
          </ac:picMkLst>
        </pc:picChg>
        <pc:picChg chg="mod">
          <ac:chgData name="Anna Hukill (ahukill)" userId="df1ba626-52a6-45dc-b21f-2625e2d4d963" providerId="ADAL" clId="{BB47D0D0-BCEE-4250-A274-9496491ADB7D}" dt="2020-03-15T17:41:58.295" v="47" actId="1076"/>
          <ac:picMkLst>
            <pc:docMk/>
            <pc:sldMk cId="2114735851" sldId="5899"/>
            <ac:picMk id="22" creationId="{EAB7DD0E-F9B9-458C-A6E1-8E80E879F2BD}"/>
          </ac:picMkLst>
        </pc:picChg>
      </pc:sldChg>
      <pc:sldChg chg="addSp delSp modSp add">
        <pc:chgData name="Anna Hukill (ahukill)" userId="df1ba626-52a6-45dc-b21f-2625e2d4d963" providerId="ADAL" clId="{BB47D0D0-BCEE-4250-A274-9496491ADB7D}" dt="2020-03-15T22:25:14.640" v="1059" actId="20577"/>
        <pc:sldMkLst>
          <pc:docMk/>
          <pc:sldMk cId="2943359228" sldId="5906"/>
        </pc:sldMkLst>
        <pc:spChg chg="mod">
          <ac:chgData name="Anna Hukill (ahukill)" userId="df1ba626-52a6-45dc-b21f-2625e2d4d963" providerId="ADAL" clId="{BB47D0D0-BCEE-4250-A274-9496491ADB7D}" dt="2020-03-15T17:42:45.567" v="64" actId="20577"/>
          <ac:spMkLst>
            <pc:docMk/>
            <pc:sldMk cId="2943359228" sldId="5906"/>
            <ac:spMk id="2" creationId="{92429C96-AF9C-054E-A9F9-B89E9BBE464F}"/>
          </ac:spMkLst>
        </pc:spChg>
        <pc:spChg chg="mod">
          <ac:chgData name="Anna Hukill (ahukill)" userId="df1ba626-52a6-45dc-b21f-2625e2d4d963" providerId="ADAL" clId="{BB47D0D0-BCEE-4250-A274-9496491ADB7D}" dt="2020-03-15T22:25:14.640" v="1059" actId="20577"/>
          <ac:spMkLst>
            <pc:docMk/>
            <pc:sldMk cId="2943359228" sldId="5906"/>
            <ac:spMk id="3" creationId="{F3C208B1-4283-423C-8935-A163203FB514}"/>
          </ac:spMkLst>
        </pc:spChg>
        <pc:spChg chg="add del mod">
          <ac:chgData name="Anna Hukill (ahukill)" userId="df1ba626-52a6-45dc-b21f-2625e2d4d963" providerId="ADAL" clId="{BB47D0D0-BCEE-4250-A274-9496491ADB7D}" dt="2020-03-15T22:24:12.379" v="984" actId="1076"/>
          <ac:spMkLst>
            <pc:docMk/>
            <pc:sldMk cId="2943359228" sldId="5906"/>
            <ac:spMk id="11" creationId="{BDD02D9A-A7E7-9A44-B8A2-301CC1846DEF}"/>
          </ac:spMkLst>
        </pc:spChg>
        <pc:spChg chg="mod">
          <ac:chgData name="Anna Hukill (ahukill)" userId="df1ba626-52a6-45dc-b21f-2625e2d4d963" providerId="ADAL" clId="{BB47D0D0-BCEE-4250-A274-9496491ADB7D}" dt="2020-03-15T17:43:13.364" v="124" actId="20577"/>
          <ac:spMkLst>
            <pc:docMk/>
            <pc:sldMk cId="2943359228" sldId="5906"/>
            <ac:spMk id="17" creationId="{2242D2E9-61BE-49AA-A695-B8BFB8D084EC}"/>
          </ac:spMkLst>
        </pc:spChg>
        <pc:spChg chg="mod">
          <ac:chgData name="Anna Hukill (ahukill)" userId="df1ba626-52a6-45dc-b21f-2625e2d4d963" providerId="ADAL" clId="{BB47D0D0-BCEE-4250-A274-9496491ADB7D}" dt="2020-03-15T22:23:31.628" v="975" actId="1076"/>
          <ac:spMkLst>
            <pc:docMk/>
            <pc:sldMk cId="2943359228" sldId="5906"/>
            <ac:spMk id="30" creationId="{B03B92E9-856A-464F-9BAD-32EBE68B28F3}"/>
          </ac:spMkLst>
        </pc:spChg>
        <pc:spChg chg="mod">
          <ac:chgData name="Anna Hukill (ahukill)" userId="df1ba626-52a6-45dc-b21f-2625e2d4d963" providerId="ADAL" clId="{BB47D0D0-BCEE-4250-A274-9496491ADB7D}" dt="2020-03-15T22:24:32.163" v="985" actId="1076"/>
          <ac:spMkLst>
            <pc:docMk/>
            <pc:sldMk cId="2943359228" sldId="5906"/>
            <ac:spMk id="31" creationId="{D2BEF651-F26E-0D4F-8820-2CE829421F4D}"/>
          </ac:spMkLst>
        </pc:spChg>
        <pc:spChg chg="mod">
          <ac:chgData name="Anna Hukill (ahukill)" userId="df1ba626-52a6-45dc-b21f-2625e2d4d963" providerId="ADAL" clId="{BB47D0D0-BCEE-4250-A274-9496491ADB7D}" dt="2020-03-15T22:24:38.048" v="986" actId="1076"/>
          <ac:spMkLst>
            <pc:docMk/>
            <pc:sldMk cId="2943359228" sldId="5906"/>
            <ac:spMk id="32" creationId="{8F97323C-8334-AF41-A11A-31CB6E4945FC}"/>
          </ac:spMkLst>
        </pc:spChg>
      </pc:sldChg>
    </pc:docChg>
  </pc:docChgLst>
  <pc:docChgLst>
    <pc:chgData name="Karen Siddiqi (karsiddi)" userId="S::karsiddi@cisco.com::9be057a5-547e-4bb1-9850-b1ce1b7636d7" providerId="AD" clId="Web-{3D61F1F0-18C0-97DC-AAEF-A7AF4D4A955F}"/>
    <pc:docChg chg="modSld">
      <pc:chgData name="Karen Siddiqi (karsiddi)" userId="S::karsiddi@cisco.com::9be057a5-547e-4bb1-9850-b1ce1b7636d7" providerId="AD" clId="Web-{3D61F1F0-18C0-97DC-AAEF-A7AF4D4A955F}" dt="2020-03-15T18:11:04.724" v="79" actId="1076"/>
      <pc:docMkLst>
        <pc:docMk/>
      </pc:docMkLst>
      <pc:sldChg chg="addSp delSp modSp modNotes">
        <pc:chgData name="Karen Siddiqi (karsiddi)" userId="S::karsiddi@cisco.com::9be057a5-547e-4bb1-9850-b1ce1b7636d7" providerId="AD" clId="Web-{3D61F1F0-18C0-97DC-AAEF-A7AF4D4A955F}" dt="2020-03-15T18:11:04.724" v="79" actId="1076"/>
        <pc:sldMkLst>
          <pc:docMk/>
          <pc:sldMk cId="4176588279" sldId="5891"/>
        </pc:sldMkLst>
        <pc:spChg chg="mod">
          <ac:chgData name="Karen Siddiqi (karsiddi)" userId="S::karsiddi@cisco.com::9be057a5-547e-4bb1-9850-b1ce1b7636d7" providerId="AD" clId="Web-{3D61F1F0-18C0-97DC-AAEF-A7AF4D4A955F}" dt="2020-03-15T18:10:59.599" v="77" actId="1076"/>
          <ac:spMkLst>
            <pc:docMk/>
            <pc:sldMk cId="4176588279" sldId="5891"/>
            <ac:spMk id="7" creationId="{A6896D0E-5C50-9347-ADAC-4846A6C2E428}"/>
          </ac:spMkLst>
        </pc:spChg>
        <pc:spChg chg="mod">
          <ac:chgData name="Karen Siddiqi (karsiddi)" userId="S::karsiddi@cisco.com::9be057a5-547e-4bb1-9850-b1ce1b7636d7" providerId="AD" clId="Web-{3D61F1F0-18C0-97DC-AAEF-A7AF4D4A955F}" dt="2020-03-15T18:11:01.739" v="78" actId="1076"/>
          <ac:spMkLst>
            <pc:docMk/>
            <pc:sldMk cId="4176588279" sldId="5891"/>
            <ac:spMk id="8" creationId="{4062ABCF-371E-0E46-A44A-12876C418F4C}"/>
          </ac:spMkLst>
        </pc:spChg>
        <pc:picChg chg="add mod">
          <ac:chgData name="Karen Siddiqi (karsiddi)" userId="S::karsiddi@cisco.com::9be057a5-547e-4bb1-9850-b1ce1b7636d7" providerId="AD" clId="Web-{3D61F1F0-18C0-97DC-AAEF-A7AF4D4A955F}" dt="2020-03-15T18:11:04.724" v="79" actId="1076"/>
          <ac:picMkLst>
            <pc:docMk/>
            <pc:sldMk cId="4176588279" sldId="5891"/>
            <ac:picMk id="4" creationId="{D00D8125-1AA1-4D25-8336-2219A35DA0A9}"/>
          </ac:picMkLst>
        </pc:picChg>
        <pc:picChg chg="del">
          <ac:chgData name="Karen Siddiqi (karsiddi)" userId="S::karsiddi@cisco.com::9be057a5-547e-4bb1-9850-b1ce1b7636d7" providerId="AD" clId="Web-{3D61F1F0-18C0-97DC-AAEF-A7AF4D4A955F}" dt="2020-03-15T18:09:45.098" v="0"/>
          <ac:picMkLst>
            <pc:docMk/>
            <pc:sldMk cId="4176588279" sldId="5891"/>
            <ac:picMk id="5" creationId="{588A4FEC-0B3F-4899-A46C-74FE02382BA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FE48B1C-1E6B-744F-8E6C-3836D33BC0D9}" type="datetimeFigureOut">
              <a:rPr lang="en-US"/>
              <a:pPr>
                <a:defRPr/>
              </a:pPr>
              <a:t>3/16/20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5A8EAB7-F1BA-274C-91A9-46214A29E509}" type="slidenum">
              <a:rPr lang="en-US"/>
              <a:pPr>
                <a:defRPr/>
              </a:pPr>
              <a:t>‹#›</a:t>
            </a:fld>
            <a:endParaRPr lang="en-US"/>
          </a:p>
        </p:txBody>
      </p:sp>
    </p:spTree>
    <p:extLst>
      <p:ext uri="{BB962C8B-B14F-4D97-AF65-F5344CB8AC3E}">
        <p14:creationId xmlns:p14="http://schemas.microsoft.com/office/powerpoint/2010/main" val="3338480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A637A29-4E7E-A24B-BAB1-D48C888F91E4}" type="datetimeFigureOut">
              <a:rPr lang="en-US"/>
              <a:pPr>
                <a:defRPr/>
              </a:pPr>
              <a:t>3/16/20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97A1FA6-25DE-9E4E-A34D-CF67DE7DBDC7}" type="slidenum">
              <a:rPr lang="en-US"/>
              <a:pPr>
                <a:defRPr/>
              </a:pPr>
              <a:t>‹#›</a:t>
            </a:fld>
            <a:endParaRPr lang="en-US"/>
          </a:p>
        </p:txBody>
      </p:sp>
    </p:spTree>
    <p:extLst>
      <p:ext uri="{BB962C8B-B14F-4D97-AF65-F5344CB8AC3E}">
        <p14:creationId xmlns:p14="http://schemas.microsoft.com/office/powerpoint/2010/main" val="322849259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help.webex.com/nk4o0ym/Manage-Personal-Rooms-for-a-Webex-Site-in-Cisco-Webex-Control-Hub"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help.webex.com/cvyza2/Manage-Personal-Rooms-for-Your-Site-in-Cisco-Webex-Site-Administration"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help.webex.com/en-us/8zi8tq/Cisco-Webex-Best-Practices-for-Secure-Meetings-Hosts"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help.webex.com/en-us/v5rgi1/Cisco-Webex-Best-Practices-for-Secure-Meetings-Site-Administration" TargetMode="External"/><Relationship Id="rId4" Type="http://schemas.openxmlformats.org/officeDocument/2006/relationships/hyperlink" Target="https://help.webex.com/en-us/ov50hy/Cisco-Webex-Best-Practices-for-Secure-Meetings-Control-Hub"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playlist?list=PL_YnWo4XhzTfhkcwB6M1a-wJ9dTlz58yz"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blog.webex.com/video-conferencing/how-video-improves-communication-during-any-conference-cal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help.webex.com/en-us/WBX000025862/Can-I-Join-the-Audio-Using-Webex-VoIP-If-UDP-and-RTP-Traffic-is-Blocked-in-My-Network"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help.webex.com/en-us/nc2bqt1/Tips-and-Tricks-for-Using-Audio-with-Cisco-Webex-Meetings-Suite" TargetMode="External"/><Relationship Id="rId5" Type="http://schemas.openxmlformats.org/officeDocument/2006/relationships/hyperlink" Target="https://help.webex.com/en-us/871cgu/Change-Your-Audio-and-Video-Settings-During-a-Cisco-Webex-Meeting" TargetMode="External"/><Relationship Id="rId4" Type="http://schemas.openxmlformats.org/officeDocument/2006/relationships/hyperlink" Target="https://help.webex.com/en-us/WBX21618/What-are-the-Recommended-Best-Practices-for-Using-VoIP"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community.cisco.com/t5/collaboration-voice-and-video/webex-meetings-adoption-toolkit/ta-p/3618984?attachment-id=164412"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help.webex.com/en-us/WBX264/How-Do-I-Allow-Webex-Meetings-Traffic-on-My-Networ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slreports.com/speedtest"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help.webex.com/en-us/WBX22158/What-are-the-Minimum-Bandwidth-Requirements-for-Sending-and-Receiving-Video-in-Cisco-Webex-Meetings" TargetMode="External"/><Relationship Id="rId4" Type="http://schemas.openxmlformats.org/officeDocument/2006/relationships/hyperlink" Target="https://www.cisco.com/c/en/us/products/collateral/conferencing/webex-meetings/white_paper_c11-691351.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isco.com/c/en/us/products/collateral/conferencing/webex-meetings/white_paper_c11-691351.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webex.com/en-us/8zi8tq/Cisco-Webex-Best-Practices-for-Secure-Meetings-Hosts"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help.webex.com/en-us/v5rgi1/Cisco-Webex-Best-Practices-for-Secure-Meetings-Site-Administration" TargetMode="External"/><Relationship Id="rId4" Type="http://schemas.openxmlformats.org/officeDocument/2006/relationships/hyperlink" Target="https://help.webex.com/en-us/ov50hy/Cisco-Webex-Best-Practices-for-Secure-Meetings-Control-Hub"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a:t>
            </a:fld>
            <a:endParaRPr lang="en-US"/>
          </a:p>
        </p:txBody>
      </p:sp>
    </p:spTree>
    <p:extLst>
      <p:ext uri="{BB962C8B-B14F-4D97-AF65-F5344CB8AC3E}">
        <p14:creationId xmlns:p14="http://schemas.microsoft.com/office/powerpoint/2010/main" val="3897975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mn-lt"/>
              </a:rPr>
              <a:t>Having publicly listed meetings becomes not only a possible security risk, but it can divulge privileged </a:t>
            </a:r>
            <a:r>
              <a:rPr lang="en-US" sz="1200" b="0">
                <a:latin typeface="+mn-lt"/>
              </a:rPr>
              <a:t>business information to anyone who accesses the public front-end of your organization’s Webex site (*.</a:t>
            </a:r>
            <a:r>
              <a:rPr lang="en-US" sz="1200" b="0" err="1">
                <a:latin typeface="+mn-lt"/>
              </a:rPr>
              <a:t>webex.com</a:t>
            </a:r>
            <a:r>
              <a:rPr lang="en-US" sz="1200" b="0">
                <a:latin typeface="+mn-lt"/>
              </a:rPr>
              <a:t>): product info, marketing strategies, and HR concerns or even the seemingly mundane day-to-day meetings hosted. Cisco recommends forcing all meetings to be “Unlisted” to protect privileged info.</a:t>
            </a:r>
            <a:endParaRPr lang="en-US" sz="1200" b="0" i="1">
              <a:latin typeface="+mn-lt"/>
            </a:endParaRPr>
          </a:p>
          <a:p>
            <a:endParaRPr lang="en-US" sz="1200">
              <a:latin typeface="+mn-lt"/>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10</a:t>
            </a:fld>
            <a:endParaRPr lang="en-US"/>
          </a:p>
        </p:txBody>
      </p:sp>
    </p:spTree>
    <p:extLst>
      <p:ext uri="{BB962C8B-B14F-4D97-AF65-F5344CB8AC3E}">
        <p14:creationId xmlns:p14="http://schemas.microsoft.com/office/powerpoint/2010/main" val="1499459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a:latin typeface="+mn-lt"/>
                <a:ea typeface="ＭＳ Ｐゴシック"/>
                <a:cs typeface="Calibri"/>
              </a:rPr>
              <a:t>As an administrator, you can enforce secure habits while enabling ease-of-collaboration with Personal Meeting Rooms.</a:t>
            </a:r>
            <a:r>
              <a:rPr lang="en-US">
                <a:ea typeface="ＭＳ Ｐゴシック"/>
                <a:cs typeface="Calibri"/>
              </a:rPr>
              <a:t> Choose whether or not to let individual hosts modify the setting at a later time. </a:t>
            </a:r>
            <a:endParaRPr lang="en-US" sz="1200" b="0" i="1">
              <a:latin typeface="+mn-lt"/>
            </a:endParaRPr>
          </a:p>
          <a:p>
            <a:endParaRPr lang="en-US" sz="1200">
              <a:latin typeface="+mn-lt"/>
            </a:endParaRPr>
          </a:p>
          <a:p>
            <a:r>
              <a:rPr lang="en-US" sz="1200">
                <a:latin typeface="+mn-lt"/>
                <a:ea typeface="ＭＳ Ｐゴシック"/>
                <a:cs typeface="Calibri"/>
              </a:rPr>
              <a:t>LEARN MORE: </a:t>
            </a:r>
            <a:r>
              <a:rPr lang="en-US">
                <a:ea typeface="ＭＳ Ｐゴシック"/>
                <a:cs typeface="Calibri"/>
                <a:hlinkClick r:id="rId3"/>
              </a:rPr>
              <a:t>https://help.webex.com/nk4o0ym/Manage-Personal-Rooms-for-a-Webex-Site-in-Cisco-Webex-Control-Hub</a:t>
            </a:r>
            <a:r>
              <a:rPr lang="en-US">
                <a:ea typeface="ＭＳ Ｐゴシック"/>
                <a:cs typeface="Calibri"/>
              </a:rPr>
              <a:t> </a:t>
            </a:r>
          </a:p>
          <a:p>
            <a:endParaRPr lang="en-US">
              <a:ea typeface="ＭＳ Ｐゴシック"/>
              <a:cs typeface="Calibri"/>
            </a:endParaRPr>
          </a:p>
          <a:p>
            <a:r>
              <a:rPr lang="en-US">
                <a:ea typeface="ＭＳ Ｐゴシック"/>
                <a:cs typeface="Calibri"/>
                <a:hlinkClick r:id="rId4"/>
              </a:rPr>
              <a:t>https://help.webex.com/cvyza2/Manage-Personal-Rooms-for-Your-Site-in-Cisco-Webex-Site-Administration</a:t>
            </a:r>
            <a:r>
              <a:rPr lang="en-US">
                <a:ea typeface="ＭＳ Ｐゴシック"/>
                <a:cs typeface="Calibri"/>
              </a:rPr>
              <a:t>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11</a:t>
            </a:fld>
            <a:endParaRPr lang="en-US"/>
          </a:p>
        </p:txBody>
      </p:sp>
    </p:spTree>
    <p:extLst>
      <p:ext uri="{BB962C8B-B14F-4D97-AF65-F5344CB8AC3E}">
        <p14:creationId xmlns:p14="http://schemas.microsoft.com/office/powerpoint/2010/main" val="2933302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Cisco Webex Meetings Suite helps enable global employees and virtual teams to meet and collaborate in real time as though they were working in the same room. Businesses, institutions, and government agencies worldwide rely on Cisco Webex to simplify business processes and improve results for sales, marketing, training, project management, and support teams. </a:t>
            </a:r>
          </a:p>
          <a:p>
            <a:endParaRPr lang="en-US"/>
          </a:p>
          <a:p>
            <a:r>
              <a:rPr lang="en-US"/>
              <a:t>For all organizations and their users, security is a fundamental concern. Online collaboration must provide multiple levels of security; from scheduling meetings to authenticating participants to sharing content. </a:t>
            </a:r>
          </a:p>
          <a:p>
            <a:r>
              <a:rPr lang="en-US"/>
              <a:t>Cisco Webex Meetings provides a secure environment yet it can be configured as an open place to collaborate. Understanding the security features as site administrators and end users can allow you to tailor your Webex site to your business needs. </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LEARN MORE</a:t>
            </a:r>
          </a:p>
          <a:p>
            <a:r>
              <a:rPr lang="en-US">
                <a:hlinkClick r:id="rId3"/>
              </a:rPr>
              <a:t>https://help.webex.com/en-us/8zi8tq/Cisco-Webex-Best-Practices-for-Secure-Meetings-Hosts</a:t>
            </a:r>
            <a:endParaRPr lang="en-US"/>
          </a:p>
          <a:p>
            <a:endParaRPr lang="en-US" sz="1200" b="1" i="0" kern="1200">
              <a:solidFill>
                <a:schemeClr val="tx1"/>
              </a:solidFill>
              <a:effectLst/>
              <a:latin typeface="+mn-lt"/>
              <a:ea typeface="ＭＳ Ｐゴシック" charset="0"/>
              <a:cs typeface="ＭＳ Ｐゴシック" charset="0"/>
            </a:endParaRPr>
          </a:p>
          <a:p>
            <a:r>
              <a:rPr lang="en-US">
                <a:hlinkClick r:id="rId4"/>
              </a:rPr>
              <a:t>https://help.webex.com/en-us/ov50hy/Cisco-Webex-Best-Practices-for-Secure-Meetings-Control-Hub</a:t>
            </a:r>
            <a:endParaRPr lang="en-US"/>
          </a:p>
          <a:p>
            <a:endParaRPr lang="en-US" sz="1200" b="1" i="0" kern="1200">
              <a:solidFill>
                <a:schemeClr val="tx1"/>
              </a:solidFill>
              <a:effectLst/>
              <a:latin typeface="+mn-lt"/>
              <a:ea typeface="ＭＳ Ｐゴシック" charset="0"/>
              <a:cs typeface="ＭＳ Ｐゴシック" charset="0"/>
            </a:endParaRPr>
          </a:p>
          <a:p>
            <a:r>
              <a:rPr lang="en-US">
                <a:hlinkClick r:id="rId5"/>
              </a:rPr>
              <a:t>https://help.webex.com/en-us/v5rgi1/Cisco-Webex-Best-Practices-for-Secure-Meetings-Site-Administration</a:t>
            </a:r>
            <a:endParaRPr lang="en-US"/>
          </a:p>
          <a:p>
            <a:endParaRPr lang="en-US" sz="1200" b="1" i="0" kern="1200">
              <a:solidFill>
                <a:schemeClr val="tx1"/>
              </a:solidFill>
              <a:effectLst/>
              <a:latin typeface="+mn-lt"/>
              <a:ea typeface="ＭＳ Ｐゴシック" charset="0"/>
              <a:cs typeface="ＭＳ Ｐゴシック" charset="0"/>
            </a:endParaRPr>
          </a:p>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12</a:t>
            </a:fld>
            <a:endParaRPr lang="en-US"/>
          </a:p>
        </p:txBody>
      </p:sp>
    </p:spTree>
    <p:extLst>
      <p:ext uri="{BB962C8B-B14F-4D97-AF65-F5344CB8AC3E}">
        <p14:creationId xmlns:p14="http://schemas.microsoft.com/office/powerpoint/2010/main" val="2954022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you’re a rookie or a seasoned veteran at cloud collaboration, take some time to review these best practices to lead or participate effectively under any circumstance.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13</a:t>
            </a:fld>
            <a:endParaRPr lang="en-US"/>
          </a:p>
        </p:txBody>
      </p:sp>
    </p:spTree>
    <p:extLst>
      <p:ext uri="{BB962C8B-B14F-4D97-AF65-F5344CB8AC3E}">
        <p14:creationId xmlns:p14="http://schemas.microsoft.com/office/powerpoint/2010/main" val="3987208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https://www.youtube.com/playlist?list=PL_YnWo4XhzTfhkcwB6M1a-wJ9dTlz58yz</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14</a:t>
            </a:fld>
            <a:endParaRPr lang="en-US"/>
          </a:p>
        </p:txBody>
      </p:sp>
    </p:spTree>
    <p:extLst>
      <p:ext uri="{BB962C8B-B14F-4D97-AF65-F5344CB8AC3E}">
        <p14:creationId xmlns:p14="http://schemas.microsoft.com/office/powerpoint/2010/main" val="4085740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highlight>
                <a:srgbClr val="FFFF00"/>
              </a:highlight>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15</a:t>
            </a:fld>
            <a:endParaRPr lang="en-US"/>
          </a:p>
        </p:txBody>
      </p:sp>
    </p:spTree>
    <p:extLst>
      <p:ext uri="{BB962C8B-B14F-4D97-AF65-F5344CB8AC3E}">
        <p14:creationId xmlns:p14="http://schemas.microsoft.com/office/powerpoint/2010/main" val="2072528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Did you know that leveraging video can decrease multi-tasking and increase productivity? It’s true! Cisco has found that meeting times can decrease by nearly 17% when video is leveraged (10 minute reduction on a typically 60-minute call).</a:t>
            </a:r>
          </a:p>
          <a:p>
            <a:endParaRPr lang="en-US"/>
          </a:p>
          <a:p>
            <a:r>
              <a:rPr lang="en-US">
                <a:hlinkClick r:id="rId3"/>
              </a:rPr>
              <a:t>https://blog.webex.com/video-conferencing/how-video-improves-communication-during-any-conference-call/</a:t>
            </a:r>
            <a:r>
              <a:rPr lang="en-US"/>
              <a:t> </a:t>
            </a:r>
          </a:p>
          <a:p>
            <a:endParaRPr lang="en-US"/>
          </a:p>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16</a:t>
            </a:fld>
            <a:endParaRPr lang="en-US"/>
          </a:p>
        </p:txBody>
      </p:sp>
    </p:spTree>
    <p:extLst>
      <p:ext uri="{BB962C8B-B14F-4D97-AF65-F5344CB8AC3E}">
        <p14:creationId xmlns:p14="http://schemas.microsoft.com/office/powerpoint/2010/main" val="1796834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have a lot on your plate right now managing an exponential shift in remote workers. We want to help you focus on the things that will deliver the best collaboration experience for your workforce so they can keep business moving effectively. We’ll walk through a few more key considerations to wrap things up.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17</a:t>
            </a:fld>
            <a:endParaRPr lang="en-US"/>
          </a:p>
        </p:txBody>
      </p:sp>
    </p:spTree>
    <p:extLst>
      <p:ext uri="{BB962C8B-B14F-4D97-AF65-F5344CB8AC3E}">
        <p14:creationId xmlns:p14="http://schemas.microsoft.com/office/powerpoint/2010/main" val="1632814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chemeClr val="tx2"/>
                </a:solidFill>
              </a:rPr>
              <a:t>Webex allows users to connect to meetings using their computers. Using the built-in computer audio is not only easy, but provides a cost-effective solution. Instruct your users to install the Webex desktop application before they need to join a meeting to ensure timely entry. </a:t>
            </a:r>
          </a:p>
          <a:p>
            <a:endParaRPr lang="en-US" sz="1200">
              <a:solidFill>
                <a:schemeClr val="tx2"/>
              </a:solidFill>
            </a:endParaRPr>
          </a:p>
          <a:p>
            <a:r>
              <a:rPr lang="en-US" sz="1200">
                <a:solidFill>
                  <a:schemeClr val="tx2"/>
                </a:solidFill>
              </a:rPr>
              <a:t>Pro tip: disconnecting from the VPN during meetings will minimize the temptation to multi-task and increase attention to the collaboration session – driving greater productivity.</a:t>
            </a:r>
          </a:p>
          <a:p>
            <a:endParaRPr lang="en-US" sz="1200">
              <a:solidFill>
                <a:schemeClr val="tx2"/>
              </a:solidFill>
            </a:endParaRPr>
          </a:p>
          <a:p>
            <a:r>
              <a:rPr lang="en-US" sz="1200">
                <a:solidFill>
                  <a:schemeClr val="tx2"/>
                </a:solidFill>
              </a:rPr>
              <a:t>LEARN MORE: </a:t>
            </a:r>
          </a:p>
          <a:p>
            <a:r>
              <a:rPr lang="en-US">
                <a:hlinkClick r:id="rId3"/>
              </a:rPr>
              <a:t>https://help.webex.com/en-us/WBX000025862/Can-I-Join-the-Audio-Using-Webex-VoIP-If-UDP-and-RTP-Traffic-is-Blocked-in-My-Network</a:t>
            </a:r>
            <a:r>
              <a:rPr lang="en-US"/>
              <a:t> </a:t>
            </a:r>
          </a:p>
          <a:p>
            <a:endParaRPr lang="en-US"/>
          </a:p>
          <a:p>
            <a:r>
              <a:rPr lang="en-US">
                <a:hlinkClick r:id="rId4"/>
              </a:rPr>
              <a:t>https://help.webex.com/en-us/WBX21618/What-are-the-Recommended-Best-Practices-for-Using-VoIP</a:t>
            </a:r>
            <a:r>
              <a:rPr lang="en-US"/>
              <a:t> </a:t>
            </a:r>
          </a:p>
          <a:p>
            <a:endParaRPr lang="en-US"/>
          </a:p>
          <a:p>
            <a:r>
              <a:rPr lang="en-US">
                <a:hlinkClick r:id="rId5"/>
              </a:rPr>
              <a:t>https://help.webex.com/en-us/871cgu/Change-Your-Audio-and-Video-Settings-During-a-Cisco-Webex-Meeting</a:t>
            </a:r>
            <a:endParaRPr lang="en-US"/>
          </a:p>
          <a:p>
            <a:endParaRPr lang="en-US"/>
          </a:p>
          <a:p>
            <a:r>
              <a:rPr lang="en-US">
                <a:hlinkClick r:id="rId6"/>
              </a:rPr>
              <a:t>https://help.webex.com/en-us/nc2bqt1/Tips-and-Tricks-for-Using-Audio-with-Cisco-Webex-Meetings-Suite</a:t>
            </a:r>
            <a:r>
              <a:rPr lang="en-US"/>
              <a:t>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18</a:t>
            </a:fld>
            <a:endParaRPr lang="en-US"/>
          </a:p>
        </p:txBody>
      </p:sp>
    </p:spTree>
    <p:extLst>
      <p:ext uri="{BB962C8B-B14F-4D97-AF65-F5344CB8AC3E}">
        <p14:creationId xmlns:p14="http://schemas.microsoft.com/office/powerpoint/2010/main" val="3636268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remote workers are still experiencing bandwidth constraints, recommend that content be shared offline versus in the meeting.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19</a:t>
            </a:fld>
            <a:endParaRPr lang="en-US"/>
          </a:p>
        </p:txBody>
      </p:sp>
    </p:spTree>
    <p:extLst>
      <p:ext uri="{BB962C8B-B14F-4D97-AF65-F5344CB8AC3E}">
        <p14:creationId xmlns:p14="http://schemas.microsoft.com/office/powerpoint/2010/main" val="57151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2</a:t>
            </a:fld>
            <a:endParaRPr lang="en-US"/>
          </a:p>
        </p:txBody>
      </p:sp>
    </p:spTree>
    <p:extLst>
      <p:ext uri="{BB962C8B-B14F-4D97-AF65-F5344CB8AC3E}">
        <p14:creationId xmlns:p14="http://schemas.microsoft.com/office/powerpoint/2010/main" val="741583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20</a:t>
            </a:fld>
            <a:endParaRPr lang="en-US"/>
          </a:p>
        </p:txBody>
      </p:sp>
    </p:spTree>
    <p:extLst>
      <p:ext uri="{BB962C8B-B14F-4D97-AF65-F5344CB8AC3E}">
        <p14:creationId xmlns:p14="http://schemas.microsoft.com/office/powerpoint/2010/main" val="2042693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these basic steps to deliver Cisco Webex as expediently and efficiently as possible as your end users transition to remote work locations.</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21</a:t>
            </a:fld>
            <a:endParaRPr lang="en-US"/>
          </a:p>
        </p:txBody>
      </p:sp>
    </p:spTree>
    <p:extLst>
      <p:ext uri="{BB962C8B-B14F-4D97-AF65-F5344CB8AC3E}">
        <p14:creationId xmlns:p14="http://schemas.microsoft.com/office/powerpoint/2010/main" val="1163895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noProof="1">
                <a:latin typeface="+mn-lt"/>
                <a:ea typeface="ＭＳ Ｐゴシック"/>
                <a:cs typeface="Calibri"/>
              </a:rPr>
              <a:t>Whether you’re directing pilot participants, communicating release enhancements or distributing training, Cisco provides a deep well of communication and adoption resources to support your comms strategy with our robust </a:t>
            </a:r>
            <a:r>
              <a:rPr lang="en-GB" sz="1200" u="sng">
                <a:solidFill>
                  <a:schemeClr val="accent1"/>
                </a:solidFill>
                <a:latin typeface="+mn-lt"/>
                <a:ea typeface="ＭＳ Ｐゴシック"/>
                <a:hlinkClick r:id="rId3">
                  <a:extLst>
                    <a:ext uri="{A12FA001-AC4F-418D-AE19-62706E023703}">
                      <ahyp:hlinkClr xmlns:ahyp="http://schemas.microsoft.com/office/drawing/2018/hyperlinkcolor" val="tx"/>
                    </a:ext>
                  </a:extLst>
                </a:hlinkClick>
              </a:rPr>
              <a:t>Adoption Toolkit</a:t>
            </a:r>
            <a:r>
              <a:rPr lang="en-GB" sz="1200" u="sng">
                <a:solidFill>
                  <a:schemeClr val="accent1"/>
                </a:solidFill>
                <a:latin typeface="+mn-lt"/>
                <a:ea typeface="ＭＳ Ｐゴシック"/>
              </a:rPr>
              <a:t>.</a:t>
            </a:r>
            <a:endParaRPr lang="en-GB" sz="1200" noProof="1">
              <a:solidFill>
                <a:schemeClr val="accent1"/>
              </a:solidFill>
              <a:latin typeface="+mn-lt"/>
              <a:ea typeface="ＭＳ Ｐゴシック"/>
              <a:cs typeface="Calibri" pitchFamily="34" charset="0"/>
            </a:endParaRPr>
          </a:p>
          <a:p>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22</a:t>
            </a:fld>
            <a:endParaRPr lang="en-US"/>
          </a:p>
        </p:txBody>
      </p:sp>
    </p:spTree>
    <p:extLst>
      <p:ext uri="{BB962C8B-B14F-4D97-AF65-F5344CB8AC3E}">
        <p14:creationId xmlns:p14="http://schemas.microsoft.com/office/powerpoint/2010/main" val="3337657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 all love the flexibility of allowing or employees to work from home when the refrigerator repairman is scheduled for a visit but this is different. This isn’t a handful of remote workers in a pinch or a rotating schedule of infrequent work-from-home opportunities…This is everyone. At the same time. We understand that this can be an immense undertaking so we want to help you navigate these transitions efficiently and effectively by leaning into our deep well of experience in cloud collaboration. In this presentation, we’ll cover Network Readiness, Security Readiness, Host Best Practices and Attendee Best Practices. Each topic could very well be an entire presentation unto itself but we’ll cover the most critical information here and provide access to our many additional resources to follow.</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3</a:t>
            </a:fld>
            <a:endParaRPr lang="en-US"/>
          </a:p>
        </p:txBody>
      </p:sp>
    </p:spTree>
    <p:extLst>
      <p:ext uri="{BB962C8B-B14F-4D97-AF65-F5344CB8AC3E}">
        <p14:creationId xmlns:p14="http://schemas.microsoft.com/office/powerpoint/2010/main" val="285784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ＭＳ Ｐゴシック" charset="0"/>
                <a:cs typeface="ＭＳ Ｐゴシック" charset="0"/>
              </a:rPr>
              <a:t>In order to deliver a best-in-class experience to your end users and keep them focused on tasks at hand, we’d like to walk you through some basic prep you can do to ensure your network can meet the demands of your new work-from-home employee base. </a:t>
            </a:r>
          </a:p>
          <a:p>
            <a:endParaRPr lang="en-US" sz="1200" b="0" i="0" kern="1200">
              <a:solidFill>
                <a:schemeClr val="tx1"/>
              </a:solidFill>
              <a:effectLst/>
              <a:latin typeface="+mn-lt"/>
              <a:ea typeface="ＭＳ Ｐゴシック" charset="0"/>
              <a:cs typeface="ＭＳ Ｐゴシック" charset="0"/>
            </a:endParaRPr>
          </a:p>
          <a:p>
            <a:r>
              <a:rPr lang="en-US" sz="1200" b="0" i="0" kern="1200">
                <a:solidFill>
                  <a:schemeClr val="tx1"/>
                </a:solidFill>
                <a:effectLst/>
                <a:latin typeface="+mn-lt"/>
                <a:ea typeface="ＭＳ Ｐゴシック" charset="0"/>
                <a:cs typeface="ＭＳ Ｐゴシック" charset="0"/>
              </a:rPr>
              <a:t>We’ll cover which domains need access through your Firewall, Web Proxy, or any other filtering device, List of IP addresses used by Webex, Ports used by the Webex client for communication for both inbound and outbound traffic, and link out to more detailed information that you can use offline. </a:t>
            </a:r>
            <a:endParaRPr lang="en-US"/>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4</a:t>
            </a:fld>
            <a:endParaRPr lang="en-US"/>
          </a:p>
        </p:txBody>
      </p:sp>
    </p:spTree>
    <p:extLst>
      <p:ext uri="{BB962C8B-B14F-4D97-AF65-F5344CB8AC3E}">
        <p14:creationId xmlns:p14="http://schemas.microsoft.com/office/powerpoint/2010/main" val="360907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ＭＳ Ｐゴシック" charset="0"/>
                <a:cs typeface="ＭＳ Ｐゴシック" charset="0"/>
              </a:rPr>
              <a:t>As your teams begin the shift to work-from-home, you need to ensure that your users can continue to collaborate effectively as they continue to deliver business. Your network may need to be configured differently to deliver a quality collaboration experience in this new way of working, so we’ve got some critical information for you here, and more available at the links included. </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MEDIA TRANSPORT</a:t>
            </a:r>
          </a:p>
          <a:p>
            <a:r>
              <a:rPr lang="en-US" sz="1200">
                <a:latin typeface="+mn-lt"/>
              </a:rPr>
              <a:t>Using TCP in a near congested network will cause retransmissions, which in turn can create a choppy video or low bandwidth error experience. UDP does not retransmit, and will provide a better video experience</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CRITICAL PORTS</a:t>
            </a:r>
          </a:p>
          <a:p>
            <a:r>
              <a:rPr lang="en-US" sz="1200" b="0" i="0" kern="1200">
                <a:solidFill>
                  <a:schemeClr val="tx1"/>
                </a:solidFill>
                <a:effectLst/>
                <a:latin typeface="+mn-lt"/>
                <a:ea typeface="ＭＳ Ｐゴシック" charset="0"/>
                <a:cs typeface="ＭＳ Ｐゴシック" charset="0"/>
              </a:rPr>
              <a:t>In order to connect to Webex, you must have a working DNS server. Most DNS queries are made over UDP; however, DNS queries may use TCP as well. The Webex Client makes the majority of its data transfers and loading using HTTPS over port 443.  In some cases, port 80 will also be used before being redirected to a secure connection. Webex Events Audio Broadcast is only available on TCP port 443.</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EXCEPTIONS</a:t>
            </a:r>
          </a:p>
          <a:p>
            <a:pPr marL="171450" indent="-171450">
              <a:buFont typeface="Arial" panose="020B0604020202020204" pitchFamily="34" charset="0"/>
              <a:buChar char="•"/>
            </a:pPr>
            <a:r>
              <a:rPr lang="en-US" sz="1200" b="0" i="0" kern="1200">
                <a:solidFill>
                  <a:schemeClr val="tx1"/>
                </a:solidFill>
                <a:effectLst/>
                <a:latin typeface="+mn-lt"/>
                <a:ea typeface="ＭＳ Ｐゴシック" charset="0"/>
                <a:cs typeface="ＭＳ Ｐゴシック" charset="0"/>
              </a:rPr>
              <a:t>When all three ports (UDP 9000, TCP 80, TCP 5004) are blocked, audio and video will not work for sending and receiving.</a:t>
            </a:r>
          </a:p>
          <a:p>
            <a:pPr marL="171450" indent="-171450">
              <a:buFont typeface="Arial" panose="020B0604020202020204" pitchFamily="34" charset="0"/>
              <a:buChar char="•"/>
            </a:pPr>
            <a:r>
              <a:rPr lang="en-US" sz="1200" b="0" i="0" kern="1200">
                <a:solidFill>
                  <a:schemeClr val="tx1"/>
                </a:solidFill>
                <a:effectLst/>
                <a:latin typeface="+mn-lt"/>
                <a:ea typeface="ＭＳ Ｐゴシック" charset="0"/>
                <a:cs typeface="ＭＳ Ｐゴシック" charset="0"/>
              </a:rPr>
              <a:t>Receiving static (Desktop/Application/Content) sharing will work if these ports (UDP 9000, TCP 80, TCP 5004) are closed: however sending static shares will not.</a:t>
            </a:r>
          </a:p>
          <a:p>
            <a:pPr marL="171450" indent="-171450">
              <a:buFont typeface="Arial" panose="020B0604020202020204" pitchFamily="34" charset="0"/>
              <a:buChar char="•"/>
            </a:pPr>
            <a:r>
              <a:rPr lang="en-US" sz="1200" b="0" i="0" kern="1200">
                <a:solidFill>
                  <a:schemeClr val="tx1"/>
                </a:solidFill>
                <a:effectLst/>
                <a:latin typeface="+mn-lt"/>
                <a:ea typeface="ＭＳ Ｐゴシック" charset="0"/>
                <a:cs typeface="ＭＳ Ｐゴシック" charset="0"/>
              </a:rPr>
              <a:t>With High FPS sharing, both sending and receiving content will not work.</a:t>
            </a:r>
          </a:p>
          <a:p>
            <a:endParaRPr lang="en-US" sz="1200" b="0" i="0" kern="1200">
              <a:solidFill>
                <a:schemeClr val="tx1"/>
              </a:solidFill>
              <a:effectLst/>
              <a:latin typeface="+mn-lt"/>
              <a:ea typeface="ＭＳ Ｐゴシック" charset="0"/>
              <a:cs typeface="ＭＳ Ｐゴシック" charset="0"/>
            </a:endParaRPr>
          </a:p>
          <a:p>
            <a:endParaRPr lang="en-US" sz="1200" b="0" i="0" kern="1200">
              <a:solidFill>
                <a:schemeClr val="tx1"/>
              </a:solidFill>
              <a:effectLst/>
              <a:latin typeface="+mn-lt"/>
              <a:ea typeface="ＭＳ Ｐゴシック" charset="0"/>
              <a:cs typeface="ＭＳ Ｐゴシック" charset="0"/>
            </a:endParaRPr>
          </a:p>
          <a:p>
            <a:r>
              <a:rPr lang="en-US" sz="1200" b="0" i="0" kern="1200">
                <a:solidFill>
                  <a:schemeClr val="tx1"/>
                </a:solidFill>
                <a:effectLst/>
                <a:latin typeface="+mn-lt"/>
                <a:ea typeface="ＭＳ Ｐゴシック" charset="0"/>
                <a:cs typeface="ＭＳ Ｐゴシック" charset="0"/>
              </a:rPr>
              <a:t>Review our Network Readiness Guide at the link provided to see a complete list of IP ranges used by Webex. </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LEARN MORE</a:t>
            </a:r>
          </a:p>
          <a:p>
            <a:r>
              <a:rPr lang="en-US">
                <a:hlinkClick r:id="rId3"/>
              </a:rPr>
              <a:t>https://help.webex.com/en-us/WBX264/How-Do-I-Allow-Webex-Meetings-Traffic-on-My-Network</a:t>
            </a:r>
            <a:r>
              <a:rPr lang="en-US"/>
              <a:t> </a:t>
            </a:r>
            <a:endParaRPr lang="en-US" sz="1200" b="0" i="0" kern="120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5</a:t>
            </a:fld>
            <a:endParaRPr lang="en-US"/>
          </a:p>
        </p:txBody>
      </p:sp>
    </p:spTree>
    <p:extLst>
      <p:ext uri="{BB962C8B-B14F-4D97-AF65-F5344CB8AC3E}">
        <p14:creationId xmlns:p14="http://schemas.microsoft.com/office/powerpoint/2010/main" val="72727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ＭＳ Ｐゴシック"/>
                <a:cs typeface="Calibri"/>
              </a:rPr>
              <a:t>Bandwidth available can have a dramatic impact on the experience users have when leveraging Cisco Webex to collaborate. Users can test their home bandwidth at </a:t>
            </a:r>
            <a:r>
              <a:rPr lang="en-US" dirty="0">
                <a:ea typeface="ＭＳ Ｐゴシック"/>
                <a:cs typeface="Calibri"/>
                <a:hlinkClick r:id="rId3"/>
              </a:rPr>
              <a:t>http://www.dslreports.com/speedtest</a:t>
            </a:r>
            <a:r>
              <a:rPr lang="en-US" dirty="0">
                <a:ea typeface="ＭＳ Ｐゴシック"/>
                <a:cs typeface="Calibri"/>
              </a:rPr>
              <a:t> which should be done when not connected to a VPN. Home based users should find out whether their ISP is providing sufficient upload and download speeds to support their new at-home workday. </a:t>
            </a:r>
          </a:p>
          <a:p>
            <a:endParaRPr lang="en-US" sz="1200" b="0" i="0" kern="1200" dirty="0">
              <a:solidFill>
                <a:schemeClr val="tx1"/>
              </a:solidFill>
              <a:effectLst/>
              <a:latin typeface="+mn-lt"/>
              <a:ea typeface="ＭＳ Ｐゴシック" charset="0"/>
              <a:cs typeface="ＭＳ Ｐゴシック" charset="0"/>
            </a:endParaRP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The actual bandwidth requirements and utilization will vary based on multiple factors, including:</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The make and model of the web camera used.</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The resolution setting of the camera and the frames per second (FPS) setting.</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Number of cameras activated in the meeting.</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a:cs typeface="Calibri"/>
              </a:rPr>
              <a:t>Number of active cameras are</a:t>
            </a:r>
            <a:r>
              <a:rPr lang="en-US" sz="1200" b="1" i="0" kern="1200" dirty="0">
                <a:solidFill>
                  <a:schemeClr val="tx1"/>
                </a:solidFill>
                <a:effectLst/>
                <a:latin typeface="+mn-lt"/>
                <a:ea typeface="ＭＳ Ｐゴシック"/>
                <a:cs typeface="Calibri"/>
              </a:rPr>
              <a:t> </a:t>
            </a:r>
            <a:r>
              <a:rPr lang="en-US" sz="1200" b="0" i="0" kern="1200" dirty="0">
                <a:solidFill>
                  <a:schemeClr val="tx1"/>
                </a:solidFill>
                <a:effectLst/>
                <a:latin typeface="+mn-lt"/>
                <a:ea typeface="ＭＳ Ｐゴシック"/>
                <a:cs typeface="Calibri"/>
              </a:rPr>
              <a:t>on the same network.</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Number of users actively using the network.</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The bandwidth use of other meeting activities, such as screen or desktop sharing, Voice over IP (VOIP), etc.</a:t>
            </a:r>
          </a:p>
          <a:p>
            <a:pPr marL="171450" indent="-171450">
              <a:buFont typeface="Arial" panose="020B0604020202020204" pitchFamily="34" charset="0"/>
              <a:buChar char="•"/>
            </a:pPr>
            <a:r>
              <a:rPr lang="en-US" sz="1200" b="0" i="0" kern="1200" dirty="0">
                <a:solidFill>
                  <a:schemeClr val="tx1"/>
                </a:solidFill>
                <a:effectLst/>
                <a:latin typeface="+mn-lt"/>
                <a:ea typeface="ＭＳ Ｐゴシック" charset="0"/>
                <a:cs typeface="ＭＳ Ｐゴシック" charset="0"/>
              </a:rPr>
              <a:t>Whether or not the PC in question is transmitting video, or only receiving.</a:t>
            </a:r>
          </a:p>
          <a:p>
            <a:endParaRPr lang="en-US" sz="1200" b="0" i="0" kern="1200" dirty="0">
              <a:solidFill>
                <a:schemeClr val="tx1"/>
              </a:solidFill>
              <a:effectLst/>
              <a:latin typeface="+mn-lt"/>
              <a:ea typeface="ＭＳ Ｐゴシック" charset="0"/>
              <a:cs typeface="ＭＳ Ｐゴシック" charset="0"/>
            </a:endParaRPr>
          </a:p>
          <a:p>
            <a:r>
              <a:rPr lang="en-US" sz="1200" b="1" i="0" kern="1200" dirty="0">
                <a:solidFill>
                  <a:schemeClr val="tx1"/>
                </a:solidFill>
                <a:effectLst/>
                <a:latin typeface="+mn-lt"/>
                <a:ea typeface="ＭＳ Ｐゴシック" charset="0"/>
                <a:cs typeface="ＭＳ Ｐゴシック" charset="0"/>
              </a:rPr>
              <a:t>LEARN MORE</a:t>
            </a:r>
          </a:p>
          <a:p>
            <a:r>
              <a:rPr lang="en-US" dirty="0">
                <a:ea typeface="ＭＳ Ｐゴシック"/>
                <a:cs typeface="Calibri"/>
                <a:hlinkClick r:id="rId4"/>
              </a:rPr>
              <a:t>https://www.cisco.com/c/en/us/products/collateral/conferencing/webex-meetings/white_paper_c11-691351.html</a:t>
            </a:r>
          </a:p>
          <a:p>
            <a:r>
              <a:rPr lang="en-US" dirty="0">
                <a:ea typeface="ＭＳ Ｐゴシック"/>
                <a:cs typeface="Calibri"/>
                <a:hlinkClick r:id="rId5"/>
              </a:rPr>
              <a:t>https://help.webex.com/WBX22158/What-are-the-Minimum-Bandwidth-Requirements-for-Sending-and-Receiving-Video-in-Cisco-Webex-Meetings</a:t>
            </a:r>
            <a:r>
              <a:rPr lang="en-US" dirty="0">
                <a:ea typeface="ＭＳ Ｐゴシック"/>
                <a:cs typeface="Calibri"/>
              </a:rPr>
              <a:t> </a:t>
            </a:r>
            <a:endParaRPr lang="en-US" dirty="0">
              <a:cs typeface="Calibri"/>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6</a:t>
            </a:fld>
            <a:endParaRPr lang="en-US"/>
          </a:p>
        </p:txBody>
      </p:sp>
    </p:spTree>
    <p:extLst>
      <p:ext uri="{BB962C8B-B14F-4D97-AF65-F5344CB8AC3E}">
        <p14:creationId xmlns:p14="http://schemas.microsoft.com/office/powerpoint/2010/main" val="4160956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ＭＳ Ｐゴシック" charset="0"/>
                <a:cs typeface="ＭＳ Ｐゴシック" charset="0"/>
              </a:rPr>
              <a:t>Because bandwidth availability is so integral to a rich, remote collaboration experience, we’ve assembled a few best practices to accompany the more technical side of things. </a:t>
            </a: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LEARN MORE</a:t>
            </a:r>
          </a:p>
          <a:p>
            <a:r>
              <a:rPr lang="en-US">
                <a:hlinkClick r:id="rId3"/>
              </a:rPr>
              <a:t>https://www.cisco.com/c/en/us/products/collateral/conferencing/webex-meetings/white_paper_c11-691351.html</a:t>
            </a:r>
            <a:endParaRPr lang="en-US" sz="1200" b="1" i="0" kern="120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7</a:t>
            </a:fld>
            <a:endParaRPr lang="en-US"/>
          </a:p>
        </p:txBody>
      </p:sp>
    </p:spTree>
    <p:extLst>
      <p:ext uri="{BB962C8B-B14F-4D97-AF65-F5344CB8AC3E}">
        <p14:creationId xmlns:p14="http://schemas.microsoft.com/office/powerpoint/2010/main" val="2899223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know you’ll be consulting with your security team as you open the proper ports and enable protocols to deliver Webex effectively to your end users, so let’s add a few more talking points for your discussion with the Security team. These are less technical, but still incredibly important to ensure your users have confidence that their collaboration experiences are delivered with the confidentiality required to collaborate openly. </a:t>
            </a: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8</a:t>
            </a:fld>
            <a:endParaRPr lang="en-US"/>
          </a:p>
        </p:txBody>
      </p:sp>
    </p:spTree>
    <p:extLst>
      <p:ext uri="{BB962C8B-B14F-4D97-AF65-F5344CB8AC3E}">
        <p14:creationId xmlns:p14="http://schemas.microsoft.com/office/powerpoint/2010/main" val="3239282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a:solidFill>
                  <a:schemeClr val="tx1"/>
                </a:solidFill>
                <a:effectLst/>
                <a:latin typeface="+mn-lt"/>
                <a:ea typeface="ＭＳ Ｐゴシック" charset="0"/>
                <a:cs typeface="ＭＳ Ｐゴシック" charset="0"/>
              </a:rPr>
              <a:t>Cisco takes the lead in securing your collaboration experiences, but we need your partnership to deliver end-to-end secure collaboration. </a:t>
            </a:r>
          </a:p>
          <a:p>
            <a:endParaRPr lang="en-US" sz="1200" b="0" i="0" kern="1200">
              <a:solidFill>
                <a:schemeClr val="tx1"/>
              </a:solidFill>
              <a:effectLst/>
              <a:latin typeface="+mn-lt"/>
              <a:ea typeface="ＭＳ Ｐゴシック" charset="0"/>
              <a:cs typeface="ＭＳ Ｐゴシック" charset="0"/>
            </a:endParaRPr>
          </a:p>
          <a:p>
            <a:endParaRPr lang="en-US" sz="1200" b="0" i="0" kern="1200">
              <a:solidFill>
                <a:schemeClr val="tx1"/>
              </a:solidFill>
              <a:effectLst/>
              <a:latin typeface="+mn-lt"/>
              <a:ea typeface="ＭＳ Ｐゴシック" charset="0"/>
              <a:cs typeface="ＭＳ Ｐゴシック" charset="0"/>
            </a:endParaRPr>
          </a:p>
          <a:p>
            <a:r>
              <a:rPr lang="en-US" sz="1200" b="1" i="0" kern="1200">
                <a:solidFill>
                  <a:schemeClr val="tx1"/>
                </a:solidFill>
                <a:effectLst/>
                <a:latin typeface="+mn-lt"/>
                <a:ea typeface="ＭＳ Ｐゴシック" charset="0"/>
                <a:cs typeface="ＭＳ Ｐゴシック" charset="0"/>
              </a:rPr>
              <a:t>LEARN MORE</a:t>
            </a:r>
          </a:p>
          <a:p>
            <a:r>
              <a:rPr lang="en-US">
                <a:hlinkClick r:id="rId3"/>
              </a:rPr>
              <a:t>https://help.webex.com/en-us/8zi8tq/Cisco-Webex-Best-Practices-for-Secure-Meetings-Hosts</a:t>
            </a:r>
            <a:endParaRPr lang="en-US"/>
          </a:p>
          <a:p>
            <a:endParaRPr lang="en-US" sz="1200" b="1" i="0" kern="1200">
              <a:solidFill>
                <a:schemeClr val="tx1"/>
              </a:solidFill>
              <a:effectLst/>
              <a:latin typeface="+mn-lt"/>
              <a:ea typeface="ＭＳ Ｐゴシック" charset="0"/>
              <a:cs typeface="ＭＳ Ｐゴシック" charset="0"/>
            </a:endParaRPr>
          </a:p>
          <a:p>
            <a:r>
              <a:rPr lang="en-US">
                <a:hlinkClick r:id="rId4"/>
              </a:rPr>
              <a:t>https://help.webex.com/en-us/ov50hy/Cisco-Webex-Best-Practices-for-Secure-Meetings-Control-Hub</a:t>
            </a:r>
            <a:endParaRPr lang="en-US"/>
          </a:p>
          <a:p>
            <a:endParaRPr lang="en-US" sz="1200" b="1" i="0" kern="1200">
              <a:solidFill>
                <a:schemeClr val="tx1"/>
              </a:solidFill>
              <a:effectLst/>
              <a:latin typeface="+mn-lt"/>
              <a:ea typeface="ＭＳ Ｐゴシック" charset="0"/>
              <a:cs typeface="ＭＳ Ｐゴシック" charset="0"/>
            </a:endParaRPr>
          </a:p>
          <a:p>
            <a:r>
              <a:rPr lang="en-US">
                <a:hlinkClick r:id="rId5"/>
              </a:rPr>
              <a:t>https://help.webex.com/en-us/v5rgi1/Cisco-Webex-Best-Practices-for-Secure-Meetings-Site-Administration</a:t>
            </a:r>
            <a:endParaRPr lang="en-US"/>
          </a:p>
          <a:p>
            <a:endParaRPr lang="en-US" sz="1200" b="1" i="0" kern="1200">
              <a:solidFill>
                <a:schemeClr val="tx1"/>
              </a:solidFill>
              <a:effectLst/>
              <a:latin typeface="+mn-lt"/>
              <a:ea typeface="ＭＳ Ｐゴシック" charset="0"/>
              <a:cs typeface="ＭＳ Ｐゴシック" charset="0"/>
            </a:endParaRPr>
          </a:p>
          <a:p>
            <a:endParaRPr lang="en-US" sz="1200" b="1" i="0" kern="120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9</a:t>
            </a:fld>
            <a:endParaRPr lang="en-US"/>
          </a:p>
        </p:txBody>
      </p:sp>
    </p:spTree>
    <p:extLst>
      <p:ext uri="{BB962C8B-B14F-4D97-AF65-F5344CB8AC3E}">
        <p14:creationId xmlns:p14="http://schemas.microsoft.com/office/powerpoint/2010/main" val="1517493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hasCustomPrompt="1"/>
          </p:nvPr>
        </p:nvSpPr>
        <p:spPr>
          <a:xfrm>
            <a:off x="469496" y="3856736"/>
            <a:ext cx="8296421" cy="288131"/>
          </a:xfrm>
          <a:prstGeom prst="rect">
            <a:avLst/>
          </a:prstGeom>
        </p:spPr>
        <p:txBody>
          <a:bodyPr lIns="91420" tIns="45710" rIns="91420" bIns="45710" anchor="b" anchorCtr="0">
            <a:noAutofit/>
          </a:bodyPr>
          <a:lstStyle>
            <a:lvl1pPr marL="0" indent="0" algn="l">
              <a:buNone/>
              <a:defRPr sz="1800" b="0" i="0">
                <a:solidFill>
                  <a:schemeClr val="bg1"/>
                </a:solidFill>
                <a:latin typeface="+mn-lt"/>
                <a:cs typeface="CiscoSansTT ExtraLight"/>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GB"/>
              <a:t>Speaker Name</a:t>
            </a:r>
            <a:endParaRPr lang="en-US"/>
          </a:p>
        </p:txBody>
      </p:sp>
      <p:sp>
        <p:nvSpPr>
          <p:cNvPr id="17" name="Text Placeholder 38"/>
          <p:cNvSpPr>
            <a:spLocks noGrp="1"/>
          </p:cNvSpPr>
          <p:nvPr>
            <p:ph type="body" sz="quarter" idx="11" hasCustomPrompt="1"/>
          </p:nvPr>
        </p:nvSpPr>
        <p:spPr>
          <a:xfrm>
            <a:off x="469496" y="4072669"/>
            <a:ext cx="8296421" cy="288131"/>
          </a:xfrm>
          <a:prstGeom prst="rect">
            <a:avLst/>
          </a:prstGeom>
        </p:spPr>
        <p:txBody>
          <a:bodyPr lIns="91420" tIns="45710" rIns="91420" bIns="45710"/>
          <a:lstStyle>
            <a:lvl1pPr marL="0" indent="0" algn="l">
              <a:buFontTx/>
              <a:buNone/>
              <a:defRPr lang="en-US" sz="1800" b="0" i="0" kern="1200" dirty="0" smtClean="0">
                <a:solidFill>
                  <a:schemeClr val="bg1"/>
                </a:solidFill>
                <a:latin typeface="+mn-lt"/>
                <a:ea typeface="+mn-ea"/>
                <a:cs typeface="CiscoSansTT ExtraLight"/>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a:t>Speaker Title</a:t>
            </a:r>
          </a:p>
        </p:txBody>
      </p:sp>
      <p:sp>
        <p:nvSpPr>
          <p:cNvPr id="18" name="Text Placeholder 40"/>
          <p:cNvSpPr>
            <a:spLocks noGrp="1"/>
          </p:cNvSpPr>
          <p:nvPr>
            <p:ph type="body" sz="quarter" idx="12" hasCustomPrompt="1"/>
          </p:nvPr>
        </p:nvSpPr>
        <p:spPr>
          <a:xfrm>
            <a:off x="469496" y="4348762"/>
            <a:ext cx="8296421" cy="288131"/>
          </a:xfrm>
          <a:prstGeom prst="rect">
            <a:avLst/>
          </a:prstGeom>
        </p:spPr>
        <p:txBody>
          <a:bodyPr lIns="91420" tIns="45710" rIns="91420" bIns="45710"/>
          <a:lstStyle>
            <a:lvl1pPr marL="0" indent="0" algn="l">
              <a:buFontTx/>
              <a:buNone/>
              <a:defRPr lang="en-US" sz="1800" b="0" i="0" kern="1200" dirty="0" smtClean="0">
                <a:solidFill>
                  <a:schemeClr val="bg1"/>
                </a:solidFill>
                <a:latin typeface="+mn-lt"/>
                <a:ea typeface="+mn-ea"/>
                <a:cs typeface="CiscoSansTT ExtraLight"/>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a:t>Date</a:t>
            </a:r>
          </a:p>
        </p:txBody>
      </p:sp>
      <p:sp>
        <p:nvSpPr>
          <p:cNvPr id="19" name="Text Placeholder 2"/>
          <p:cNvSpPr>
            <a:spLocks noGrp="1"/>
          </p:cNvSpPr>
          <p:nvPr>
            <p:ph type="body" sz="quarter" idx="13" hasCustomPrompt="1"/>
          </p:nvPr>
        </p:nvSpPr>
        <p:spPr>
          <a:xfrm>
            <a:off x="463292" y="3043653"/>
            <a:ext cx="8302625" cy="299001"/>
          </a:xfrm>
          <a:prstGeom prst="rect">
            <a:avLst/>
          </a:prstGeom>
        </p:spPr>
        <p:txBody>
          <a:bodyPr lIns="91420" tIns="45710" rIns="91420" bIns="45710"/>
          <a:lstStyle>
            <a:lvl1pPr marL="0" indent="0">
              <a:buFont typeface="Arial" panose="020B0604020202020204" pitchFamily="34" charset="0"/>
              <a:buNone/>
              <a:defRPr sz="2200" b="0" i="0" baseline="0">
                <a:solidFill>
                  <a:schemeClr val="bg1"/>
                </a:solidFill>
                <a:latin typeface="+mj-lt"/>
                <a:cs typeface="CiscoSansTT ExtraLight"/>
              </a:defRPr>
            </a:lvl1pPr>
            <a:lvl2pPr marL="304781" indent="0">
              <a:buNone/>
              <a:defRPr/>
            </a:lvl2pPr>
            <a:lvl3pPr marL="427401" indent="0">
              <a:buNone/>
              <a:defRPr/>
            </a:lvl3pPr>
            <a:lvl4pPr marL="516694" indent="0">
              <a:buNone/>
              <a:defRPr/>
            </a:lvl4pPr>
            <a:lvl5pPr marL="601221" indent="0">
              <a:buNone/>
              <a:defRPr/>
            </a:lvl5pPr>
          </a:lstStyle>
          <a:p>
            <a:pPr lvl="0"/>
            <a:r>
              <a:rPr lang="en-GB"/>
              <a:t>Subtitle Goes Here</a:t>
            </a:r>
          </a:p>
        </p:txBody>
      </p:sp>
      <p:sp>
        <p:nvSpPr>
          <p:cNvPr id="20" name="Title 1"/>
          <p:cNvSpPr>
            <a:spLocks noGrp="1"/>
          </p:cNvSpPr>
          <p:nvPr>
            <p:ph type="ctrTitle" hasCustomPrompt="1"/>
          </p:nvPr>
        </p:nvSpPr>
        <p:spPr>
          <a:xfrm>
            <a:off x="425765" y="2472167"/>
            <a:ext cx="8340152" cy="644730"/>
          </a:xfrm>
          <a:prstGeom prst="rect">
            <a:avLst/>
          </a:prstGeom>
        </p:spPr>
        <p:txBody>
          <a:bodyPr anchor="b"/>
          <a:lstStyle>
            <a:lvl1pPr marL="0" indent="0" algn="l">
              <a:lnSpc>
                <a:spcPct val="90000"/>
              </a:lnSpc>
              <a:buFont typeface="Arial" panose="020B0604020202020204" pitchFamily="34" charset="0"/>
              <a:buNone/>
              <a:defRPr sz="4000" b="0" i="0" spc="0" baseline="0">
                <a:solidFill>
                  <a:schemeClr val="bg1"/>
                </a:solidFill>
                <a:latin typeface="+mj-lt"/>
                <a:cs typeface="CiscoSansTT ExtraLight"/>
              </a:defRPr>
            </a:lvl1pPr>
          </a:lstStyle>
          <a:p>
            <a:r>
              <a:rPr lang="en-GB"/>
              <a:t>Presentation Title Goes Here</a:t>
            </a:r>
            <a:endParaRPr lang="en-US"/>
          </a:p>
        </p:txBody>
      </p:sp>
      <p:sp>
        <p:nvSpPr>
          <p:cNvPr id="6" name="Freeform 6"/>
          <p:cNvSpPr>
            <a:spLocks noChangeAspect="1" noEditPoints="1"/>
          </p:cNvSpPr>
          <p:nvPr userDrawn="1"/>
        </p:nvSpPr>
        <p:spPr bwMode="auto">
          <a:xfrm>
            <a:off x="469496" y="391308"/>
            <a:ext cx="795528" cy="422625"/>
          </a:xfrm>
          <a:custGeom>
            <a:avLst/>
            <a:gdLst>
              <a:gd name="T0" fmla="*/ 2671 w 3456"/>
              <a:gd name="T1" fmla="*/ 1521 h 1834"/>
              <a:gd name="T2" fmla="*/ 2857 w 3456"/>
              <a:gd name="T3" fmla="*/ 1677 h 1834"/>
              <a:gd name="T4" fmla="*/ 2975 w 3456"/>
              <a:gd name="T5" fmla="*/ 1465 h 1834"/>
              <a:gd name="T6" fmla="*/ 1129 w 3456"/>
              <a:gd name="T7" fmla="*/ 1823 h 1834"/>
              <a:gd name="T8" fmla="*/ 3082 w 3456"/>
              <a:gd name="T9" fmla="*/ 1330 h 1834"/>
              <a:gd name="T10" fmla="*/ 3082 w 3456"/>
              <a:gd name="T11" fmla="*/ 1712 h 1834"/>
              <a:gd name="T12" fmla="*/ 2700 w 3456"/>
              <a:gd name="T13" fmla="*/ 1809 h 1834"/>
              <a:gd name="T14" fmla="*/ 2513 w 3456"/>
              <a:gd name="T15" fmla="*/ 1479 h 1834"/>
              <a:gd name="T16" fmla="*/ 2783 w 3456"/>
              <a:gd name="T17" fmla="*/ 1211 h 1834"/>
              <a:gd name="T18" fmla="*/ 2351 w 3456"/>
              <a:gd name="T19" fmla="*/ 1392 h 1834"/>
              <a:gd name="T20" fmla="*/ 2136 w 3456"/>
              <a:gd name="T21" fmla="*/ 1381 h 1834"/>
              <a:gd name="T22" fmla="*/ 2093 w 3456"/>
              <a:gd name="T23" fmla="*/ 1625 h 1834"/>
              <a:gd name="T24" fmla="*/ 2335 w 3456"/>
              <a:gd name="T25" fmla="*/ 1658 h 1834"/>
              <a:gd name="T26" fmla="*/ 2174 w 3456"/>
              <a:gd name="T27" fmla="*/ 1832 h 1834"/>
              <a:gd name="T28" fmla="*/ 1903 w 3456"/>
              <a:gd name="T29" fmla="*/ 1605 h 1834"/>
              <a:gd name="T30" fmla="*/ 2047 w 3456"/>
              <a:gd name="T31" fmla="*/ 1249 h 1834"/>
              <a:gd name="T32" fmla="*/ 748 w 3456"/>
              <a:gd name="T33" fmla="*/ 1223 h 1834"/>
              <a:gd name="T34" fmla="*/ 642 w 3456"/>
              <a:gd name="T35" fmla="*/ 1359 h 1834"/>
              <a:gd name="T36" fmla="*/ 479 w 3456"/>
              <a:gd name="T37" fmla="*/ 1550 h 1834"/>
              <a:gd name="T38" fmla="*/ 697 w 3456"/>
              <a:gd name="T39" fmla="*/ 1676 h 1834"/>
              <a:gd name="T40" fmla="*/ 692 w 3456"/>
              <a:gd name="T41" fmla="*/ 1830 h 1834"/>
              <a:gd name="T42" fmla="*/ 370 w 3456"/>
              <a:gd name="T43" fmla="*/ 1710 h 1834"/>
              <a:gd name="T44" fmla="*/ 375 w 3456"/>
              <a:gd name="T45" fmla="*/ 1326 h 1834"/>
              <a:gd name="T46" fmla="*/ 1610 w 3456"/>
              <a:gd name="T47" fmla="*/ 1211 h 1834"/>
              <a:gd name="T48" fmla="*/ 1679 w 3456"/>
              <a:gd name="T49" fmla="*/ 1350 h 1834"/>
              <a:gd name="T50" fmla="*/ 1494 w 3456"/>
              <a:gd name="T51" fmla="*/ 1373 h 1834"/>
              <a:gd name="T52" fmla="*/ 1634 w 3456"/>
              <a:gd name="T53" fmla="*/ 1470 h 1834"/>
              <a:gd name="T54" fmla="*/ 1737 w 3456"/>
              <a:gd name="T55" fmla="*/ 1694 h 1834"/>
              <a:gd name="T56" fmla="*/ 1524 w 3456"/>
              <a:gd name="T57" fmla="*/ 1833 h 1834"/>
              <a:gd name="T58" fmla="*/ 1334 w 3456"/>
              <a:gd name="T59" fmla="*/ 1678 h 1834"/>
              <a:gd name="T60" fmla="*/ 1552 w 3456"/>
              <a:gd name="T61" fmla="*/ 1690 h 1834"/>
              <a:gd name="T62" fmla="*/ 1520 w 3456"/>
              <a:gd name="T63" fmla="*/ 1584 h 1834"/>
              <a:gd name="T64" fmla="*/ 1350 w 3456"/>
              <a:gd name="T65" fmla="*/ 1473 h 1834"/>
              <a:gd name="T66" fmla="*/ 1446 w 3456"/>
              <a:gd name="T67" fmla="*/ 1227 h 1834"/>
              <a:gd name="T68" fmla="*/ 3456 w 3456"/>
              <a:gd name="T69" fmla="*/ 569 h 1834"/>
              <a:gd name="T70" fmla="*/ 3328 w 3456"/>
              <a:gd name="T71" fmla="*/ 780 h 1834"/>
              <a:gd name="T72" fmla="*/ 3381 w 3456"/>
              <a:gd name="T73" fmla="*/ 493 h 1834"/>
              <a:gd name="T74" fmla="*/ 1793 w 3456"/>
              <a:gd name="T75" fmla="*/ 766 h 1834"/>
              <a:gd name="T76" fmla="*/ 1653 w 3456"/>
              <a:gd name="T77" fmla="*/ 727 h 1834"/>
              <a:gd name="T78" fmla="*/ 113 w 3456"/>
              <a:gd name="T79" fmla="*/ 503 h 1834"/>
              <a:gd name="T80" fmla="*/ 95 w 3456"/>
              <a:gd name="T81" fmla="*/ 801 h 1834"/>
              <a:gd name="T82" fmla="*/ 10 w 3456"/>
              <a:gd name="T83" fmla="*/ 531 h 1834"/>
              <a:gd name="T84" fmla="*/ 3040 w 3456"/>
              <a:gd name="T85" fmla="*/ 340 h 1834"/>
              <a:gd name="T86" fmla="*/ 2929 w 3456"/>
              <a:gd name="T87" fmla="*/ 793 h 1834"/>
              <a:gd name="T88" fmla="*/ 2947 w 3456"/>
              <a:gd name="T89" fmla="*/ 287 h 1834"/>
              <a:gd name="T90" fmla="*/ 2214 w 3456"/>
              <a:gd name="T91" fmla="*/ 748 h 1834"/>
              <a:gd name="T92" fmla="*/ 2069 w 3456"/>
              <a:gd name="T93" fmla="*/ 748 h 1834"/>
              <a:gd name="T94" fmla="*/ 1335 w 3456"/>
              <a:gd name="T95" fmla="*/ 287 h 1834"/>
              <a:gd name="T96" fmla="*/ 1353 w 3456"/>
              <a:gd name="T97" fmla="*/ 793 h 1834"/>
              <a:gd name="T98" fmla="*/ 1242 w 3456"/>
              <a:gd name="T99" fmla="*/ 340 h 1834"/>
              <a:gd name="T100" fmla="*/ 553 w 3456"/>
              <a:gd name="T101" fmla="*/ 322 h 1834"/>
              <a:gd name="T102" fmla="*/ 468 w 3456"/>
              <a:gd name="T103" fmla="*/ 801 h 1834"/>
              <a:gd name="T104" fmla="*/ 450 w 3456"/>
              <a:gd name="T105" fmla="*/ 295 h 1834"/>
              <a:gd name="T106" fmla="*/ 2630 w 3456"/>
              <a:gd name="T107" fmla="*/ 879 h 1834"/>
              <a:gd name="T108" fmla="*/ 2490 w 3456"/>
              <a:gd name="T109" fmla="*/ 917 h 1834"/>
              <a:gd name="T110" fmla="*/ 902 w 3456"/>
              <a:gd name="T111" fmla="*/ 0 h 1834"/>
              <a:gd name="T112" fmla="*/ 955 w 3456"/>
              <a:gd name="T113" fmla="*/ 931 h 1834"/>
              <a:gd name="T114" fmla="*/ 826 w 3456"/>
              <a:gd name="T115" fmla="*/ 75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6" h="1834">
                <a:moveTo>
                  <a:pt x="2828" y="1362"/>
                </a:moveTo>
                <a:lnTo>
                  <a:pt x="2798" y="1364"/>
                </a:lnTo>
                <a:lnTo>
                  <a:pt x="2771" y="1371"/>
                </a:lnTo>
                <a:lnTo>
                  <a:pt x="2747" y="1384"/>
                </a:lnTo>
                <a:lnTo>
                  <a:pt x="2725" y="1400"/>
                </a:lnTo>
                <a:lnTo>
                  <a:pt x="2706" y="1419"/>
                </a:lnTo>
                <a:lnTo>
                  <a:pt x="2691" y="1441"/>
                </a:lnTo>
                <a:lnTo>
                  <a:pt x="2680" y="1465"/>
                </a:lnTo>
                <a:lnTo>
                  <a:pt x="2674" y="1492"/>
                </a:lnTo>
                <a:lnTo>
                  <a:pt x="2671" y="1521"/>
                </a:lnTo>
                <a:lnTo>
                  <a:pt x="2674" y="1549"/>
                </a:lnTo>
                <a:lnTo>
                  <a:pt x="2680" y="1577"/>
                </a:lnTo>
                <a:lnTo>
                  <a:pt x="2691" y="1601"/>
                </a:lnTo>
                <a:lnTo>
                  <a:pt x="2706" y="1623"/>
                </a:lnTo>
                <a:lnTo>
                  <a:pt x="2725" y="1642"/>
                </a:lnTo>
                <a:lnTo>
                  <a:pt x="2747" y="1658"/>
                </a:lnTo>
                <a:lnTo>
                  <a:pt x="2771" y="1669"/>
                </a:lnTo>
                <a:lnTo>
                  <a:pt x="2798" y="1677"/>
                </a:lnTo>
                <a:lnTo>
                  <a:pt x="2828" y="1680"/>
                </a:lnTo>
                <a:lnTo>
                  <a:pt x="2857" y="1677"/>
                </a:lnTo>
                <a:lnTo>
                  <a:pt x="2883" y="1669"/>
                </a:lnTo>
                <a:lnTo>
                  <a:pt x="2908" y="1658"/>
                </a:lnTo>
                <a:lnTo>
                  <a:pt x="2930" y="1642"/>
                </a:lnTo>
                <a:lnTo>
                  <a:pt x="2948" y="1623"/>
                </a:lnTo>
                <a:lnTo>
                  <a:pt x="2964" y="1601"/>
                </a:lnTo>
                <a:lnTo>
                  <a:pt x="2975" y="1577"/>
                </a:lnTo>
                <a:lnTo>
                  <a:pt x="2982" y="1549"/>
                </a:lnTo>
                <a:lnTo>
                  <a:pt x="2985" y="1521"/>
                </a:lnTo>
                <a:lnTo>
                  <a:pt x="2982" y="1492"/>
                </a:lnTo>
                <a:lnTo>
                  <a:pt x="2975" y="1465"/>
                </a:lnTo>
                <a:lnTo>
                  <a:pt x="2964" y="1441"/>
                </a:lnTo>
                <a:lnTo>
                  <a:pt x="2948" y="1419"/>
                </a:lnTo>
                <a:lnTo>
                  <a:pt x="2930" y="1400"/>
                </a:lnTo>
                <a:lnTo>
                  <a:pt x="2908" y="1384"/>
                </a:lnTo>
                <a:lnTo>
                  <a:pt x="2883" y="1371"/>
                </a:lnTo>
                <a:lnTo>
                  <a:pt x="2857" y="1364"/>
                </a:lnTo>
                <a:lnTo>
                  <a:pt x="2828" y="1362"/>
                </a:lnTo>
                <a:close/>
                <a:moveTo>
                  <a:pt x="977" y="1218"/>
                </a:moveTo>
                <a:lnTo>
                  <a:pt x="1129" y="1218"/>
                </a:lnTo>
                <a:lnTo>
                  <a:pt x="1129" y="1823"/>
                </a:lnTo>
                <a:lnTo>
                  <a:pt x="977" y="1823"/>
                </a:lnTo>
                <a:lnTo>
                  <a:pt x="977" y="1218"/>
                </a:lnTo>
                <a:close/>
                <a:moveTo>
                  <a:pt x="2828" y="1208"/>
                </a:moveTo>
                <a:lnTo>
                  <a:pt x="2873" y="1211"/>
                </a:lnTo>
                <a:lnTo>
                  <a:pt x="2916" y="1219"/>
                </a:lnTo>
                <a:lnTo>
                  <a:pt x="2955" y="1232"/>
                </a:lnTo>
                <a:lnTo>
                  <a:pt x="2992" y="1251"/>
                </a:lnTo>
                <a:lnTo>
                  <a:pt x="3026" y="1273"/>
                </a:lnTo>
                <a:lnTo>
                  <a:pt x="3056" y="1299"/>
                </a:lnTo>
                <a:lnTo>
                  <a:pt x="3082" y="1330"/>
                </a:lnTo>
                <a:lnTo>
                  <a:pt x="3104" y="1363"/>
                </a:lnTo>
                <a:lnTo>
                  <a:pt x="3121" y="1398"/>
                </a:lnTo>
                <a:lnTo>
                  <a:pt x="3134" y="1437"/>
                </a:lnTo>
                <a:lnTo>
                  <a:pt x="3142" y="1479"/>
                </a:lnTo>
                <a:lnTo>
                  <a:pt x="3145" y="1521"/>
                </a:lnTo>
                <a:lnTo>
                  <a:pt x="3142" y="1563"/>
                </a:lnTo>
                <a:lnTo>
                  <a:pt x="3134" y="1604"/>
                </a:lnTo>
                <a:lnTo>
                  <a:pt x="3121" y="1642"/>
                </a:lnTo>
                <a:lnTo>
                  <a:pt x="3104" y="1679"/>
                </a:lnTo>
                <a:lnTo>
                  <a:pt x="3082" y="1712"/>
                </a:lnTo>
                <a:lnTo>
                  <a:pt x="3056" y="1742"/>
                </a:lnTo>
                <a:lnTo>
                  <a:pt x="3026" y="1769"/>
                </a:lnTo>
                <a:lnTo>
                  <a:pt x="2992" y="1791"/>
                </a:lnTo>
                <a:lnTo>
                  <a:pt x="2955" y="1809"/>
                </a:lnTo>
                <a:lnTo>
                  <a:pt x="2916" y="1822"/>
                </a:lnTo>
                <a:lnTo>
                  <a:pt x="2873" y="1831"/>
                </a:lnTo>
                <a:lnTo>
                  <a:pt x="2828" y="1834"/>
                </a:lnTo>
                <a:lnTo>
                  <a:pt x="2783" y="1831"/>
                </a:lnTo>
                <a:lnTo>
                  <a:pt x="2740" y="1822"/>
                </a:lnTo>
                <a:lnTo>
                  <a:pt x="2700" y="1809"/>
                </a:lnTo>
                <a:lnTo>
                  <a:pt x="2663" y="1791"/>
                </a:lnTo>
                <a:lnTo>
                  <a:pt x="2630" y="1769"/>
                </a:lnTo>
                <a:lnTo>
                  <a:pt x="2599" y="1742"/>
                </a:lnTo>
                <a:lnTo>
                  <a:pt x="2573" y="1712"/>
                </a:lnTo>
                <a:lnTo>
                  <a:pt x="2551" y="1679"/>
                </a:lnTo>
                <a:lnTo>
                  <a:pt x="2534" y="1642"/>
                </a:lnTo>
                <a:lnTo>
                  <a:pt x="2521" y="1604"/>
                </a:lnTo>
                <a:lnTo>
                  <a:pt x="2513" y="1563"/>
                </a:lnTo>
                <a:lnTo>
                  <a:pt x="2510" y="1521"/>
                </a:lnTo>
                <a:lnTo>
                  <a:pt x="2513" y="1479"/>
                </a:lnTo>
                <a:lnTo>
                  <a:pt x="2521" y="1437"/>
                </a:lnTo>
                <a:lnTo>
                  <a:pt x="2534" y="1398"/>
                </a:lnTo>
                <a:lnTo>
                  <a:pt x="2551" y="1363"/>
                </a:lnTo>
                <a:lnTo>
                  <a:pt x="2573" y="1330"/>
                </a:lnTo>
                <a:lnTo>
                  <a:pt x="2599" y="1299"/>
                </a:lnTo>
                <a:lnTo>
                  <a:pt x="2630" y="1273"/>
                </a:lnTo>
                <a:lnTo>
                  <a:pt x="2663" y="1251"/>
                </a:lnTo>
                <a:lnTo>
                  <a:pt x="2700" y="1232"/>
                </a:lnTo>
                <a:lnTo>
                  <a:pt x="2740" y="1219"/>
                </a:lnTo>
                <a:lnTo>
                  <a:pt x="2783" y="1211"/>
                </a:lnTo>
                <a:lnTo>
                  <a:pt x="2828" y="1208"/>
                </a:lnTo>
                <a:close/>
                <a:moveTo>
                  <a:pt x="2213" y="1208"/>
                </a:moveTo>
                <a:lnTo>
                  <a:pt x="2242" y="1209"/>
                </a:lnTo>
                <a:lnTo>
                  <a:pt x="2268" y="1211"/>
                </a:lnTo>
                <a:lnTo>
                  <a:pt x="2292" y="1215"/>
                </a:lnTo>
                <a:lnTo>
                  <a:pt x="2312" y="1219"/>
                </a:lnTo>
                <a:lnTo>
                  <a:pt x="2329" y="1223"/>
                </a:lnTo>
                <a:lnTo>
                  <a:pt x="2343" y="1227"/>
                </a:lnTo>
                <a:lnTo>
                  <a:pt x="2351" y="1230"/>
                </a:lnTo>
                <a:lnTo>
                  <a:pt x="2351" y="1392"/>
                </a:lnTo>
                <a:lnTo>
                  <a:pt x="2346" y="1389"/>
                </a:lnTo>
                <a:lnTo>
                  <a:pt x="2335" y="1384"/>
                </a:lnTo>
                <a:lnTo>
                  <a:pt x="2321" y="1377"/>
                </a:lnTo>
                <a:lnTo>
                  <a:pt x="2302" y="1371"/>
                </a:lnTo>
                <a:lnTo>
                  <a:pt x="2279" y="1365"/>
                </a:lnTo>
                <a:lnTo>
                  <a:pt x="2253" y="1360"/>
                </a:lnTo>
                <a:lnTo>
                  <a:pt x="2223" y="1359"/>
                </a:lnTo>
                <a:lnTo>
                  <a:pt x="2192" y="1362"/>
                </a:lnTo>
                <a:lnTo>
                  <a:pt x="2163" y="1369"/>
                </a:lnTo>
                <a:lnTo>
                  <a:pt x="2136" y="1381"/>
                </a:lnTo>
                <a:lnTo>
                  <a:pt x="2113" y="1396"/>
                </a:lnTo>
                <a:lnTo>
                  <a:pt x="2095" y="1415"/>
                </a:lnTo>
                <a:lnTo>
                  <a:pt x="2079" y="1437"/>
                </a:lnTo>
                <a:lnTo>
                  <a:pt x="2067" y="1463"/>
                </a:lnTo>
                <a:lnTo>
                  <a:pt x="2060" y="1490"/>
                </a:lnTo>
                <a:lnTo>
                  <a:pt x="2058" y="1521"/>
                </a:lnTo>
                <a:lnTo>
                  <a:pt x="2060" y="1550"/>
                </a:lnTo>
                <a:lnTo>
                  <a:pt x="2066" y="1578"/>
                </a:lnTo>
                <a:lnTo>
                  <a:pt x="2078" y="1602"/>
                </a:lnTo>
                <a:lnTo>
                  <a:pt x="2093" y="1625"/>
                </a:lnTo>
                <a:lnTo>
                  <a:pt x="2112" y="1644"/>
                </a:lnTo>
                <a:lnTo>
                  <a:pt x="2135" y="1660"/>
                </a:lnTo>
                <a:lnTo>
                  <a:pt x="2162" y="1672"/>
                </a:lnTo>
                <a:lnTo>
                  <a:pt x="2191" y="1679"/>
                </a:lnTo>
                <a:lnTo>
                  <a:pt x="2223" y="1682"/>
                </a:lnTo>
                <a:lnTo>
                  <a:pt x="2253" y="1680"/>
                </a:lnTo>
                <a:lnTo>
                  <a:pt x="2279" y="1676"/>
                </a:lnTo>
                <a:lnTo>
                  <a:pt x="2301" y="1671"/>
                </a:lnTo>
                <a:lnTo>
                  <a:pt x="2321" y="1664"/>
                </a:lnTo>
                <a:lnTo>
                  <a:pt x="2335" y="1658"/>
                </a:lnTo>
                <a:lnTo>
                  <a:pt x="2346" y="1653"/>
                </a:lnTo>
                <a:lnTo>
                  <a:pt x="2351" y="1649"/>
                </a:lnTo>
                <a:lnTo>
                  <a:pt x="2351" y="1812"/>
                </a:lnTo>
                <a:lnTo>
                  <a:pt x="2339" y="1816"/>
                </a:lnTo>
                <a:lnTo>
                  <a:pt x="2322" y="1820"/>
                </a:lnTo>
                <a:lnTo>
                  <a:pt x="2300" y="1826"/>
                </a:lnTo>
                <a:lnTo>
                  <a:pt x="2275" y="1830"/>
                </a:lnTo>
                <a:lnTo>
                  <a:pt x="2245" y="1833"/>
                </a:lnTo>
                <a:lnTo>
                  <a:pt x="2213" y="1834"/>
                </a:lnTo>
                <a:lnTo>
                  <a:pt x="2174" y="1832"/>
                </a:lnTo>
                <a:lnTo>
                  <a:pt x="2136" y="1826"/>
                </a:lnTo>
                <a:lnTo>
                  <a:pt x="2100" y="1815"/>
                </a:lnTo>
                <a:lnTo>
                  <a:pt x="2065" y="1801"/>
                </a:lnTo>
                <a:lnTo>
                  <a:pt x="2033" y="1783"/>
                </a:lnTo>
                <a:lnTo>
                  <a:pt x="2002" y="1762"/>
                </a:lnTo>
                <a:lnTo>
                  <a:pt x="1975" y="1737"/>
                </a:lnTo>
                <a:lnTo>
                  <a:pt x="1952" y="1710"/>
                </a:lnTo>
                <a:lnTo>
                  <a:pt x="1931" y="1678"/>
                </a:lnTo>
                <a:lnTo>
                  <a:pt x="1915" y="1643"/>
                </a:lnTo>
                <a:lnTo>
                  <a:pt x="1903" y="1605"/>
                </a:lnTo>
                <a:lnTo>
                  <a:pt x="1896" y="1564"/>
                </a:lnTo>
                <a:lnTo>
                  <a:pt x="1892" y="1521"/>
                </a:lnTo>
                <a:lnTo>
                  <a:pt x="1896" y="1477"/>
                </a:lnTo>
                <a:lnTo>
                  <a:pt x="1904" y="1434"/>
                </a:lnTo>
                <a:lnTo>
                  <a:pt x="1917" y="1395"/>
                </a:lnTo>
                <a:lnTo>
                  <a:pt x="1934" y="1359"/>
                </a:lnTo>
                <a:lnTo>
                  <a:pt x="1957" y="1326"/>
                </a:lnTo>
                <a:lnTo>
                  <a:pt x="1984" y="1296"/>
                </a:lnTo>
                <a:lnTo>
                  <a:pt x="2014" y="1271"/>
                </a:lnTo>
                <a:lnTo>
                  <a:pt x="2047" y="1249"/>
                </a:lnTo>
                <a:lnTo>
                  <a:pt x="2085" y="1231"/>
                </a:lnTo>
                <a:lnTo>
                  <a:pt x="2125" y="1218"/>
                </a:lnTo>
                <a:lnTo>
                  <a:pt x="2168" y="1211"/>
                </a:lnTo>
                <a:lnTo>
                  <a:pt x="2213" y="1208"/>
                </a:lnTo>
                <a:close/>
                <a:moveTo>
                  <a:pt x="630" y="1208"/>
                </a:moveTo>
                <a:lnTo>
                  <a:pt x="660" y="1209"/>
                </a:lnTo>
                <a:lnTo>
                  <a:pt x="687" y="1211"/>
                </a:lnTo>
                <a:lnTo>
                  <a:pt x="711" y="1215"/>
                </a:lnTo>
                <a:lnTo>
                  <a:pt x="731" y="1219"/>
                </a:lnTo>
                <a:lnTo>
                  <a:pt x="748" y="1223"/>
                </a:lnTo>
                <a:lnTo>
                  <a:pt x="760" y="1227"/>
                </a:lnTo>
                <a:lnTo>
                  <a:pt x="769" y="1230"/>
                </a:lnTo>
                <a:lnTo>
                  <a:pt x="769" y="1392"/>
                </a:lnTo>
                <a:lnTo>
                  <a:pt x="763" y="1389"/>
                </a:lnTo>
                <a:lnTo>
                  <a:pt x="754" y="1384"/>
                </a:lnTo>
                <a:lnTo>
                  <a:pt x="739" y="1377"/>
                </a:lnTo>
                <a:lnTo>
                  <a:pt x="721" y="1371"/>
                </a:lnTo>
                <a:lnTo>
                  <a:pt x="697" y="1365"/>
                </a:lnTo>
                <a:lnTo>
                  <a:pt x="671" y="1360"/>
                </a:lnTo>
                <a:lnTo>
                  <a:pt x="642" y="1359"/>
                </a:lnTo>
                <a:lnTo>
                  <a:pt x="611" y="1362"/>
                </a:lnTo>
                <a:lnTo>
                  <a:pt x="581" y="1369"/>
                </a:lnTo>
                <a:lnTo>
                  <a:pt x="555" y="1381"/>
                </a:lnTo>
                <a:lnTo>
                  <a:pt x="532" y="1396"/>
                </a:lnTo>
                <a:lnTo>
                  <a:pt x="513" y="1415"/>
                </a:lnTo>
                <a:lnTo>
                  <a:pt x="497" y="1437"/>
                </a:lnTo>
                <a:lnTo>
                  <a:pt x="485" y="1463"/>
                </a:lnTo>
                <a:lnTo>
                  <a:pt x="479" y="1490"/>
                </a:lnTo>
                <a:lnTo>
                  <a:pt x="475" y="1521"/>
                </a:lnTo>
                <a:lnTo>
                  <a:pt x="479" y="1550"/>
                </a:lnTo>
                <a:lnTo>
                  <a:pt x="485" y="1578"/>
                </a:lnTo>
                <a:lnTo>
                  <a:pt x="496" y="1602"/>
                </a:lnTo>
                <a:lnTo>
                  <a:pt x="512" y="1625"/>
                </a:lnTo>
                <a:lnTo>
                  <a:pt x="531" y="1644"/>
                </a:lnTo>
                <a:lnTo>
                  <a:pt x="554" y="1660"/>
                </a:lnTo>
                <a:lnTo>
                  <a:pt x="580" y="1672"/>
                </a:lnTo>
                <a:lnTo>
                  <a:pt x="610" y="1679"/>
                </a:lnTo>
                <a:lnTo>
                  <a:pt x="642" y="1682"/>
                </a:lnTo>
                <a:lnTo>
                  <a:pt x="671" y="1680"/>
                </a:lnTo>
                <a:lnTo>
                  <a:pt x="697" y="1676"/>
                </a:lnTo>
                <a:lnTo>
                  <a:pt x="719" y="1671"/>
                </a:lnTo>
                <a:lnTo>
                  <a:pt x="738" y="1664"/>
                </a:lnTo>
                <a:lnTo>
                  <a:pt x="753" y="1658"/>
                </a:lnTo>
                <a:lnTo>
                  <a:pt x="763" y="1653"/>
                </a:lnTo>
                <a:lnTo>
                  <a:pt x="769" y="1649"/>
                </a:lnTo>
                <a:lnTo>
                  <a:pt x="769" y="1812"/>
                </a:lnTo>
                <a:lnTo>
                  <a:pt x="757" y="1816"/>
                </a:lnTo>
                <a:lnTo>
                  <a:pt x="740" y="1820"/>
                </a:lnTo>
                <a:lnTo>
                  <a:pt x="718" y="1826"/>
                </a:lnTo>
                <a:lnTo>
                  <a:pt x="692" y="1830"/>
                </a:lnTo>
                <a:lnTo>
                  <a:pt x="663" y="1833"/>
                </a:lnTo>
                <a:lnTo>
                  <a:pt x="630" y="1834"/>
                </a:lnTo>
                <a:lnTo>
                  <a:pt x="592" y="1832"/>
                </a:lnTo>
                <a:lnTo>
                  <a:pt x="554" y="1826"/>
                </a:lnTo>
                <a:lnTo>
                  <a:pt x="518" y="1815"/>
                </a:lnTo>
                <a:lnTo>
                  <a:pt x="484" y="1801"/>
                </a:lnTo>
                <a:lnTo>
                  <a:pt x="451" y="1783"/>
                </a:lnTo>
                <a:lnTo>
                  <a:pt x="421" y="1762"/>
                </a:lnTo>
                <a:lnTo>
                  <a:pt x="394" y="1737"/>
                </a:lnTo>
                <a:lnTo>
                  <a:pt x="370" y="1710"/>
                </a:lnTo>
                <a:lnTo>
                  <a:pt x="350" y="1678"/>
                </a:lnTo>
                <a:lnTo>
                  <a:pt x="333" y="1643"/>
                </a:lnTo>
                <a:lnTo>
                  <a:pt x="322" y="1605"/>
                </a:lnTo>
                <a:lnTo>
                  <a:pt x="314" y="1564"/>
                </a:lnTo>
                <a:lnTo>
                  <a:pt x="311" y="1521"/>
                </a:lnTo>
                <a:lnTo>
                  <a:pt x="314" y="1477"/>
                </a:lnTo>
                <a:lnTo>
                  <a:pt x="323" y="1434"/>
                </a:lnTo>
                <a:lnTo>
                  <a:pt x="335" y="1395"/>
                </a:lnTo>
                <a:lnTo>
                  <a:pt x="353" y="1359"/>
                </a:lnTo>
                <a:lnTo>
                  <a:pt x="375" y="1326"/>
                </a:lnTo>
                <a:lnTo>
                  <a:pt x="402" y="1296"/>
                </a:lnTo>
                <a:lnTo>
                  <a:pt x="433" y="1271"/>
                </a:lnTo>
                <a:lnTo>
                  <a:pt x="466" y="1249"/>
                </a:lnTo>
                <a:lnTo>
                  <a:pt x="503" y="1231"/>
                </a:lnTo>
                <a:lnTo>
                  <a:pt x="544" y="1218"/>
                </a:lnTo>
                <a:lnTo>
                  <a:pt x="585" y="1211"/>
                </a:lnTo>
                <a:lnTo>
                  <a:pt x="630" y="1208"/>
                </a:lnTo>
                <a:close/>
                <a:moveTo>
                  <a:pt x="1556" y="1208"/>
                </a:moveTo>
                <a:lnTo>
                  <a:pt x="1583" y="1209"/>
                </a:lnTo>
                <a:lnTo>
                  <a:pt x="1610" y="1211"/>
                </a:lnTo>
                <a:lnTo>
                  <a:pt x="1634" y="1213"/>
                </a:lnTo>
                <a:lnTo>
                  <a:pt x="1656" y="1217"/>
                </a:lnTo>
                <a:lnTo>
                  <a:pt x="1675" y="1220"/>
                </a:lnTo>
                <a:lnTo>
                  <a:pt x="1689" y="1223"/>
                </a:lnTo>
                <a:lnTo>
                  <a:pt x="1699" y="1226"/>
                </a:lnTo>
                <a:lnTo>
                  <a:pt x="1704" y="1227"/>
                </a:lnTo>
                <a:lnTo>
                  <a:pt x="1704" y="1356"/>
                </a:lnTo>
                <a:lnTo>
                  <a:pt x="1700" y="1355"/>
                </a:lnTo>
                <a:lnTo>
                  <a:pt x="1691" y="1353"/>
                </a:lnTo>
                <a:lnTo>
                  <a:pt x="1679" y="1350"/>
                </a:lnTo>
                <a:lnTo>
                  <a:pt x="1663" y="1347"/>
                </a:lnTo>
                <a:lnTo>
                  <a:pt x="1645" y="1343"/>
                </a:lnTo>
                <a:lnTo>
                  <a:pt x="1625" y="1340"/>
                </a:lnTo>
                <a:lnTo>
                  <a:pt x="1605" y="1338"/>
                </a:lnTo>
                <a:lnTo>
                  <a:pt x="1586" y="1337"/>
                </a:lnTo>
                <a:lnTo>
                  <a:pt x="1557" y="1339"/>
                </a:lnTo>
                <a:lnTo>
                  <a:pt x="1534" y="1344"/>
                </a:lnTo>
                <a:lnTo>
                  <a:pt x="1515" y="1351"/>
                </a:lnTo>
                <a:lnTo>
                  <a:pt x="1502" y="1362"/>
                </a:lnTo>
                <a:lnTo>
                  <a:pt x="1494" y="1373"/>
                </a:lnTo>
                <a:lnTo>
                  <a:pt x="1491" y="1387"/>
                </a:lnTo>
                <a:lnTo>
                  <a:pt x="1494" y="1402"/>
                </a:lnTo>
                <a:lnTo>
                  <a:pt x="1501" y="1413"/>
                </a:lnTo>
                <a:lnTo>
                  <a:pt x="1511" y="1423"/>
                </a:lnTo>
                <a:lnTo>
                  <a:pt x="1523" y="1430"/>
                </a:lnTo>
                <a:lnTo>
                  <a:pt x="1536" y="1436"/>
                </a:lnTo>
                <a:lnTo>
                  <a:pt x="1549" y="1441"/>
                </a:lnTo>
                <a:lnTo>
                  <a:pt x="1560" y="1445"/>
                </a:lnTo>
                <a:lnTo>
                  <a:pt x="1602" y="1458"/>
                </a:lnTo>
                <a:lnTo>
                  <a:pt x="1634" y="1470"/>
                </a:lnTo>
                <a:lnTo>
                  <a:pt x="1661" y="1484"/>
                </a:lnTo>
                <a:lnTo>
                  <a:pt x="1684" y="1501"/>
                </a:lnTo>
                <a:lnTo>
                  <a:pt x="1703" y="1519"/>
                </a:lnTo>
                <a:lnTo>
                  <a:pt x="1719" y="1539"/>
                </a:lnTo>
                <a:lnTo>
                  <a:pt x="1731" y="1560"/>
                </a:lnTo>
                <a:lnTo>
                  <a:pt x="1740" y="1583"/>
                </a:lnTo>
                <a:lnTo>
                  <a:pt x="1745" y="1606"/>
                </a:lnTo>
                <a:lnTo>
                  <a:pt x="1746" y="1630"/>
                </a:lnTo>
                <a:lnTo>
                  <a:pt x="1744" y="1664"/>
                </a:lnTo>
                <a:lnTo>
                  <a:pt x="1737" y="1694"/>
                </a:lnTo>
                <a:lnTo>
                  <a:pt x="1727" y="1720"/>
                </a:lnTo>
                <a:lnTo>
                  <a:pt x="1712" y="1744"/>
                </a:lnTo>
                <a:lnTo>
                  <a:pt x="1696" y="1764"/>
                </a:lnTo>
                <a:lnTo>
                  <a:pt x="1676" y="1781"/>
                </a:lnTo>
                <a:lnTo>
                  <a:pt x="1654" y="1796"/>
                </a:lnTo>
                <a:lnTo>
                  <a:pt x="1630" y="1809"/>
                </a:lnTo>
                <a:lnTo>
                  <a:pt x="1604" y="1818"/>
                </a:lnTo>
                <a:lnTo>
                  <a:pt x="1578" y="1826"/>
                </a:lnTo>
                <a:lnTo>
                  <a:pt x="1551" y="1830"/>
                </a:lnTo>
                <a:lnTo>
                  <a:pt x="1524" y="1833"/>
                </a:lnTo>
                <a:lnTo>
                  <a:pt x="1498" y="1834"/>
                </a:lnTo>
                <a:lnTo>
                  <a:pt x="1467" y="1833"/>
                </a:lnTo>
                <a:lnTo>
                  <a:pt x="1439" y="1832"/>
                </a:lnTo>
                <a:lnTo>
                  <a:pt x="1412" y="1829"/>
                </a:lnTo>
                <a:lnTo>
                  <a:pt x="1388" y="1827"/>
                </a:lnTo>
                <a:lnTo>
                  <a:pt x="1368" y="1823"/>
                </a:lnTo>
                <a:lnTo>
                  <a:pt x="1351" y="1820"/>
                </a:lnTo>
                <a:lnTo>
                  <a:pt x="1339" y="1818"/>
                </a:lnTo>
                <a:lnTo>
                  <a:pt x="1334" y="1817"/>
                </a:lnTo>
                <a:lnTo>
                  <a:pt x="1334" y="1678"/>
                </a:lnTo>
                <a:lnTo>
                  <a:pt x="1343" y="1680"/>
                </a:lnTo>
                <a:lnTo>
                  <a:pt x="1356" y="1684"/>
                </a:lnTo>
                <a:lnTo>
                  <a:pt x="1375" y="1688"/>
                </a:lnTo>
                <a:lnTo>
                  <a:pt x="1397" y="1693"/>
                </a:lnTo>
                <a:lnTo>
                  <a:pt x="1422" y="1697"/>
                </a:lnTo>
                <a:lnTo>
                  <a:pt x="1448" y="1700"/>
                </a:lnTo>
                <a:lnTo>
                  <a:pt x="1477" y="1701"/>
                </a:lnTo>
                <a:lnTo>
                  <a:pt x="1507" y="1699"/>
                </a:lnTo>
                <a:lnTo>
                  <a:pt x="1531" y="1696"/>
                </a:lnTo>
                <a:lnTo>
                  <a:pt x="1552" y="1690"/>
                </a:lnTo>
                <a:lnTo>
                  <a:pt x="1568" y="1681"/>
                </a:lnTo>
                <a:lnTo>
                  <a:pt x="1578" y="1671"/>
                </a:lnTo>
                <a:lnTo>
                  <a:pt x="1585" y="1658"/>
                </a:lnTo>
                <a:lnTo>
                  <a:pt x="1587" y="1644"/>
                </a:lnTo>
                <a:lnTo>
                  <a:pt x="1585" y="1629"/>
                </a:lnTo>
                <a:lnTo>
                  <a:pt x="1578" y="1618"/>
                </a:lnTo>
                <a:lnTo>
                  <a:pt x="1567" y="1607"/>
                </a:lnTo>
                <a:lnTo>
                  <a:pt x="1553" y="1598"/>
                </a:lnTo>
                <a:lnTo>
                  <a:pt x="1537" y="1590"/>
                </a:lnTo>
                <a:lnTo>
                  <a:pt x="1520" y="1584"/>
                </a:lnTo>
                <a:lnTo>
                  <a:pt x="1509" y="1581"/>
                </a:lnTo>
                <a:lnTo>
                  <a:pt x="1498" y="1577"/>
                </a:lnTo>
                <a:lnTo>
                  <a:pt x="1487" y="1574"/>
                </a:lnTo>
                <a:lnTo>
                  <a:pt x="1462" y="1565"/>
                </a:lnTo>
                <a:lnTo>
                  <a:pt x="1439" y="1555"/>
                </a:lnTo>
                <a:lnTo>
                  <a:pt x="1416" y="1542"/>
                </a:lnTo>
                <a:lnTo>
                  <a:pt x="1396" y="1528"/>
                </a:lnTo>
                <a:lnTo>
                  <a:pt x="1378" y="1512"/>
                </a:lnTo>
                <a:lnTo>
                  <a:pt x="1363" y="1494"/>
                </a:lnTo>
                <a:lnTo>
                  <a:pt x="1350" y="1473"/>
                </a:lnTo>
                <a:lnTo>
                  <a:pt x="1341" y="1451"/>
                </a:lnTo>
                <a:lnTo>
                  <a:pt x="1334" y="1425"/>
                </a:lnTo>
                <a:lnTo>
                  <a:pt x="1332" y="1396"/>
                </a:lnTo>
                <a:lnTo>
                  <a:pt x="1334" y="1364"/>
                </a:lnTo>
                <a:lnTo>
                  <a:pt x="1342" y="1333"/>
                </a:lnTo>
                <a:lnTo>
                  <a:pt x="1354" y="1306"/>
                </a:lnTo>
                <a:lnTo>
                  <a:pt x="1371" y="1281"/>
                </a:lnTo>
                <a:lnTo>
                  <a:pt x="1392" y="1259"/>
                </a:lnTo>
                <a:lnTo>
                  <a:pt x="1417" y="1241"/>
                </a:lnTo>
                <a:lnTo>
                  <a:pt x="1446" y="1227"/>
                </a:lnTo>
                <a:lnTo>
                  <a:pt x="1479" y="1216"/>
                </a:lnTo>
                <a:lnTo>
                  <a:pt x="1515" y="1210"/>
                </a:lnTo>
                <a:lnTo>
                  <a:pt x="1556" y="1208"/>
                </a:lnTo>
                <a:close/>
                <a:moveTo>
                  <a:pt x="3381" y="493"/>
                </a:moveTo>
                <a:lnTo>
                  <a:pt x="3400" y="496"/>
                </a:lnTo>
                <a:lnTo>
                  <a:pt x="3418" y="503"/>
                </a:lnTo>
                <a:lnTo>
                  <a:pt x="3434" y="515"/>
                </a:lnTo>
                <a:lnTo>
                  <a:pt x="3446" y="531"/>
                </a:lnTo>
                <a:lnTo>
                  <a:pt x="3453" y="548"/>
                </a:lnTo>
                <a:lnTo>
                  <a:pt x="3456" y="569"/>
                </a:lnTo>
                <a:lnTo>
                  <a:pt x="3456" y="727"/>
                </a:lnTo>
                <a:lnTo>
                  <a:pt x="3453" y="748"/>
                </a:lnTo>
                <a:lnTo>
                  <a:pt x="3446" y="766"/>
                </a:lnTo>
                <a:lnTo>
                  <a:pt x="3434" y="780"/>
                </a:lnTo>
                <a:lnTo>
                  <a:pt x="3418" y="793"/>
                </a:lnTo>
                <a:lnTo>
                  <a:pt x="3400" y="801"/>
                </a:lnTo>
                <a:lnTo>
                  <a:pt x="3381" y="803"/>
                </a:lnTo>
                <a:lnTo>
                  <a:pt x="3361" y="801"/>
                </a:lnTo>
                <a:lnTo>
                  <a:pt x="3343" y="793"/>
                </a:lnTo>
                <a:lnTo>
                  <a:pt x="3328" y="780"/>
                </a:lnTo>
                <a:lnTo>
                  <a:pt x="3316" y="766"/>
                </a:lnTo>
                <a:lnTo>
                  <a:pt x="3308" y="748"/>
                </a:lnTo>
                <a:lnTo>
                  <a:pt x="3306" y="727"/>
                </a:lnTo>
                <a:lnTo>
                  <a:pt x="3306" y="569"/>
                </a:lnTo>
                <a:lnTo>
                  <a:pt x="3308" y="548"/>
                </a:lnTo>
                <a:lnTo>
                  <a:pt x="3316" y="531"/>
                </a:lnTo>
                <a:lnTo>
                  <a:pt x="3328" y="515"/>
                </a:lnTo>
                <a:lnTo>
                  <a:pt x="3343" y="503"/>
                </a:lnTo>
                <a:lnTo>
                  <a:pt x="3361" y="496"/>
                </a:lnTo>
                <a:lnTo>
                  <a:pt x="3381" y="493"/>
                </a:lnTo>
                <a:close/>
                <a:moveTo>
                  <a:pt x="1728" y="493"/>
                </a:moveTo>
                <a:lnTo>
                  <a:pt x="1748" y="496"/>
                </a:lnTo>
                <a:lnTo>
                  <a:pt x="1766" y="503"/>
                </a:lnTo>
                <a:lnTo>
                  <a:pt x="1781" y="515"/>
                </a:lnTo>
                <a:lnTo>
                  <a:pt x="1793" y="531"/>
                </a:lnTo>
                <a:lnTo>
                  <a:pt x="1800" y="548"/>
                </a:lnTo>
                <a:lnTo>
                  <a:pt x="1803" y="569"/>
                </a:lnTo>
                <a:lnTo>
                  <a:pt x="1803" y="727"/>
                </a:lnTo>
                <a:lnTo>
                  <a:pt x="1800" y="748"/>
                </a:lnTo>
                <a:lnTo>
                  <a:pt x="1793" y="766"/>
                </a:lnTo>
                <a:lnTo>
                  <a:pt x="1781" y="780"/>
                </a:lnTo>
                <a:lnTo>
                  <a:pt x="1766" y="793"/>
                </a:lnTo>
                <a:lnTo>
                  <a:pt x="1748" y="801"/>
                </a:lnTo>
                <a:lnTo>
                  <a:pt x="1728" y="803"/>
                </a:lnTo>
                <a:lnTo>
                  <a:pt x="1708" y="801"/>
                </a:lnTo>
                <a:lnTo>
                  <a:pt x="1690" y="793"/>
                </a:lnTo>
                <a:lnTo>
                  <a:pt x="1675" y="780"/>
                </a:lnTo>
                <a:lnTo>
                  <a:pt x="1663" y="766"/>
                </a:lnTo>
                <a:lnTo>
                  <a:pt x="1656" y="748"/>
                </a:lnTo>
                <a:lnTo>
                  <a:pt x="1653" y="727"/>
                </a:lnTo>
                <a:lnTo>
                  <a:pt x="1653" y="569"/>
                </a:lnTo>
                <a:lnTo>
                  <a:pt x="1656" y="548"/>
                </a:lnTo>
                <a:lnTo>
                  <a:pt x="1663" y="531"/>
                </a:lnTo>
                <a:lnTo>
                  <a:pt x="1675" y="515"/>
                </a:lnTo>
                <a:lnTo>
                  <a:pt x="1690" y="503"/>
                </a:lnTo>
                <a:lnTo>
                  <a:pt x="1708" y="496"/>
                </a:lnTo>
                <a:lnTo>
                  <a:pt x="1728" y="493"/>
                </a:lnTo>
                <a:close/>
                <a:moveTo>
                  <a:pt x="75" y="493"/>
                </a:moveTo>
                <a:lnTo>
                  <a:pt x="95" y="496"/>
                </a:lnTo>
                <a:lnTo>
                  <a:pt x="113" y="503"/>
                </a:lnTo>
                <a:lnTo>
                  <a:pt x="129" y="515"/>
                </a:lnTo>
                <a:lnTo>
                  <a:pt x="140" y="531"/>
                </a:lnTo>
                <a:lnTo>
                  <a:pt x="148" y="548"/>
                </a:lnTo>
                <a:lnTo>
                  <a:pt x="151" y="569"/>
                </a:lnTo>
                <a:lnTo>
                  <a:pt x="151" y="727"/>
                </a:lnTo>
                <a:lnTo>
                  <a:pt x="148" y="748"/>
                </a:lnTo>
                <a:lnTo>
                  <a:pt x="140" y="766"/>
                </a:lnTo>
                <a:lnTo>
                  <a:pt x="129" y="780"/>
                </a:lnTo>
                <a:lnTo>
                  <a:pt x="113" y="793"/>
                </a:lnTo>
                <a:lnTo>
                  <a:pt x="95" y="801"/>
                </a:lnTo>
                <a:lnTo>
                  <a:pt x="75" y="803"/>
                </a:lnTo>
                <a:lnTo>
                  <a:pt x="56" y="801"/>
                </a:lnTo>
                <a:lnTo>
                  <a:pt x="38" y="793"/>
                </a:lnTo>
                <a:lnTo>
                  <a:pt x="22" y="780"/>
                </a:lnTo>
                <a:lnTo>
                  <a:pt x="10" y="766"/>
                </a:lnTo>
                <a:lnTo>
                  <a:pt x="3" y="748"/>
                </a:lnTo>
                <a:lnTo>
                  <a:pt x="0" y="727"/>
                </a:lnTo>
                <a:lnTo>
                  <a:pt x="0" y="569"/>
                </a:lnTo>
                <a:lnTo>
                  <a:pt x="3" y="548"/>
                </a:lnTo>
                <a:lnTo>
                  <a:pt x="10" y="531"/>
                </a:lnTo>
                <a:lnTo>
                  <a:pt x="22" y="515"/>
                </a:lnTo>
                <a:lnTo>
                  <a:pt x="38" y="503"/>
                </a:lnTo>
                <a:lnTo>
                  <a:pt x="56" y="496"/>
                </a:lnTo>
                <a:lnTo>
                  <a:pt x="75" y="493"/>
                </a:lnTo>
                <a:close/>
                <a:moveTo>
                  <a:pt x="2968" y="285"/>
                </a:moveTo>
                <a:lnTo>
                  <a:pt x="2988" y="287"/>
                </a:lnTo>
                <a:lnTo>
                  <a:pt x="3006" y="295"/>
                </a:lnTo>
                <a:lnTo>
                  <a:pt x="3021" y="307"/>
                </a:lnTo>
                <a:lnTo>
                  <a:pt x="3033" y="322"/>
                </a:lnTo>
                <a:lnTo>
                  <a:pt x="3040" y="340"/>
                </a:lnTo>
                <a:lnTo>
                  <a:pt x="3043" y="360"/>
                </a:lnTo>
                <a:lnTo>
                  <a:pt x="3043" y="727"/>
                </a:lnTo>
                <a:lnTo>
                  <a:pt x="3040" y="748"/>
                </a:lnTo>
                <a:lnTo>
                  <a:pt x="3033" y="766"/>
                </a:lnTo>
                <a:lnTo>
                  <a:pt x="3021" y="780"/>
                </a:lnTo>
                <a:lnTo>
                  <a:pt x="3006" y="793"/>
                </a:lnTo>
                <a:lnTo>
                  <a:pt x="2988" y="801"/>
                </a:lnTo>
                <a:lnTo>
                  <a:pt x="2968" y="803"/>
                </a:lnTo>
                <a:lnTo>
                  <a:pt x="2947" y="801"/>
                </a:lnTo>
                <a:lnTo>
                  <a:pt x="2929" y="793"/>
                </a:lnTo>
                <a:lnTo>
                  <a:pt x="2915" y="780"/>
                </a:lnTo>
                <a:lnTo>
                  <a:pt x="2903" y="766"/>
                </a:lnTo>
                <a:lnTo>
                  <a:pt x="2895" y="748"/>
                </a:lnTo>
                <a:lnTo>
                  <a:pt x="2893" y="727"/>
                </a:lnTo>
                <a:lnTo>
                  <a:pt x="2893" y="360"/>
                </a:lnTo>
                <a:lnTo>
                  <a:pt x="2895" y="340"/>
                </a:lnTo>
                <a:lnTo>
                  <a:pt x="2903" y="322"/>
                </a:lnTo>
                <a:lnTo>
                  <a:pt x="2915" y="307"/>
                </a:lnTo>
                <a:lnTo>
                  <a:pt x="2929" y="295"/>
                </a:lnTo>
                <a:lnTo>
                  <a:pt x="2947" y="287"/>
                </a:lnTo>
                <a:lnTo>
                  <a:pt x="2968" y="285"/>
                </a:lnTo>
                <a:close/>
                <a:moveTo>
                  <a:pt x="2142" y="285"/>
                </a:moveTo>
                <a:lnTo>
                  <a:pt x="2162" y="287"/>
                </a:lnTo>
                <a:lnTo>
                  <a:pt x="2179" y="295"/>
                </a:lnTo>
                <a:lnTo>
                  <a:pt x="2194" y="307"/>
                </a:lnTo>
                <a:lnTo>
                  <a:pt x="2207" y="322"/>
                </a:lnTo>
                <a:lnTo>
                  <a:pt x="2214" y="340"/>
                </a:lnTo>
                <a:lnTo>
                  <a:pt x="2216" y="360"/>
                </a:lnTo>
                <a:lnTo>
                  <a:pt x="2216" y="727"/>
                </a:lnTo>
                <a:lnTo>
                  <a:pt x="2214" y="748"/>
                </a:lnTo>
                <a:lnTo>
                  <a:pt x="2207" y="766"/>
                </a:lnTo>
                <a:lnTo>
                  <a:pt x="2194" y="780"/>
                </a:lnTo>
                <a:lnTo>
                  <a:pt x="2179" y="793"/>
                </a:lnTo>
                <a:lnTo>
                  <a:pt x="2162" y="801"/>
                </a:lnTo>
                <a:lnTo>
                  <a:pt x="2142" y="803"/>
                </a:lnTo>
                <a:lnTo>
                  <a:pt x="2122" y="801"/>
                </a:lnTo>
                <a:lnTo>
                  <a:pt x="2104" y="793"/>
                </a:lnTo>
                <a:lnTo>
                  <a:pt x="2088" y="780"/>
                </a:lnTo>
                <a:lnTo>
                  <a:pt x="2077" y="766"/>
                </a:lnTo>
                <a:lnTo>
                  <a:pt x="2069" y="748"/>
                </a:lnTo>
                <a:lnTo>
                  <a:pt x="2066" y="727"/>
                </a:lnTo>
                <a:lnTo>
                  <a:pt x="2066" y="360"/>
                </a:lnTo>
                <a:lnTo>
                  <a:pt x="2069" y="340"/>
                </a:lnTo>
                <a:lnTo>
                  <a:pt x="2077" y="322"/>
                </a:lnTo>
                <a:lnTo>
                  <a:pt x="2088" y="307"/>
                </a:lnTo>
                <a:lnTo>
                  <a:pt x="2104" y="295"/>
                </a:lnTo>
                <a:lnTo>
                  <a:pt x="2122" y="287"/>
                </a:lnTo>
                <a:lnTo>
                  <a:pt x="2142" y="285"/>
                </a:lnTo>
                <a:close/>
                <a:moveTo>
                  <a:pt x="1315" y="285"/>
                </a:moveTo>
                <a:lnTo>
                  <a:pt x="1335" y="287"/>
                </a:lnTo>
                <a:lnTo>
                  <a:pt x="1353" y="295"/>
                </a:lnTo>
                <a:lnTo>
                  <a:pt x="1368" y="307"/>
                </a:lnTo>
                <a:lnTo>
                  <a:pt x="1380" y="322"/>
                </a:lnTo>
                <a:lnTo>
                  <a:pt x="1388" y="340"/>
                </a:lnTo>
                <a:lnTo>
                  <a:pt x="1390" y="360"/>
                </a:lnTo>
                <a:lnTo>
                  <a:pt x="1390" y="727"/>
                </a:lnTo>
                <a:lnTo>
                  <a:pt x="1388" y="748"/>
                </a:lnTo>
                <a:lnTo>
                  <a:pt x="1380" y="766"/>
                </a:lnTo>
                <a:lnTo>
                  <a:pt x="1368" y="780"/>
                </a:lnTo>
                <a:lnTo>
                  <a:pt x="1353" y="793"/>
                </a:lnTo>
                <a:lnTo>
                  <a:pt x="1335" y="801"/>
                </a:lnTo>
                <a:lnTo>
                  <a:pt x="1315" y="803"/>
                </a:lnTo>
                <a:lnTo>
                  <a:pt x="1295" y="801"/>
                </a:lnTo>
                <a:lnTo>
                  <a:pt x="1277" y="793"/>
                </a:lnTo>
                <a:lnTo>
                  <a:pt x="1262" y="780"/>
                </a:lnTo>
                <a:lnTo>
                  <a:pt x="1250" y="766"/>
                </a:lnTo>
                <a:lnTo>
                  <a:pt x="1242" y="748"/>
                </a:lnTo>
                <a:lnTo>
                  <a:pt x="1240" y="727"/>
                </a:lnTo>
                <a:lnTo>
                  <a:pt x="1240" y="360"/>
                </a:lnTo>
                <a:lnTo>
                  <a:pt x="1242" y="340"/>
                </a:lnTo>
                <a:lnTo>
                  <a:pt x="1250" y="322"/>
                </a:lnTo>
                <a:lnTo>
                  <a:pt x="1262" y="307"/>
                </a:lnTo>
                <a:lnTo>
                  <a:pt x="1277" y="295"/>
                </a:lnTo>
                <a:lnTo>
                  <a:pt x="1295" y="287"/>
                </a:lnTo>
                <a:lnTo>
                  <a:pt x="1315" y="285"/>
                </a:lnTo>
                <a:close/>
                <a:moveTo>
                  <a:pt x="488" y="285"/>
                </a:moveTo>
                <a:lnTo>
                  <a:pt x="508" y="287"/>
                </a:lnTo>
                <a:lnTo>
                  <a:pt x="527" y="295"/>
                </a:lnTo>
                <a:lnTo>
                  <a:pt x="541" y="307"/>
                </a:lnTo>
                <a:lnTo>
                  <a:pt x="553" y="322"/>
                </a:lnTo>
                <a:lnTo>
                  <a:pt x="561" y="340"/>
                </a:lnTo>
                <a:lnTo>
                  <a:pt x="563" y="360"/>
                </a:lnTo>
                <a:lnTo>
                  <a:pt x="563" y="727"/>
                </a:lnTo>
                <a:lnTo>
                  <a:pt x="561" y="748"/>
                </a:lnTo>
                <a:lnTo>
                  <a:pt x="553" y="766"/>
                </a:lnTo>
                <a:lnTo>
                  <a:pt x="541" y="780"/>
                </a:lnTo>
                <a:lnTo>
                  <a:pt x="527" y="793"/>
                </a:lnTo>
                <a:lnTo>
                  <a:pt x="508" y="801"/>
                </a:lnTo>
                <a:lnTo>
                  <a:pt x="488" y="803"/>
                </a:lnTo>
                <a:lnTo>
                  <a:pt x="468" y="801"/>
                </a:lnTo>
                <a:lnTo>
                  <a:pt x="450" y="793"/>
                </a:lnTo>
                <a:lnTo>
                  <a:pt x="436" y="780"/>
                </a:lnTo>
                <a:lnTo>
                  <a:pt x="423" y="766"/>
                </a:lnTo>
                <a:lnTo>
                  <a:pt x="416" y="748"/>
                </a:lnTo>
                <a:lnTo>
                  <a:pt x="414" y="727"/>
                </a:lnTo>
                <a:lnTo>
                  <a:pt x="414" y="360"/>
                </a:lnTo>
                <a:lnTo>
                  <a:pt x="416" y="340"/>
                </a:lnTo>
                <a:lnTo>
                  <a:pt x="423" y="322"/>
                </a:lnTo>
                <a:lnTo>
                  <a:pt x="436" y="307"/>
                </a:lnTo>
                <a:lnTo>
                  <a:pt x="450" y="295"/>
                </a:lnTo>
                <a:lnTo>
                  <a:pt x="468" y="287"/>
                </a:lnTo>
                <a:lnTo>
                  <a:pt x="488" y="285"/>
                </a:lnTo>
                <a:close/>
                <a:moveTo>
                  <a:pt x="2555" y="0"/>
                </a:moveTo>
                <a:lnTo>
                  <a:pt x="2575" y="2"/>
                </a:lnTo>
                <a:lnTo>
                  <a:pt x="2593" y="10"/>
                </a:lnTo>
                <a:lnTo>
                  <a:pt x="2608" y="22"/>
                </a:lnTo>
                <a:lnTo>
                  <a:pt x="2619" y="37"/>
                </a:lnTo>
                <a:lnTo>
                  <a:pt x="2628" y="55"/>
                </a:lnTo>
                <a:lnTo>
                  <a:pt x="2630" y="75"/>
                </a:lnTo>
                <a:lnTo>
                  <a:pt x="2630" y="879"/>
                </a:lnTo>
                <a:lnTo>
                  <a:pt x="2628" y="899"/>
                </a:lnTo>
                <a:lnTo>
                  <a:pt x="2619" y="917"/>
                </a:lnTo>
                <a:lnTo>
                  <a:pt x="2608" y="931"/>
                </a:lnTo>
                <a:lnTo>
                  <a:pt x="2593" y="944"/>
                </a:lnTo>
                <a:lnTo>
                  <a:pt x="2575" y="951"/>
                </a:lnTo>
                <a:lnTo>
                  <a:pt x="2555" y="953"/>
                </a:lnTo>
                <a:lnTo>
                  <a:pt x="2535" y="951"/>
                </a:lnTo>
                <a:lnTo>
                  <a:pt x="2517" y="944"/>
                </a:lnTo>
                <a:lnTo>
                  <a:pt x="2502" y="931"/>
                </a:lnTo>
                <a:lnTo>
                  <a:pt x="2490" y="917"/>
                </a:lnTo>
                <a:lnTo>
                  <a:pt x="2483" y="899"/>
                </a:lnTo>
                <a:lnTo>
                  <a:pt x="2480" y="879"/>
                </a:lnTo>
                <a:lnTo>
                  <a:pt x="2480" y="75"/>
                </a:lnTo>
                <a:lnTo>
                  <a:pt x="2483" y="55"/>
                </a:lnTo>
                <a:lnTo>
                  <a:pt x="2490" y="37"/>
                </a:lnTo>
                <a:lnTo>
                  <a:pt x="2502" y="22"/>
                </a:lnTo>
                <a:lnTo>
                  <a:pt x="2517" y="10"/>
                </a:lnTo>
                <a:lnTo>
                  <a:pt x="2535" y="2"/>
                </a:lnTo>
                <a:lnTo>
                  <a:pt x="2555" y="0"/>
                </a:lnTo>
                <a:close/>
                <a:moveTo>
                  <a:pt x="902" y="0"/>
                </a:moveTo>
                <a:lnTo>
                  <a:pt x="922" y="2"/>
                </a:lnTo>
                <a:lnTo>
                  <a:pt x="939" y="10"/>
                </a:lnTo>
                <a:lnTo>
                  <a:pt x="955" y="22"/>
                </a:lnTo>
                <a:lnTo>
                  <a:pt x="967" y="37"/>
                </a:lnTo>
                <a:lnTo>
                  <a:pt x="974" y="55"/>
                </a:lnTo>
                <a:lnTo>
                  <a:pt x="977" y="75"/>
                </a:lnTo>
                <a:lnTo>
                  <a:pt x="977" y="879"/>
                </a:lnTo>
                <a:lnTo>
                  <a:pt x="974" y="899"/>
                </a:lnTo>
                <a:lnTo>
                  <a:pt x="967" y="917"/>
                </a:lnTo>
                <a:lnTo>
                  <a:pt x="955" y="931"/>
                </a:lnTo>
                <a:lnTo>
                  <a:pt x="939" y="944"/>
                </a:lnTo>
                <a:lnTo>
                  <a:pt x="922" y="951"/>
                </a:lnTo>
                <a:lnTo>
                  <a:pt x="902" y="953"/>
                </a:lnTo>
                <a:lnTo>
                  <a:pt x="882" y="951"/>
                </a:lnTo>
                <a:lnTo>
                  <a:pt x="864" y="944"/>
                </a:lnTo>
                <a:lnTo>
                  <a:pt x="848" y="931"/>
                </a:lnTo>
                <a:lnTo>
                  <a:pt x="837" y="917"/>
                </a:lnTo>
                <a:lnTo>
                  <a:pt x="829" y="899"/>
                </a:lnTo>
                <a:lnTo>
                  <a:pt x="826" y="879"/>
                </a:lnTo>
                <a:lnTo>
                  <a:pt x="826" y="75"/>
                </a:lnTo>
                <a:lnTo>
                  <a:pt x="829" y="55"/>
                </a:lnTo>
                <a:lnTo>
                  <a:pt x="837" y="37"/>
                </a:lnTo>
                <a:lnTo>
                  <a:pt x="848" y="22"/>
                </a:lnTo>
                <a:lnTo>
                  <a:pt x="864" y="10"/>
                </a:lnTo>
                <a:lnTo>
                  <a:pt x="882" y="2"/>
                </a:lnTo>
                <a:lnTo>
                  <a:pt x="90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2122942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62301" y="1201738"/>
            <a:ext cx="8277344" cy="3389312"/>
          </a:xfrm>
          <a:prstGeom prst="rect">
            <a:avLst/>
          </a:prstGeom>
        </p:spPr>
        <p:txBody>
          <a:bodyPr lIns="91420" tIns="45710" rIns="91420" bIns="45710">
            <a:noAutofit/>
          </a:bodyPr>
          <a:lstStyle>
            <a:lvl1pPr marL="228600" indent="-171450">
              <a:lnSpc>
                <a:spcPct val="95000"/>
              </a:lnSpc>
              <a:spcBef>
                <a:spcPts val="1110"/>
              </a:spcBef>
              <a:buClr>
                <a:schemeClr val="tx1"/>
              </a:buClr>
              <a:buSzPct val="80000"/>
              <a:buFont typeface="Arial"/>
              <a:buChar char="•"/>
              <a:defRPr sz="2000" b="0" i="0">
                <a:solidFill>
                  <a:schemeClr val="tx1"/>
                </a:solidFill>
                <a:latin typeface="+mn-lt"/>
                <a:ea typeface="CiscoSansTT Thin" charset="0"/>
                <a:cs typeface="CiscoSansTT Thin" charset="0"/>
              </a:defRPr>
            </a:lvl1pPr>
            <a:lvl2pPr marL="457200" indent="-165100">
              <a:lnSpc>
                <a:spcPct val="95000"/>
              </a:lnSpc>
              <a:spcBef>
                <a:spcPts val="450"/>
              </a:spcBef>
              <a:buClr>
                <a:schemeClr val="tx1"/>
              </a:buClr>
              <a:buSzPct val="80000"/>
              <a:buFont typeface="Arial"/>
              <a:buChar char="•"/>
              <a:defRPr sz="1800" b="0" i="0">
                <a:solidFill>
                  <a:schemeClr val="tx1"/>
                </a:solidFill>
                <a:latin typeface="+mn-lt"/>
                <a:ea typeface="CiscoSansTT Thin" charset="0"/>
                <a:cs typeface="CiscoSansTT Thin" charset="0"/>
              </a:defRPr>
            </a:lvl2pPr>
            <a:lvl3pPr marL="685800" indent="-109538">
              <a:buClr>
                <a:schemeClr val="tx1"/>
              </a:buClr>
              <a:buSzPct val="80000"/>
              <a:buFont typeface="Arial"/>
              <a:buChar char="•"/>
              <a:defRPr sz="1600" b="0" i="0">
                <a:solidFill>
                  <a:schemeClr val="tx1"/>
                </a:solidFill>
                <a:latin typeface="+mn-lt"/>
                <a:ea typeface="CiscoSansTT Thin" charset="0"/>
                <a:cs typeface="CiscoSansTT Thin" charset="0"/>
              </a:defRPr>
            </a:lvl3pPr>
            <a:lvl4pPr marL="911035" indent="-171415">
              <a:buClr>
                <a:schemeClr val="tx1"/>
              </a:buClr>
              <a:buSzPct val="80000"/>
              <a:buFont typeface="Arial"/>
              <a:buChar char="•"/>
              <a:defRPr sz="1400" b="0" i="0">
                <a:solidFill>
                  <a:schemeClr val="tx1"/>
                </a:solidFill>
                <a:latin typeface="+mn-lt"/>
                <a:ea typeface="CiscoSansTT Thin" charset="0"/>
                <a:cs typeface="CiscoSansTT Thin" charset="0"/>
              </a:defRPr>
            </a:lvl4pPr>
            <a:lvl5pPr marL="1082450" indent="-168240">
              <a:buClr>
                <a:schemeClr val="tx1"/>
              </a:buClr>
              <a:buSzPct val="80000"/>
              <a:buFont typeface="Arial"/>
              <a:buChar char="•"/>
              <a:defRPr sz="1200" b="0" i="0">
                <a:solidFill>
                  <a:schemeClr val="tx1"/>
                </a:solidFill>
                <a:latin typeface="+mn-lt"/>
                <a:ea typeface="CiscoSansTT Thin" charset="0"/>
                <a:cs typeface="CiscoSansTT Thin" charset="0"/>
              </a:defRPr>
            </a:lvl5pPr>
          </a:lstStyle>
          <a:p>
            <a:pPr lvl="0"/>
            <a:r>
              <a:rPr lang="en-GB"/>
              <a:t>First level</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defRPr sz="2800">
                <a:solidFill>
                  <a:schemeClr val="tx2"/>
                </a:solidFill>
              </a:defRPr>
            </a:lvl1pPr>
          </a:lstStyle>
          <a:p>
            <a:pPr lvl="0"/>
            <a:r>
              <a:rPr lang="en-GB"/>
              <a:t>Click to edit Master title style</a:t>
            </a:r>
          </a:p>
        </p:txBody>
      </p:sp>
    </p:spTree>
    <p:extLst>
      <p:ext uri="{BB962C8B-B14F-4D97-AF65-F5344CB8AC3E}">
        <p14:creationId xmlns:p14="http://schemas.microsoft.com/office/powerpoint/2010/main" val="3316443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ullet_Heavy Text">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533399" y="1205898"/>
            <a:ext cx="3886200" cy="3083094"/>
          </a:xfrm>
          <a:prstGeom prst="rect">
            <a:avLst/>
          </a:prstGeom>
        </p:spPr>
        <p:txBody>
          <a:bodyPr lIns="0" tIns="45710" rIns="0" bIns="45710">
            <a:noAutofit/>
          </a:bodyPr>
          <a:lstStyle>
            <a:lvl1pPr marL="174625" indent="-117475">
              <a:lnSpc>
                <a:spcPct val="95000"/>
              </a:lnSpc>
              <a:spcBef>
                <a:spcPts val="1110"/>
              </a:spcBef>
              <a:buClr>
                <a:schemeClr val="tx1"/>
              </a:buClr>
              <a:buSzPct val="60000"/>
              <a:buFont typeface="Arial"/>
              <a:buChar char="•"/>
              <a:defRPr sz="2000" b="0" i="0">
                <a:solidFill>
                  <a:schemeClr val="tx1"/>
                </a:solidFill>
                <a:latin typeface="+mn-lt"/>
                <a:cs typeface="CiscoSans ExtraLight"/>
              </a:defRPr>
            </a:lvl1pPr>
            <a:lvl2pPr marL="288925" indent="-114300">
              <a:lnSpc>
                <a:spcPct val="95000"/>
              </a:lnSpc>
              <a:spcBef>
                <a:spcPts val="450"/>
              </a:spcBef>
              <a:buClr>
                <a:schemeClr val="tx1"/>
              </a:buClr>
              <a:buSzPct val="60000"/>
              <a:buFont typeface="Arial"/>
              <a:buChar char="•"/>
              <a:defRPr sz="1800" b="0" i="0">
                <a:solidFill>
                  <a:schemeClr val="tx1"/>
                </a:solidFill>
                <a:latin typeface="+mn-lt"/>
                <a:cs typeface="CiscoSans ExtraLight"/>
              </a:defRPr>
            </a:lvl2pPr>
            <a:lvl3pPr marL="403225" indent="-114300">
              <a:buClr>
                <a:schemeClr val="tx1"/>
              </a:buClr>
              <a:buSzPct val="60000"/>
              <a:buFont typeface="Arial"/>
              <a:buChar char="•"/>
              <a:defRPr sz="1600" b="0" i="0">
                <a:solidFill>
                  <a:schemeClr val="tx1"/>
                </a:solidFill>
                <a:latin typeface="+mn-lt"/>
                <a:cs typeface="CiscoSans ExtraLight"/>
              </a:defRPr>
            </a:lvl3pPr>
            <a:lvl4pPr marL="517525" indent="-114300">
              <a:buClr>
                <a:schemeClr val="tx1"/>
              </a:buClr>
              <a:buSzPct val="60000"/>
              <a:buFont typeface="Arial"/>
              <a:buChar char="•"/>
              <a:defRPr sz="1400" b="0" i="0">
                <a:solidFill>
                  <a:schemeClr val="tx1"/>
                </a:solidFill>
                <a:latin typeface="+mn-lt"/>
                <a:cs typeface="CiscoSans ExtraLight"/>
              </a:defRPr>
            </a:lvl4pPr>
            <a:lvl5pPr marL="631825" indent="-114300">
              <a:buClr>
                <a:schemeClr val="tx1"/>
              </a:buClr>
              <a:buSzPct val="60000"/>
              <a:buFont typeface="Arial"/>
              <a:buChar char="•"/>
              <a:defRPr sz="1200" b="0" i="0">
                <a:solidFill>
                  <a:schemeClr val="tx1"/>
                </a:solidFill>
                <a:latin typeface="+mn-lt"/>
                <a:cs typeface="CiscoSans Extra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p:nvPr>
        </p:nvSpPr>
        <p:spPr>
          <a:xfrm>
            <a:off x="4755866" y="1205898"/>
            <a:ext cx="3886200" cy="3083094"/>
          </a:xfrm>
          <a:prstGeom prst="rect">
            <a:avLst/>
          </a:prstGeom>
        </p:spPr>
        <p:txBody>
          <a:bodyPr lIns="0" tIns="45710" rIns="0" bIns="45710">
            <a:noAutofit/>
          </a:bodyPr>
          <a:lstStyle>
            <a:lvl1pPr marL="174625" indent="-117475">
              <a:lnSpc>
                <a:spcPct val="95000"/>
              </a:lnSpc>
              <a:spcBef>
                <a:spcPts val="1110"/>
              </a:spcBef>
              <a:buClr>
                <a:schemeClr val="tx1"/>
              </a:buClr>
              <a:buSzPct val="60000"/>
              <a:buFont typeface="Arial"/>
              <a:buChar char="•"/>
              <a:defRPr sz="2000" b="0" i="0" baseline="0">
                <a:solidFill>
                  <a:schemeClr val="tx1"/>
                </a:solidFill>
                <a:latin typeface="+mn-lt"/>
                <a:cs typeface="CiscoSans ExtraLight"/>
              </a:defRPr>
            </a:lvl1pPr>
            <a:lvl2pPr marL="288925" indent="-114300">
              <a:lnSpc>
                <a:spcPct val="95000"/>
              </a:lnSpc>
              <a:spcBef>
                <a:spcPts val="450"/>
              </a:spcBef>
              <a:buClr>
                <a:schemeClr val="tx1"/>
              </a:buClr>
              <a:buSzPct val="60000"/>
              <a:buFont typeface="Arial"/>
              <a:buChar char="•"/>
              <a:defRPr sz="1800" b="0" i="0">
                <a:solidFill>
                  <a:schemeClr val="tx1"/>
                </a:solidFill>
                <a:latin typeface="+mn-lt"/>
                <a:cs typeface="CiscoSans ExtraLight"/>
              </a:defRPr>
            </a:lvl2pPr>
            <a:lvl3pPr marL="403225" indent="-114300">
              <a:buClr>
                <a:schemeClr val="tx1"/>
              </a:buClr>
              <a:buSzPct val="60000"/>
              <a:buFont typeface="Arial"/>
              <a:buChar char="•"/>
              <a:defRPr sz="1600" b="0" i="0">
                <a:solidFill>
                  <a:schemeClr val="tx1"/>
                </a:solidFill>
                <a:latin typeface="+mn-lt"/>
                <a:cs typeface="CiscoSans ExtraLight"/>
              </a:defRPr>
            </a:lvl3pPr>
            <a:lvl4pPr marL="517525" indent="-114300">
              <a:buClr>
                <a:schemeClr val="tx1"/>
              </a:buClr>
              <a:buSzPct val="60000"/>
              <a:buFont typeface="Arial"/>
              <a:buChar char="•"/>
              <a:defRPr sz="1400" b="0" i="0">
                <a:solidFill>
                  <a:schemeClr val="tx1"/>
                </a:solidFill>
                <a:latin typeface="+mn-lt"/>
                <a:cs typeface="CiscoSans ExtraLight"/>
              </a:defRPr>
            </a:lvl4pPr>
            <a:lvl5pPr marL="631825" indent="-114300">
              <a:buClr>
                <a:schemeClr val="tx1"/>
              </a:buClr>
              <a:buSzPct val="60000"/>
              <a:buFont typeface="Arial"/>
              <a:buChar char="•"/>
              <a:defRPr sz="1200" b="0" i="0">
                <a:solidFill>
                  <a:schemeClr val="tx1"/>
                </a:solidFill>
                <a:latin typeface="+mn-lt"/>
                <a:cs typeface="CiscoSans Extra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chemeClr val="tx2"/>
                </a:solidFill>
              </a:defRPr>
            </a:lvl1pPr>
          </a:lstStyle>
          <a:p>
            <a:pPr lvl="0"/>
            <a:r>
              <a:rPr lang="en-US"/>
              <a:t>Click to edit Master title style</a:t>
            </a:r>
            <a:endParaRPr lang="en-GB"/>
          </a:p>
        </p:txBody>
      </p:sp>
    </p:spTree>
    <p:extLst>
      <p:ext uri="{BB962C8B-B14F-4D97-AF65-F5344CB8AC3E}">
        <p14:creationId xmlns:p14="http://schemas.microsoft.com/office/powerpoint/2010/main" val="308803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defRPr sz="2800">
                <a:solidFill>
                  <a:schemeClr val="tx2"/>
                </a:solidFill>
              </a:defRPr>
            </a:lvl1pPr>
          </a:lstStyle>
          <a:p>
            <a:pPr lvl="0"/>
            <a:r>
              <a:rPr lang="en-GB"/>
              <a:t>Click to edit Master title style</a:t>
            </a:r>
          </a:p>
        </p:txBody>
      </p:sp>
    </p:spTree>
    <p:extLst>
      <p:ext uri="{BB962C8B-B14F-4D97-AF65-F5344CB8AC3E}">
        <p14:creationId xmlns:p14="http://schemas.microsoft.com/office/powerpoint/2010/main" val="189672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48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Table">
    <p:spTree>
      <p:nvGrpSpPr>
        <p:cNvPr id="1" name=""/>
        <p:cNvGrpSpPr/>
        <p:nvPr/>
      </p:nvGrpSpPr>
      <p:grpSpPr>
        <a:xfrm>
          <a:off x="0" y="0"/>
          <a:ext cx="0" cy="0"/>
          <a:chOff x="0" y="0"/>
          <a:chExt cx="0" cy="0"/>
        </a:xfrm>
      </p:grpSpPr>
      <p:sp>
        <p:nvSpPr>
          <p:cNvPr id="12" name="Table Placeholder 11"/>
          <p:cNvSpPr>
            <a:spLocks noGrp="1"/>
          </p:cNvSpPr>
          <p:nvPr>
            <p:ph type="tbl" sz="quarter" idx="12"/>
          </p:nvPr>
        </p:nvSpPr>
        <p:spPr>
          <a:xfrm>
            <a:off x="533400" y="1347788"/>
            <a:ext cx="8115300" cy="2658728"/>
          </a:xfrm>
          <a:prstGeom prst="rect">
            <a:avLst/>
          </a:prstGeom>
        </p:spPr>
        <p:txBody>
          <a:bodyPr lIns="91420" tIns="45710" rIns="91420" bIns="45710">
            <a:noAutofit/>
          </a:bodyPr>
          <a:lstStyle>
            <a:lvl1pPr marL="0" indent="0" algn="ctr">
              <a:buNone/>
              <a:defRPr sz="2000" baseline="0">
                <a:solidFill>
                  <a:schemeClr val="tx1"/>
                </a:solidFill>
                <a:latin typeface="+mn-lt"/>
              </a:defRPr>
            </a:lvl1pPr>
          </a:lstStyle>
          <a:p>
            <a:pPr lvl="0"/>
            <a:r>
              <a:rPr lang="en-US" noProof="0"/>
              <a:t>Click icon to add table</a:t>
            </a:r>
            <a:endParaRPr lang="en-GB" noProof="0"/>
          </a:p>
        </p:txBody>
      </p:sp>
      <p:sp>
        <p:nvSpPr>
          <p:cNvPr id="6" name="Text Placeholder 9"/>
          <p:cNvSpPr>
            <a:spLocks noGrp="1"/>
          </p:cNvSpPr>
          <p:nvPr>
            <p:ph type="body" sz="quarter" idx="11"/>
          </p:nvPr>
        </p:nvSpPr>
        <p:spPr>
          <a:xfrm>
            <a:off x="437767" y="4148220"/>
            <a:ext cx="7180312" cy="326233"/>
          </a:xfrm>
          <a:prstGeom prst="rect">
            <a:avLst/>
          </a:prstGeom>
        </p:spPr>
        <p:txBody>
          <a:bodyPr wrap="square" lIns="91420" tIns="45710" rIns="91420" bIns="45710" anchor="b" anchorCtr="0">
            <a:noAutofit/>
          </a:bodyPr>
          <a:lstStyle>
            <a:lvl1pPr algn="l" defTabSz="603575">
              <a:lnSpc>
                <a:spcPct val="100000"/>
              </a:lnSpc>
              <a:spcBef>
                <a:spcPct val="50000"/>
              </a:spcBef>
              <a:buNone/>
              <a:defRPr sz="1400" b="0" i="0">
                <a:solidFill>
                  <a:schemeClr val="tx1"/>
                </a:solidFill>
                <a:latin typeface="+mn-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a:t>Click to edit Master text styles</a:t>
            </a:r>
          </a:p>
        </p:txBody>
      </p:sp>
      <p:sp>
        <p:nvSpPr>
          <p:cNvPr id="5"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chemeClr val="tx2"/>
                </a:solidFill>
              </a:defRPr>
            </a:lvl1pPr>
          </a:lstStyle>
          <a:p>
            <a:pPr lvl="0"/>
            <a:r>
              <a:rPr lang="en-US"/>
              <a:t>Click to edit Master title style</a:t>
            </a:r>
            <a:endParaRPr lang="en-GB"/>
          </a:p>
        </p:txBody>
      </p:sp>
    </p:spTree>
    <p:extLst>
      <p:ext uri="{BB962C8B-B14F-4D97-AF65-F5344CB8AC3E}">
        <p14:creationId xmlns:p14="http://schemas.microsoft.com/office/powerpoint/2010/main" val="125456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6" name="Chart Placeholder 2"/>
          <p:cNvSpPr>
            <a:spLocks noGrp="1"/>
          </p:cNvSpPr>
          <p:nvPr>
            <p:ph type="chart" sz="quarter" idx="10"/>
          </p:nvPr>
        </p:nvSpPr>
        <p:spPr>
          <a:xfrm>
            <a:off x="533400" y="1201738"/>
            <a:ext cx="8115300" cy="2808287"/>
          </a:xfrm>
          <a:prstGeom prst="rect">
            <a:avLst/>
          </a:prstGeom>
        </p:spPr>
        <p:txBody>
          <a:bodyPr vert="horz" lIns="91420" tIns="45710" rIns="91420" bIns="45710">
            <a:noAutofit/>
          </a:bodyPr>
          <a:lstStyle>
            <a:lvl1pPr marL="0" indent="0" algn="ctr">
              <a:buNone/>
              <a:defRPr sz="2000" b="0" i="0">
                <a:solidFill>
                  <a:schemeClr val="tx1"/>
                </a:solidFill>
                <a:latin typeface="+mn-lt"/>
                <a:cs typeface="CiscoSans ExtraLight"/>
              </a:defRPr>
            </a:lvl1pPr>
          </a:lstStyle>
          <a:p>
            <a:pPr lvl="0"/>
            <a:r>
              <a:rPr lang="en-US" noProof="0"/>
              <a:t>Click icon to add chart</a:t>
            </a:r>
          </a:p>
        </p:txBody>
      </p:sp>
      <p:sp>
        <p:nvSpPr>
          <p:cNvPr id="7" name="Text Placeholder 9"/>
          <p:cNvSpPr>
            <a:spLocks noGrp="1"/>
          </p:cNvSpPr>
          <p:nvPr>
            <p:ph type="body" sz="quarter" idx="11"/>
          </p:nvPr>
        </p:nvSpPr>
        <p:spPr>
          <a:xfrm>
            <a:off x="437767" y="4148220"/>
            <a:ext cx="7180312" cy="326233"/>
          </a:xfrm>
          <a:prstGeom prst="rect">
            <a:avLst/>
          </a:prstGeom>
        </p:spPr>
        <p:txBody>
          <a:bodyPr wrap="square" lIns="91420" tIns="45710" rIns="91420" bIns="45710" anchor="b" anchorCtr="0">
            <a:noAutofit/>
          </a:bodyPr>
          <a:lstStyle>
            <a:lvl1pPr algn="l" defTabSz="603575">
              <a:lnSpc>
                <a:spcPct val="100000"/>
              </a:lnSpc>
              <a:spcBef>
                <a:spcPct val="50000"/>
              </a:spcBef>
              <a:buNone/>
              <a:defRPr sz="1400" b="0" i="0">
                <a:solidFill>
                  <a:schemeClr val="tx1"/>
                </a:solidFill>
                <a:latin typeface="+mn-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a:t>Click to edit Master text styles</a:t>
            </a:r>
          </a:p>
        </p:txBody>
      </p:sp>
      <p:sp>
        <p:nvSpPr>
          <p:cNvPr id="5"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2"/>
                </a:solidFill>
              </a:defRPr>
            </a:lvl1pPr>
          </a:lstStyle>
          <a:p>
            <a:pPr lvl="0"/>
            <a:r>
              <a:rPr lang="en-US"/>
              <a:t>Click to edit Master title style</a:t>
            </a:r>
            <a:endParaRPr lang="en-GB"/>
          </a:p>
        </p:txBody>
      </p:sp>
    </p:spTree>
    <p:extLst>
      <p:ext uri="{BB962C8B-B14F-4D97-AF65-F5344CB8AC3E}">
        <p14:creationId xmlns:p14="http://schemas.microsoft.com/office/powerpoint/2010/main" val="236994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Half_Page_Blank">
    <p:spTree>
      <p:nvGrpSpPr>
        <p:cNvPr id="1" name=""/>
        <p:cNvGrpSpPr/>
        <p:nvPr/>
      </p:nvGrpSpPr>
      <p:grpSpPr>
        <a:xfrm>
          <a:off x="0" y="0"/>
          <a:ext cx="0" cy="0"/>
          <a:chOff x="0" y="0"/>
          <a:chExt cx="0" cy="0"/>
        </a:xfrm>
      </p:grpSpPr>
      <p:sp>
        <p:nvSpPr>
          <p:cNvPr id="5" name="Rectangle 4"/>
          <p:cNvSpPr/>
          <p:nvPr userDrawn="1"/>
        </p:nvSpPr>
        <p:spPr>
          <a:xfrm>
            <a:off x="-8092" y="0"/>
            <a:ext cx="4580092" cy="5143500"/>
          </a:xfrm>
          <a:prstGeom prst="rect">
            <a:avLst/>
          </a:prstGeom>
          <a:solidFill>
            <a:srgbClr val="0046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endParaRPr>
          </a:p>
        </p:txBody>
      </p:sp>
      <p:sp>
        <p:nvSpPr>
          <p:cNvPr id="4" name="Text Placeholder 3"/>
          <p:cNvSpPr>
            <a:spLocks noGrp="1"/>
          </p:cNvSpPr>
          <p:nvPr>
            <p:ph type="body" sz="quarter" idx="10" hasCustomPrompt="1"/>
          </p:nvPr>
        </p:nvSpPr>
        <p:spPr>
          <a:xfrm>
            <a:off x="462301" y="1665182"/>
            <a:ext cx="3662024" cy="2925868"/>
          </a:xfrm>
          <a:prstGeom prst="rect">
            <a:avLst/>
          </a:prstGeom>
        </p:spPr>
        <p:txBody>
          <a:bodyPr lIns="91420" tIns="45710" rIns="91420" bIns="45710">
            <a:noAutofit/>
          </a:bodyPr>
          <a:lstStyle>
            <a:lvl1pPr marL="174625" indent="-117475">
              <a:lnSpc>
                <a:spcPct val="95000"/>
              </a:lnSpc>
              <a:spcBef>
                <a:spcPts val="1110"/>
              </a:spcBef>
              <a:buClr>
                <a:schemeClr val="tx2"/>
              </a:buClr>
              <a:buSzPct val="60000"/>
              <a:buFont typeface="Arial"/>
              <a:buChar char="•"/>
              <a:defRPr sz="2000" b="0" i="0">
                <a:solidFill>
                  <a:schemeClr val="bg2"/>
                </a:solidFill>
                <a:latin typeface="+mn-lt"/>
                <a:ea typeface="CiscoSansTT Thin" charset="0"/>
                <a:cs typeface="CiscoSansTT Thin" charset="0"/>
              </a:defRPr>
            </a:lvl1pPr>
            <a:lvl2pPr marL="288925" indent="-114300">
              <a:lnSpc>
                <a:spcPct val="95000"/>
              </a:lnSpc>
              <a:spcBef>
                <a:spcPts val="450"/>
              </a:spcBef>
              <a:buClr>
                <a:schemeClr val="tx2"/>
              </a:buClr>
              <a:buSzPct val="60000"/>
              <a:buFont typeface="Arial"/>
              <a:buChar char="•"/>
              <a:defRPr sz="1800" b="0" i="0">
                <a:solidFill>
                  <a:schemeClr val="bg2"/>
                </a:solidFill>
                <a:latin typeface="+mn-lt"/>
                <a:ea typeface="CiscoSansTT Thin" charset="0"/>
                <a:cs typeface="CiscoSansTT Thin" charset="0"/>
              </a:defRPr>
            </a:lvl2pPr>
            <a:lvl3pPr marL="403225" indent="-114300">
              <a:buClr>
                <a:schemeClr val="tx2"/>
              </a:buClr>
              <a:buSzPct val="60000"/>
              <a:buFont typeface="Arial"/>
              <a:buChar char="•"/>
              <a:defRPr sz="1600" b="0" i="0">
                <a:solidFill>
                  <a:schemeClr val="bg2"/>
                </a:solidFill>
                <a:latin typeface="+mn-lt"/>
                <a:ea typeface="CiscoSansTT Thin" charset="0"/>
                <a:cs typeface="CiscoSansTT Thin" charset="0"/>
              </a:defRPr>
            </a:lvl3pPr>
            <a:lvl4pPr marL="517525" indent="-114300">
              <a:buClr>
                <a:schemeClr val="tx2"/>
              </a:buClr>
              <a:buSzPct val="60000"/>
              <a:buFont typeface="Arial"/>
              <a:buChar char="•"/>
              <a:defRPr sz="1400" b="0" i="0">
                <a:solidFill>
                  <a:schemeClr val="bg2"/>
                </a:solidFill>
                <a:latin typeface="+mn-lt"/>
                <a:ea typeface="CiscoSansTT Thin" charset="0"/>
                <a:cs typeface="CiscoSansTT Thin" charset="0"/>
              </a:defRPr>
            </a:lvl4pPr>
            <a:lvl5pPr marL="631825" indent="-114300">
              <a:buClr>
                <a:schemeClr val="tx2"/>
              </a:buClr>
              <a:buSzPct val="60000"/>
              <a:buFont typeface="Arial"/>
              <a:buChar char="•"/>
              <a:defRPr sz="1200" b="0" i="0">
                <a:solidFill>
                  <a:schemeClr val="bg2"/>
                </a:solidFill>
                <a:latin typeface="+mn-lt"/>
                <a:ea typeface="CiscoSansTT Thin" charset="0"/>
                <a:cs typeface="CiscoSansTT Thin" charset="0"/>
              </a:defRPr>
            </a:lvl5pPr>
          </a:lstStyle>
          <a:p>
            <a:pPr lvl="0"/>
            <a:r>
              <a:rPr lang="en-GB"/>
              <a:t>First level</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itle Placeholder 5"/>
          <p:cNvSpPr>
            <a:spLocks noGrp="1"/>
          </p:cNvSpPr>
          <p:nvPr>
            <p:ph type="title"/>
          </p:nvPr>
        </p:nvSpPr>
        <p:spPr bwMode="auto">
          <a:xfrm>
            <a:off x="437766" y="341313"/>
            <a:ext cx="3686559"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defRPr sz="3200">
                <a:solidFill>
                  <a:schemeClr val="bg2"/>
                </a:solidFill>
              </a:defRPr>
            </a:lvl1pPr>
          </a:lstStyle>
          <a:p>
            <a:pPr lvl="0"/>
            <a:r>
              <a:rPr lang="en-GB"/>
              <a:t>Click to edit Master title style</a:t>
            </a:r>
          </a:p>
        </p:txBody>
      </p:sp>
      <p:sp>
        <p:nvSpPr>
          <p:cNvPr id="8" name="Rectangle 4"/>
          <p:cNvSpPr>
            <a:spLocks noChangeArrowheads="1"/>
          </p:cNvSpPr>
          <p:nvPr userDrawn="1"/>
        </p:nvSpPr>
        <p:spPr bwMode="ltGray">
          <a:xfrm>
            <a:off x="477679" y="4741653"/>
            <a:ext cx="3568392"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3100519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288" userDrawn="1">
          <p15:clr>
            <a:srgbClr val="FBAE40"/>
          </p15:clr>
        </p15:guide>
        <p15:guide id="3" pos="259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Half_Page_Text">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mj-lt"/>
            </a:endParaRPr>
          </a:p>
        </p:txBody>
      </p:sp>
      <p:sp>
        <p:nvSpPr>
          <p:cNvPr id="3" name="Title Placeholder 5"/>
          <p:cNvSpPr>
            <a:spLocks noGrp="1"/>
          </p:cNvSpPr>
          <p:nvPr>
            <p:ph type="title"/>
          </p:nvPr>
        </p:nvSpPr>
        <p:spPr bwMode="auto">
          <a:xfrm>
            <a:off x="419100" y="1657350"/>
            <a:ext cx="3827463" cy="1828800"/>
          </a:xfrm>
          <a:prstGeom prst="rect">
            <a:avLst/>
          </a:prstGeom>
          <a:noFill/>
          <a:ln>
            <a:noFill/>
          </a:ln>
          <a:extLs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6" name="Text Placeholder 5"/>
          <p:cNvSpPr>
            <a:spLocks noGrp="1"/>
          </p:cNvSpPr>
          <p:nvPr>
            <p:ph type="body" sz="quarter" idx="10"/>
          </p:nvPr>
        </p:nvSpPr>
        <p:spPr>
          <a:xfrm>
            <a:off x="5097463" y="531812"/>
            <a:ext cx="3551237" cy="4059237"/>
          </a:xfrm>
          <a:prstGeom prst="rect">
            <a:avLst/>
          </a:prstGeom>
        </p:spPr>
        <p:txBody>
          <a:bodyPr lIns="0" rIns="0" anchor="ctr" anchorCtr="0"/>
          <a:lstStyle>
            <a:lvl1pPr marL="169863" indent="-169863">
              <a:lnSpc>
                <a:spcPct val="100000"/>
              </a:lnSpc>
              <a:buClr>
                <a:schemeClr val="tx1"/>
              </a:buClr>
              <a:buSzPct val="60000"/>
              <a:buFont typeface="Arial" panose="020B0604020202020204" pitchFamily="34" charset="0"/>
              <a:buChar char="•"/>
              <a:tabLst>
                <a:tab pos="228600" algn="l"/>
              </a:tabLst>
              <a:defRPr sz="2400"/>
            </a:lvl1pPr>
            <a:lvl2pPr marL="346075" indent="-171450">
              <a:lnSpc>
                <a:spcPct val="100000"/>
              </a:lnSpc>
              <a:buClr>
                <a:schemeClr val="tx1"/>
              </a:buClr>
              <a:buSzPct val="60000"/>
              <a:buFont typeface="Arial" panose="020B0604020202020204" pitchFamily="34" charset="0"/>
              <a:buChar char="•"/>
              <a:defRPr sz="2400"/>
            </a:lvl2pPr>
            <a:lvl3pPr marL="457200" indent="-117475">
              <a:lnSpc>
                <a:spcPct val="100000"/>
              </a:lnSpc>
              <a:buClr>
                <a:schemeClr val="tx1"/>
              </a:buClr>
              <a:buSzPct val="60000"/>
              <a:buFont typeface="Arial" panose="020B0604020202020204" pitchFamily="34" charset="0"/>
              <a:buChar char="•"/>
              <a:defRPr sz="2000"/>
            </a:lvl3pPr>
            <a:lvl4pPr marL="574675" indent="-117475">
              <a:lnSpc>
                <a:spcPct val="100000"/>
              </a:lnSpc>
              <a:buClr>
                <a:schemeClr val="tx1"/>
              </a:buClr>
              <a:buSzPct val="60000"/>
              <a:buFont typeface="Arial" panose="020B0604020202020204" pitchFamily="34" charset="0"/>
              <a:buChar char="•"/>
              <a:tabLst/>
              <a:defRPr sz="1800"/>
            </a:lvl4pPr>
            <a:lvl5pPr marL="744538" indent="-112713">
              <a:lnSpc>
                <a:spcPct val="100000"/>
              </a:lnSpc>
              <a:buClr>
                <a:schemeClr val="tx1"/>
              </a:buClr>
              <a:buSzPct val="60000"/>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ChangeArrowheads="1"/>
          </p:cNvSpPr>
          <p:nvPr userDrawn="1"/>
        </p:nvSpPr>
        <p:spPr bwMode="ltGray">
          <a:xfrm>
            <a:off x="477679" y="4741653"/>
            <a:ext cx="3466792"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425568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p15:clr>
            <a:srgbClr val="FBAE40"/>
          </p15:clr>
        </p15:guide>
        <p15:guide id="2" pos="264">
          <p15:clr>
            <a:srgbClr val="FBAE40"/>
          </p15:clr>
        </p15:guide>
        <p15:guide id="3" orient="horz" pos="2196" userDrawn="1">
          <p15:clr>
            <a:srgbClr val="FBAE40"/>
          </p15:clr>
        </p15:guide>
        <p15:guide id="4" pos="267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Half_Page_Text_2 column">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mj-lt"/>
            </a:endParaRPr>
          </a:p>
        </p:txBody>
      </p:sp>
      <p:sp>
        <p:nvSpPr>
          <p:cNvPr id="3" name="Title Placeholder 5"/>
          <p:cNvSpPr>
            <a:spLocks noGrp="1"/>
          </p:cNvSpPr>
          <p:nvPr>
            <p:ph type="title"/>
          </p:nvPr>
        </p:nvSpPr>
        <p:spPr bwMode="auto">
          <a:xfrm>
            <a:off x="437766" y="510540"/>
            <a:ext cx="3808797" cy="65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t"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6" name="Text Placeholder 5"/>
          <p:cNvSpPr>
            <a:spLocks noGrp="1"/>
          </p:cNvSpPr>
          <p:nvPr>
            <p:ph type="body" sz="quarter" idx="10"/>
          </p:nvPr>
        </p:nvSpPr>
        <p:spPr>
          <a:xfrm>
            <a:off x="5097463" y="510540"/>
            <a:ext cx="3551237" cy="4080510"/>
          </a:xfrm>
          <a:prstGeom prst="rect">
            <a:avLst/>
          </a:prstGeom>
        </p:spPr>
        <p:txBody>
          <a:bodyPr lIns="0" rIns="0"/>
          <a:lstStyle>
            <a:lvl1pPr marL="114300" indent="-114300">
              <a:lnSpc>
                <a:spcPct val="100000"/>
              </a:lnSpc>
              <a:buClr>
                <a:schemeClr val="tx1"/>
              </a:buClr>
              <a:buSzPct val="60000"/>
              <a:defRPr sz="2000"/>
            </a:lvl1pPr>
            <a:lvl2pPr marL="228600" indent="-114300">
              <a:lnSpc>
                <a:spcPct val="100000"/>
              </a:lnSpc>
              <a:buClr>
                <a:schemeClr val="tx1"/>
              </a:buClr>
              <a:buSzPct val="60000"/>
              <a:defRPr sz="2000"/>
            </a:lvl2pPr>
            <a:lvl3pPr marL="342900" indent="-114300">
              <a:lnSpc>
                <a:spcPct val="100000"/>
              </a:lnSpc>
              <a:buClr>
                <a:schemeClr val="tx1"/>
              </a:buClr>
              <a:buSzPct val="60000"/>
              <a:defRPr sz="1800"/>
            </a:lvl3pPr>
            <a:lvl4pPr marL="457200" indent="-123825">
              <a:lnSpc>
                <a:spcPct val="100000"/>
              </a:lnSpc>
              <a:buClr>
                <a:schemeClr val="tx1"/>
              </a:buClr>
              <a:buSzPct val="60000"/>
              <a:defRPr sz="1600"/>
            </a:lvl4pPr>
            <a:lvl5pPr marL="574675" indent="-117475">
              <a:lnSpc>
                <a:spcPct val="100000"/>
              </a:lnSpc>
              <a:buClr>
                <a:schemeClr val="tx1"/>
              </a:buClr>
              <a:buSzPct val="60000"/>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1"/>
          </p:nvPr>
        </p:nvSpPr>
        <p:spPr>
          <a:xfrm>
            <a:off x="437766" y="1659842"/>
            <a:ext cx="3808797" cy="2931208"/>
          </a:xfrm>
          <a:prstGeom prst="rect">
            <a:avLst/>
          </a:prstGeom>
        </p:spPr>
        <p:txBody>
          <a:bodyPr/>
          <a:lstStyle>
            <a:lvl1pPr marL="114300" indent="-114300">
              <a:buClr>
                <a:schemeClr val="tx2"/>
              </a:buClr>
              <a:buSzPct val="60000"/>
              <a:defRPr lang="en-US" sz="2000" kern="1200" dirty="0" smtClean="0">
                <a:solidFill>
                  <a:schemeClr val="bg1"/>
                </a:solidFill>
                <a:latin typeface="+mn-lt"/>
                <a:ea typeface="ＭＳ Ｐゴシック" charset="0"/>
                <a:cs typeface="CiscoSans"/>
              </a:defRPr>
            </a:lvl1pPr>
            <a:lvl2pPr marL="228600" indent="-114300">
              <a:buClr>
                <a:schemeClr val="tx2"/>
              </a:buClr>
              <a:buSzPct val="60000"/>
              <a:defRPr sz="2000">
                <a:solidFill>
                  <a:schemeClr val="bg1"/>
                </a:solidFill>
              </a:defRPr>
            </a:lvl2pPr>
            <a:lvl3pPr marL="342900" indent="-114300">
              <a:buClr>
                <a:schemeClr val="tx2"/>
              </a:buClr>
              <a:buSzPct val="60000"/>
              <a:defRPr sz="1800">
                <a:solidFill>
                  <a:schemeClr val="bg1"/>
                </a:solidFill>
              </a:defRPr>
            </a:lvl3pPr>
            <a:lvl4pPr marL="457200" indent="-123825">
              <a:buClr>
                <a:schemeClr val="tx2"/>
              </a:buClr>
              <a:buSzPct val="60000"/>
              <a:defRPr sz="1600">
                <a:solidFill>
                  <a:schemeClr val="bg1"/>
                </a:solidFill>
              </a:defRPr>
            </a:lvl4pPr>
            <a:lvl5pPr marL="574675" indent="-117475">
              <a:buClr>
                <a:schemeClr val="tx2"/>
              </a:buClr>
              <a:buSzPct val="60000"/>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ChangeArrowheads="1"/>
          </p:cNvSpPr>
          <p:nvPr userDrawn="1"/>
        </p:nvSpPr>
        <p:spPr bwMode="ltGray">
          <a:xfrm>
            <a:off x="477678" y="4741653"/>
            <a:ext cx="3359215"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277055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pos="267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Half_Page_Picture_Caption">
    <p:spTree>
      <p:nvGrpSpPr>
        <p:cNvPr id="1" name=""/>
        <p:cNvGrpSpPr/>
        <p:nvPr/>
      </p:nvGrpSpPr>
      <p:grpSpPr>
        <a:xfrm>
          <a:off x="0" y="0"/>
          <a:ext cx="0" cy="0"/>
          <a:chOff x="0" y="0"/>
          <a:chExt cx="0" cy="0"/>
        </a:xfrm>
      </p:grpSpPr>
      <p:sp>
        <p:nvSpPr>
          <p:cNvPr id="4" name="Rectangle 3"/>
          <p:cNvSpPr/>
          <p:nvPr userDrawn="1"/>
        </p:nvSpPr>
        <p:spPr>
          <a:xfrm>
            <a:off x="1333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7" name="Picture Placeholder 6"/>
          <p:cNvSpPr>
            <a:spLocks noGrp="1"/>
          </p:cNvSpPr>
          <p:nvPr>
            <p:ph type="pic" sz="quarter" idx="10"/>
          </p:nvPr>
        </p:nvSpPr>
        <p:spPr>
          <a:xfrm>
            <a:off x="5089525" y="531813"/>
            <a:ext cx="3559175" cy="3364846"/>
          </a:xfrm>
          <a:prstGeom prst="rect">
            <a:avLst/>
          </a:prstGeom>
        </p:spPr>
        <p:txBody>
          <a:bodyPr anchor="ctr" anchorCtr="0"/>
          <a:lstStyle>
            <a:lvl1pPr marL="0" indent="0" algn="ctr">
              <a:buNone/>
              <a:defRPr/>
            </a:lvl1pPr>
          </a:lstStyle>
          <a:p>
            <a:endParaRPr lang="en-US"/>
          </a:p>
        </p:txBody>
      </p:sp>
      <p:sp>
        <p:nvSpPr>
          <p:cNvPr id="9" name="Text Placeholder 8"/>
          <p:cNvSpPr>
            <a:spLocks noGrp="1"/>
          </p:cNvSpPr>
          <p:nvPr>
            <p:ph type="body" sz="quarter" idx="11"/>
          </p:nvPr>
        </p:nvSpPr>
        <p:spPr>
          <a:xfrm>
            <a:off x="5089525" y="4062350"/>
            <a:ext cx="3559175" cy="525145"/>
          </a:xfrm>
          <a:prstGeom prst="rect">
            <a:avLst/>
          </a:prstGeom>
        </p:spPr>
        <p:txBody>
          <a:bodyPr lIns="0" tIns="0" rIns="0" bIns="0"/>
          <a:lstStyle>
            <a:lvl1pPr marL="0" indent="0">
              <a:buNone/>
              <a:defRPr sz="1400"/>
            </a:lvl1pPr>
          </a:lstStyle>
          <a:p>
            <a:pPr lvl="0"/>
            <a:r>
              <a:rPr lang="en-US"/>
              <a:t>Click to edit Master text styles</a:t>
            </a:r>
          </a:p>
        </p:txBody>
      </p:sp>
      <p:sp>
        <p:nvSpPr>
          <p:cNvPr id="10" name="Rectangle 4"/>
          <p:cNvSpPr>
            <a:spLocks noChangeArrowheads="1"/>
          </p:cNvSpPr>
          <p:nvPr userDrawn="1"/>
        </p:nvSpPr>
        <p:spPr bwMode="ltGray">
          <a:xfrm>
            <a:off x="477679" y="4741653"/>
            <a:ext cx="2863168"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3339482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userDrawn="1">
          <p15:clr>
            <a:srgbClr val="FBAE40"/>
          </p15:clr>
        </p15:guide>
        <p15:guide id="2" pos="264" userDrawn="1">
          <p15:clr>
            <a:srgbClr val="FBAE40"/>
          </p15:clr>
        </p15:guide>
        <p15:guide id="3" orient="horz" pos="2193" userDrawn="1">
          <p15:clr>
            <a:srgbClr val="FBAE40"/>
          </p15:clr>
        </p15:guide>
        <p15:guide id="4" pos="2675" userDrawn="1">
          <p15:clr>
            <a:srgbClr val="FBAE40"/>
          </p15:clr>
        </p15:guide>
        <p15:guide id="7" pos="32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Title 1"/>
          <p:cNvSpPr>
            <a:spLocks noGrp="1"/>
          </p:cNvSpPr>
          <p:nvPr>
            <p:ph type="ctrTitle" hasCustomPrompt="1"/>
          </p:nvPr>
        </p:nvSpPr>
        <p:spPr>
          <a:xfrm>
            <a:off x="416425" y="915409"/>
            <a:ext cx="7598042" cy="2569946"/>
          </a:xfrm>
          <a:prstGeom prst="rect">
            <a:avLst/>
          </a:prstGeom>
          <a:noFill/>
        </p:spPr>
        <p:txBody>
          <a:bodyPr anchor="b">
            <a:noAutofit/>
          </a:bodyPr>
          <a:lstStyle>
            <a:lvl1pPr marL="0" indent="0" algn="l">
              <a:lnSpc>
                <a:spcPct val="90000"/>
              </a:lnSpc>
              <a:buFont typeface="Arial" panose="020B0604020202020204" pitchFamily="34" charset="0"/>
              <a:buNone/>
              <a:defRPr sz="4600" b="0" i="0" spc="0" baseline="0">
                <a:solidFill>
                  <a:schemeClr val="bg1"/>
                </a:solidFill>
                <a:latin typeface="+mj-lt"/>
                <a:ea typeface="CiscoSansTT Thin" charset="0"/>
                <a:cs typeface="CiscoSansTT Thin" charset="0"/>
              </a:defRPr>
            </a:lvl1pPr>
          </a:lstStyle>
          <a:p>
            <a:r>
              <a:rPr lang="en-GB"/>
              <a:t>Section Title Goes Here</a:t>
            </a:r>
            <a:endParaRPr lang="en-US"/>
          </a:p>
        </p:txBody>
      </p:sp>
    </p:spTree>
    <p:extLst>
      <p:ext uri="{BB962C8B-B14F-4D97-AF65-F5344CB8AC3E}">
        <p14:creationId xmlns:p14="http://schemas.microsoft.com/office/powerpoint/2010/main" val="371219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Half_Page_Picture">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endParaRPr>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7" name="Picture Placeholder 6"/>
          <p:cNvSpPr>
            <a:spLocks noGrp="1"/>
          </p:cNvSpPr>
          <p:nvPr>
            <p:ph type="pic" sz="quarter" idx="10"/>
          </p:nvPr>
        </p:nvSpPr>
        <p:spPr>
          <a:xfrm>
            <a:off x="5089525" y="531813"/>
            <a:ext cx="3559175" cy="4059236"/>
          </a:xfrm>
          <a:prstGeom prst="rect">
            <a:avLst/>
          </a:prstGeom>
        </p:spPr>
        <p:txBody>
          <a:bodyPr anchor="ctr" anchorCtr="0"/>
          <a:lstStyle>
            <a:lvl1pPr marL="0" indent="0" algn="ctr">
              <a:buNone/>
              <a:defRPr/>
            </a:lvl1pPr>
          </a:lstStyle>
          <a:p>
            <a:endParaRPr lang="en-US"/>
          </a:p>
        </p:txBody>
      </p:sp>
      <p:sp>
        <p:nvSpPr>
          <p:cNvPr id="8" name="Rectangle 4"/>
          <p:cNvSpPr>
            <a:spLocks noChangeArrowheads="1"/>
          </p:cNvSpPr>
          <p:nvPr userDrawn="1"/>
        </p:nvSpPr>
        <p:spPr bwMode="ltGray">
          <a:xfrm>
            <a:off x="477679" y="4741653"/>
            <a:ext cx="3263592"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164276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p15:clr>
            <a:srgbClr val="FBAE40"/>
          </p15:clr>
        </p15:guide>
        <p15:guide id="2" pos="264">
          <p15:clr>
            <a:srgbClr val="FBAE40"/>
          </p15:clr>
        </p15:guide>
        <p15:guide id="3" orient="horz" pos="2193">
          <p15:clr>
            <a:srgbClr val="FBAE40"/>
          </p15:clr>
        </p15:guide>
        <p15:guide id="4" pos="2675">
          <p15:clr>
            <a:srgbClr val="FBAE40"/>
          </p15:clr>
        </p15:guide>
        <p15:guide id="7" pos="320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Half_Page_Headline Only">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endParaRPr>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8" name="Rectangle 4"/>
          <p:cNvSpPr>
            <a:spLocks noChangeArrowheads="1"/>
          </p:cNvSpPr>
          <p:nvPr userDrawn="1"/>
        </p:nvSpPr>
        <p:spPr bwMode="ltGray">
          <a:xfrm>
            <a:off x="477678" y="4741653"/>
            <a:ext cx="2946839"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1884465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p15:clr>
            <a:srgbClr val="FBAE40"/>
          </p15:clr>
        </p15:guide>
        <p15:guide id="3" orient="horz" pos="2193">
          <p15:clr>
            <a:srgbClr val="FBAE40"/>
          </p15:clr>
        </p15:guide>
        <p15:guide id="4" pos="2675">
          <p15:clr>
            <a:srgbClr val="FBAE40"/>
          </p15:clr>
        </p15:guide>
        <p15:guide id="7" pos="320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Half_Page_Picture_Full">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7" name="Picture Placeholder 6"/>
          <p:cNvSpPr>
            <a:spLocks noGrp="1"/>
          </p:cNvSpPr>
          <p:nvPr>
            <p:ph type="pic" sz="quarter" idx="10"/>
          </p:nvPr>
        </p:nvSpPr>
        <p:spPr>
          <a:xfrm>
            <a:off x="4580092" y="0"/>
            <a:ext cx="4563907" cy="5143500"/>
          </a:xfrm>
          <a:prstGeom prst="rect">
            <a:avLst/>
          </a:prstGeom>
        </p:spPr>
        <p:txBody>
          <a:bodyPr anchor="ctr" anchorCtr="0"/>
          <a:lstStyle>
            <a:lvl1pPr marL="0" indent="0" algn="ctr">
              <a:buNone/>
              <a:defRPr/>
            </a:lvl1pPr>
          </a:lstStyle>
          <a:p>
            <a:endParaRPr lang="en-US"/>
          </a:p>
        </p:txBody>
      </p:sp>
      <p:sp>
        <p:nvSpPr>
          <p:cNvPr id="8" name="Rectangle 4"/>
          <p:cNvSpPr>
            <a:spLocks noChangeArrowheads="1"/>
          </p:cNvSpPr>
          <p:nvPr userDrawn="1"/>
        </p:nvSpPr>
        <p:spPr bwMode="ltGray">
          <a:xfrm>
            <a:off x="477679" y="4741653"/>
            <a:ext cx="3299450"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1538180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p15:clr>
            <a:srgbClr val="FBAE40"/>
          </p15:clr>
        </p15:guide>
        <p15:guide id="3" orient="horz" pos="2193">
          <p15:clr>
            <a:srgbClr val="FBAE40"/>
          </p15:clr>
        </p15:guide>
        <p15:guide id="4" pos="2675">
          <p15:clr>
            <a:srgbClr val="FBAE40"/>
          </p15:clr>
        </p15:guide>
        <p15:guide id="7" pos="320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Half_Page_Chart">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tx2"/>
                </a:solidFill>
                <a:latin typeface="+mj-lt"/>
                <a:ea typeface="ＭＳ Ｐゴシック" charset="0"/>
                <a:cs typeface="Tipo de letra del sistema Fina" charset="0"/>
              </a:defRPr>
            </a:lvl1pPr>
          </a:lstStyle>
          <a:p>
            <a:pPr lvl="0"/>
            <a:r>
              <a:rPr lang="en-GB"/>
              <a:t>Click to edit Master title style</a:t>
            </a:r>
          </a:p>
        </p:txBody>
      </p:sp>
      <p:sp>
        <p:nvSpPr>
          <p:cNvPr id="6" name="Chart Placeholder 5"/>
          <p:cNvSpPr>
            <a:spLocks noGrp="1"/>
          </p:cNvSpPr>
          <p:nvPr>
            <p:ph type="chart" sz="quarter" idx="10"/>
          </p:nvPr>
        </p:nvSpPr>
        <p:spPr>
          <a:xfrm>
            <a:off x="5089525" y="503238"/>
            <a:ext cx="3559175" cy="4087812"/>
          </a:xfrm>
          <a:prstGeom prst="rect">
            <a:avLst/>
          </a:prstGeom>
        </p:spPr>
        <p:txBody>
          <a:bodyPr anchor="ctr" anchorCtr="0"/>
          <a:lstStyle>
            <a:lvl1pPr marL="0" indent="0" algn="ctr">
              <a:buNone/>
              <a:defRPr/>
            </a:lvl1pPr>
          </a:lstStyle>
          <a:p>
            <a:endParaRPr lang="en-US"/>
          </a:p>
        </p:txBody>
      </p:sp>
      <p:sp>
        <p:nvSpPr>
          <p:cNvPr id="8" name="Rectangle 4"/>
          <p:cNvSpPr>
            <a:spLocks noChangeArrowheads="1"/>
          </p:cNvSpPr>
          <p:nvPr userDrawn="1"/>
        </p:nvSpPr>
        <p:spPr bwMode="ltGray">
          <a:xfrm>
            <a:off x="477678" y="4741653"/>
            <a:ext cx="3179921"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accent1">
                    <a:lumMod val="75000"/>
                  </a:schemeClr>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130183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196" userDrawn="1">
          <p15:clr>
            <a:srgbClr val="FBAE40"/>
          </p15:clr>
        </p15:guide>
        <p15:guide id="4" pos="2675">
          <p15:clr>
            <a:srgbClr val="FBAE40"/>
          </p15:clr>
        </p15:guide>
        <p15:guide id="7" pos="320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Half_Page_Table">
    <p:spTree>
      <p:nvGrpSpPr>
        <p:cNvPr id="1" name=""/>
        <p:cNvGrpSpPr/>
        <p:nvPr/>
      </p:nvGrpSpPr>
      <p:grpSpPr>
        <a:xfrm>
          <a:off x="0" y="0"/>
          <a:ext cx="0" cy="0"/>
          <a:chOff x="0" y="0"/>
          <a:chExt cx="0" cy="0"/>
        </a:xfrm>
      </p:grpSpPr>
      <p:sp>
        <p:nvSpPr>
          <p:cNvPr id="4" name="Rectangle 3"/>
          <p:cNvSpPr/>
          <p:nvPr userDrawn="1"/>
        </p:nvSpPr>
        <p:spPr>
          <a:xfrm>
            <a:off x="0" y="0"/>
            <a:ext cx="4580092"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 name="Title Placeholder 5"/>
          <p:cNvSpPr>
            <a:spLocks noGrp="1"/>
          </p:cNvSpPr>
          <p:nvPr>
            <p:ph type="title"/>
          </p:nvPr>
        </p:nvSpPr>
        <p:spPr bwMode="auto">
          <a:xfrm>
            <a:off x="437766" y="1659731"/>
            <a:ext cx="3808797"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5000"/>
              </a:lnSpc>
              <a:spcBef>
                <a:spcPct val="0"/>
              </a:spcBef>
              <a:spcAft>
                <a:spcPct val="0"/>
              </a:spcAft>
              <a:defRPr lang="en-GB" sz="3200" kern="1200" dirty="0">
                <a:solidFill>
                  <a:schemeClr val="bg1"/>
                </a:solidFill>
                <a:latin typeface="+mj-lt"/>
                <a:ea typeface="ＭＳ Ｐゴシック" charset="0"/>
                <a:cs typeface="Tipo de letra del sistema Fina" charset="0"/>
              </a:defRPr>
            </a:lvl1pPr>
          </a:lstStyle>
          <a:p>
            <a:pPr lvl="0"/>
            <a:r>
              <a:rPr lang="en-GB"/>
              <a:t>Click to edit Master title style</a:t>
            </a:r>
          </a:p>
        </p:txBody>
      </p:sp>
      <p:sp>
        <p:nvSpPr>
          <p:cNvPr id="7" name="Table Placeholder 6"/>
          <p:cNvSpPr>
            <a:spLocks noGrp="1"/>
          </p:cNvSpPr>
          <p:nvPr>
            <p:ph type="tbl" sz="quarter" idx="10"/>
          </p:nvPr>
        </p:nvSpPr>
        <p:spPr>
          <a:xfrm>
            <a:off x="5089525" y="503238"/>
            <a:ext cx="3559175" cy="4087812"/>
          </a:xfrm>
          <a:prstGeom prst="rect">
            <a:avLst/>
          </a:prstGeom>
        </p:spPr>
        <p:txBody>
          <a:bodyPr anchor="ctr" anchorCtr="0"/>
          <a:lstStyle>
            <a:lvl1pPr marL="0" indent="0" algn="ctr">
              <a:buNone/>
              <a:defRPr/>
            </a:lvl1pPr>
          </a:lstStyle>
          <a:p>
            <a:endParaRPr lang="en-US"/>
          </a:p>
        </p:txBody>
      </p:sp>
      <p:sp>
        <p:nvSpPr>
          <p:cNvPr id="8" name="Rectangle 4"/>
          <p:cNvSpPr>
            <a:spLocks noChangeArrowheads="1"/>
          </p:cNvSpPr>
          <p:nvPr userDrawn="1"/>
        </p:nvSpPr>
        <p:spPr bwMode="ltGray">
          <a:xfrm>
            <a:off x="477678" y="4741653"/>
            <a:ext cx="3407027"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bg1"/>
                </a:solidFill>
                <a:latin typeface="+mn-lt"/>
                <a:ea typeface="+mn-ea"/>
                <a:cs typeface="CiscoSans Thin"/>
              </a:rPr>
              <a:t>© 2019  Cisco and/or its affiliates. All rights reserved.   Cisco Confidential</a:t>
            </a:r>
          </a:p>
        </p:txBody>
      </p:sp>
    </p:spTree>
    <p:extLst>
      <p:ext uri="{BB962C8B-B14F-4D97-AF65-F5344CB8AC3E}">
        <p14:creationId xmlns:p14="http://schemas.microsoft.com/office/powerpoint/2010/main" val="1991378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44">
          <p15:clr>
            <a:srgbClr val="FBAE40"/>
          </p15:clr>
        </p15:guide>
        <p15:guide id="3" orient="horz" pos="2196">
          <p15:clr>
            <a:srgbClr val="FBAE40"/>
          </p15:clr>
        </p15:guide>
        <p15:guide id="4" pos="2675">
          <p15:clr>
            <a:srgbClr val="FBAE40"/>
          </p15:clr>
        </p15:guide>
        <p15:guide id="7" pos="320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
          <p:cNvSpPr>
            <a:spLocks noChangeAspect="1" noEditPoints="1"/>
          </p:cNvSpPr>
          <p:nvPr userDrawn="1"/>
        </p:nvSpPr>
        <p:spPr bwMode="auto">
          <a:xfrm>
            <a:off x="3762994" y="2129076"/>
            <a:ext cx="1618012" cy="859571"/>
          </a:xfrm>
          <a:custGeom>
            <a:avLst/>
            <a:gdLst>
              <a:gd name="T0" fmla="*/ 2671 w 3456"/>
              <a:gd name="T1" fmla="*/ 1521 h 1834"/>
              <a:gd name="T2" fmla="*/ 2857 w 3456"/>
              <a:gd name="T3" fmla="*/ 1677 h 1834"/>
              <a:gd name="T4" fmla="*/ 2975 w 3456"/>
              <a:gd name="T5" fmla="*/ 1465 h 1834"/>
              <a:gd name="T6" fmla="*/ 1129 w 3456"/>
              <a:gd name="T7" fmla="*/ 1823 h 1834"/>
              <a:gd name="T8" fmla="*/ 3082 w 3456"/>
              <a:gd name="T9" fmla="*/ 1330 h 1834"/>
              <a:gd name="T10" fmla="*/ 3082 w 3456"/>
              <a:gd name="T11" fmla="*/ 1712 h 1834"/>
              <a:gd name="T12" fmla="*/ 2700 w 3456"/>
              <a:gd name="T13" fmla="*/ 1809 h 1834"/>
              <a:gd name="T14" fmla="*/ 2513 w 3456"/>
              <a:gd name="T15" fmla="*/ 1479 h 1834"/>
              <a:gd name="T16" fmla="*/ 2783 w 3456"/>
              <a:gd name="T17" fmla="*/ 1211 h 1834"/>
              <a:gd name="T18" fmla="*/ 2351 w 3456"/>
              <a:gd name="T19" fmla="*/ 1392 h 1834"/>
              <a:gd name="T20" fmla="*/ 2136 w 3456"/>
              <a:gd name="T21" fmla="*/ 1381 h 1834"/>
              <a:gd name="T22" fmla="*/ 2093 w 3456"/>
              <a:gd name="T23" fmla="*/ 1625 h 1834"/>
              <a:gd name="T24" fmla="*/ 2335 w 3456"/>
              <a:gd name="T25" fmla="*/ 1658 h 1834"/>
              <a:gd name="T26" fmla="*/ 2174 w 3456"/>
              <a:gd name="T27" fmla="*/ 1832 h 1834"/>
              <a:gd name="T28" fmla="*/ 1903 w 3456"/>
              <a:gd name="T29" fmla="*/ 1605 h 1834"/>
              <a:gd name="T30" fmla="*/ 2047 w 3456"/>
              <a:gd name="T31" fmla="*/ 1249 h 1834"/>
              <a:gd name="T32" fmla="*/ 748 w 3456"/>
              <a:gd name="T33" fmla="*/ 1223 h 1834"/>
              <a:gd name="T34" fmla="*/ 642 w 3456"/>
              <a:gd name="T35" fmla="*/ 1359 h 1834"/>
              <a:gd name="T36" fmla="*/ 479 w 3456"/>
              <a:gd name="T37" fmla="*/ 1550 h 1834"/>
              <a:gd name="T38" fmla="*/ 697 w 3456"/>
              <a:gd name="T39" fmla="*/ 1676 h 1834"/>
              <a:gd name="T40" fmla="*/ 692 w 3456"/>
              <a:gd name="T41" fmla="*/ 1830 h 1834"/>
              <a:gd name="T42" fmla="*/ 370 w 3456"/>
              <a:gd name="T43" fmla="*/ 1710 h 1834"/>
              <a:gd name="T44" fmla="*/ 375 w 3456"/>
              <a:gd name="T45" fmla="*/ 1326 h 1834"/>
              <a:gd name="T46" fmla="*/ 1610 w 3456"/>
              <a:gd name="T47" fmla="*/ 1211 h 1834"/>
              <a:gd name="T48" fmla="*/ 1679 w 3456"/>
              <a:gd name="T49" fmla="*/ 1350 h 1834"/>
              <a:gd name="T50" fmla="*/ 1494 w 3456"/>
              <a:gd name="T51" fmla="*/ 1373 h 1834"/>
              <a:gd name="T52" fmla="*/ 1634 w 3456"/>
              <a:gd name="T53" fmla="*/ 1470 h 1834"/>
              <a:gd name="T54" fmla="*/ 1737 w 3456"/>
              <a:gd name="T55" fmla="*/ 1694 h 1834"/>
              <a:gd name="T56" fmla="*/ 1524 w 3456"/>
              <a:gd name="T57" fmla="*/ 1833 h 1834"/>
              <a:gd name="T58" fmla="*/ 1334 w 3456"/>
              <a:gd name="T59" fmla="*/ 1678 h 1834"/>
              <a:gd name="T60" fmla="*/ 1552 w 3456"/>
              <a:gd name="T61" fmla="*/ 1690 h 1834"/>
              <a:gd name="T62" fmla="*/ 1520 w 3456"/>
              <a:gd name="T63" fmla="*/ 1584 h 1834"/>
              <a:gd name="T64" fmla="*/ 1350 w 3456"/>
              <a:gd name="T65" fmla="*/ 1473 h 1834"/>
              <a:gd name="T66" fmla="*/ 1446 w 3456"/>
              <a:gd name="T67" fmla="*/ 1227 h 1834"/>
              <a:gd name="T68" fmla="*/ 3456 w 3456"/>
              <a:gd name="T69" fmla="*/ 569 h 1834"/>
              <a:gd name="T70" fmla="*/ 3328 w 3456"/>
              <a:gd name="T71" fmla="*/ 780 h 1834"/>
              <a:gd name="T72" fmla="*/ 3381 w 3456"/>
              <a:gd name="T73" fmla="*/ 493 h 1834"/>
              <a:gd name="T74" fmla="*/ 1793 w 3456"/>
              <a:gd name="T75" fmla="*/ 766 h 1834"/>
              <a:gd name="T76" fmla="*/ 1653 w 3456"/>
              <a:gd name="T77" fmla="*/ 727 h 1834"/>
              <a:gd name="T78" fmla="*/ 113 w 3456"/>
              <a:gd name="T79" fmla="*/ 503 h 1834"/>
              <a:gd name="T80" fmla="*/ 95 w 3456"/>
              <a:gd name="T81" fmla="*/ 801 h 1834"/>
              <a:gd name="T82" fmla="*/ 10 w 3456"/>
              <a:gd name="T83" fmla="*/ 531 h 1834"/>
              <a:gd name="T84" fmla="*/ 3040 w 3456"/>
              <a:gd name="T85" fmla="*/ 340 h 1834"/>
              <a:gd name="T86" fmla="*/ 2929 w 3456"/>
              <a:gd name="T87" fmla="*/ 793 h 1834"/>
              <a:gd name="T88" fmla="*/ 2947 w 3456"/>
              <a:gd name="T89" fmla="*/ 287 h 1834"/>
              <a:gd name="T90" fmla="*/ 2214 w 3456"/>
              <a:gd name="T91" fmla="*/ 748 h 1834"/>
              <a:gd name="T92" fmla="*/ 2069 w 3456"/>
              <a:gd name="T93" fmla="*/ 748 h 1834"/>
              <a:gd name="T94" fmla="*/ 1335 w 3456"/>
              <a:gd name="T95" fmla="*/ 287 h 1834"/>
              <a:gd name="T96" fmla="*/ 1353 w 3456"/>
              <a:gd name="T97" fmla="*/ 793 h 1834"/>
              <a:gd name="T98" fmla="*/ 1242 w 3456"/>
              <a:gd name="T99" fmla="*/ 340 h 1834"/>
              <a:gd name="T100" fmla="*/ 553 w 3456"/>
              <a:gd name="T101" fmla="*/ 322 h 1834"/>
              <a:gd name="T102" fmla="*/ 468 w 3456"/>
              <a:gd name="T103" fmla="*/ 801 h 1834"/>
              <a:gd name="T104" fmla="*/ 450 w 3456"/>
              <a:gd name="T105" fmla="*/ 295 h 1834"/>
              <a:gd name="T106" fmla="*/ 2630 w 3456"/>
              <a:gd name="T107" fmla="*/ 879 h 1834"/>
              <a:gd name="T108" fmla="*/ 2490 w 3456"/>
              <a:gd name="T109" fmla="*/ 917 h 1834"/>
              <a:gd name="T110" fmla="*/ 902 w 3456"/>
              <a:gd name="T111" fmla="*/ 0 h 1834"/>
              <a:gd name="T112" fmla="*/ 955 w 3456"/>
              <a:gd name="T113" fmla="*/ 931 h 1834"/>
              <a:gd name="T114" fmla="*/ 826 w 3456"/>
              <a:gd name="T115" fmla="*/ 75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6" h="1834">
                <a:moveTo>
                  <a:pt x="2828" y="1362"/>
                </a:moveTo>
                <a:lnTo>
                  <a:pt x="2798" y="1364"/>
                </a:lnTo>
                <a:lnTo>
                  <a:pt x="2771" y="1371"/>
                </a:lnTo>
                <a:lnTo>
                  <a:pt x="2747" y="1384"/>
                </a:lnTo>
                <a:lnTo>
                  <a:pt x="2725" y="1400"/>
                </a:lnTo>
                <a:lnTo>
                  <a:pt x="2706" y="1419"/>
                </a:lnTo>
                <a:lnTo>
                  <a:pt x="2691" y="1441"/>
                </a:lnTo>
                <a:lnTo>
                  <a:pt x="2680" y="1465"/>
                </a:lnTo>
                <a:lnTo>
                  <a:pt x="2674" y="1492"/>
                </a:lnTo>
                <a:lnTo>
                  <a:pt x="2671" y="1521"/>
                </a:lnTo>
                <a:lnTo>
                  <a:pt x="2674" y="1549"/>
                </a:lnTo>
                <a:lnTo>
                  <a:pt x="2680" y="1577"/>
                </a:lnTo>
                <a:lnTo>
                  <a:pt x="2691" y="1601"/>
                </a:lnTo>
                <a:lnTo>
                  <a:pt x="2706" y="1623"/>
                </a:lnTo>
                <a:lnTo>
                  <a:pt x="2725" y="1642"/>
                </a:lnTo>
                <a:lnTo>
                  <a:pt x="2747" y="1658"/>
                </a:lnTo>
                <a:lnTo>
                  <a:pt x="2771" y="1669"/>
                </a:lnTo>
                <a:lnTo>
                  <a:pt x="2798" y="1677"/>
                </a:lnTo>
                <a:lnTo>
                  <a:pt x="2828" y="1680"/>
                </a:lnTo>
                <a:lnTo>
                  <a:pt x="2857" y="1677"/>
                </a:lnTo>
                <a:lnTo>
                  <a:pt x="2883" y="1669"/>
                </a:lnTo>
                <a:lnTo>
                  <a:pt x="2908" y="1658"/>
                </a:lnTo>
                <a:lnTo>
                  <a:pt x="2930" y="1642"/>
                </a:lnTo>
                <a:lnTo>
                  <a:pt x="2948" y="1623"/>
                </a:lnTo>
                <a:lnTo>
                  <a:pt x="2964" y="1601"/>
                </a:lnTo>
                <a:lnTo>
                  <a:pt x="2975" y="1577"/>
                </a:lnTo>
                <a:lnTo>
                  <a:pt x="2982" y="1549"/>
                </a:lnTo>
                <a:lnTo>
                  <a:pt x="2985" y="1521"/>
                </a:lnTo>
                <a:lnTo>
                  <a:pt x="2982" y="1492"/>
                </a:lnTo>
                <a:lnTo>
                  <a:pt x="2975" y="1465"/>
                </a:lnTo>
                <a:lnTo>
                  <a:pt x="2964" y="1441"/>
                </a:lnTo>
                <a:lnTo>
                  <a:pt x="2948" y="1419"/>
                </a:lnTo>
                <a:lnTo>
                  <a:pt x="2930" y="1400"/>
                </a:lnTo>
                <a:lnTo>
                  <a:pt x="2908" y="1384"/>
                </a:lnTo>
                <a:lnTo>
                  <a:pt x="2883" y="1371"/>
                </a:lnTo>
                <a:lnTo>
                  <a:pt x="2857" y="1364"/>
                </a:lnTo>
                <a:lnTo>
                  <a:pt x="2828" y="1362"/>
                </a:lnTo>
                <a:close/>
                <a:moveTo>
                  <a:pt x="977" y="1218"/>
                </a:moveTo>
                <a:lnTo>
                  <a:pt x="1129" y="1218"/>
                </a:lnTo>
                <a:lnTo>
                  <a:pt x="1129" y="1823"/>
                </a:lnTo>
                <a:lnTo>
                  <a:pt x="977" y="1823"/>
                </a:lnTo>
                <a:lnTo>
                  <a:pt x="977" y="1218"/>
                </a:lnTo>
                <a:close/>
                <a:moveTo>
                  <a:pt x="2828" y="1208"/>
                </a:moveTo>
                <a:lnTo>
                  <a:pt x="2873" y="1211"/>
                </a:lnTo>
                <a:lnTo>
                  <a:pt x="2916" y="1219"/>
                </a:lnTo>
                <a:lnTo>
                  <a:pt x="2955" y="1232"/>
                </a:lnTo>
                <a:lnTo>
                  <a:pt x="2992" y="1251"/>
                </a:lnTo>
                <a:lnTo>
                  <a:pt x="3026" y="1273"/>
                </a:lnTo>
                <a:lnTo>
                  <a:pt x="3056" y="1299"/>
                </a:lnTo>
                <a:lnTo>
                  <a:pt x="3082" y="1330"/>
                </a:lnTo>
                <a:lnTo>
                  <a:pt x="3104" y="1363"/>
                </a:lnTo>
                <a:lnTo>
                  <a:pt x="3121" y="1398"/>
                </a:lnTo>
                <a:lnTo>
                  <a:pt x="3134" y="1437"/>
                </a:lnTo>
                <a:lnTo>
                  <a:pt x="3142" y="1479"/>
                </a:lnTo>
                <a:lnTo>
                  <a:pt x="3145" y="1521"/>
                </a:lnTo>
                <a:lnTo>
                  <a:pt x="3142" y="1563"/>
                </a:lnTo>
                <a:lnTo>
                  <a:pt x="3134" y="1604"/>
                </a:lnTo>
                <a:lnTo>
                  <a:pt x="3121" y="1642"/>
                </a:lnTo>
                <a:lnTo>
                  <a:pt x="3104" y="1679"/>
                </a:lnTo>
                <a:lnTo>
                  <a:pt x="3082" y="1712"/>
                </a:lnTo>
                <a:lnTo>
                  <a:pt x="3056" y="1742"/>
                </a:lnTo>
                <a:lnTo>
                  <a:pt x="3026" y="1769"/>
                </a:lnTo>
                <a:lnTo>
                  <a:pt x="2992" y="1791"/>
                </a:lnTo>
                <a:lnTo>
                  <a:pt x="2955" y="1809"/>
                </a:lnTo>
                <a:lnTo>
                  <a:pt x="2916" y="1822"/>
                </a:lnTo>
                <a:lnTo>
                  <a:pt x="2873" y="1831"/>
                </a:lnTo>
                <a:lnTo>
                  <a:pt x="2828" y="1834"/>
                </a:lnTo>
                <a:lnTo>
                  <a:pt x="2783" y="1831"/>
                </a:lnTo>
                <a:lnTo>
                  <a:pt x="2740" y="1822"/>
                </a:lnTo>
                <a:lnTo>
                  <a:pt x="2700" y="1809"/>
                </a:lnTo>
                <a:lnTo>
                  <a:pt x="2663" y="1791"/>
                </a:lnTo>
                <a:lnTo>
                  <a:pt x="2630" y="1769"/>
                </a:lnTo>
                <a:lnTo>
                  <a:pt x="2599" y="1742"/>
                </a:lnTo>
                <a:lnTo>
                  <a:pt x="2573" y="1712"/>
                </a:lnTo>
                <a:lnTo>
                  <a:pt x="2551" y="1679"/>
                </a:lnTo>
                <a:lnTo>
                  <a:pt x="2534" y="1642"/>
                </a:lnTo>
                <a:lnTo>
                  <a:pt x="2521" y="1604"/>
                </a:lnTo>
                <a:lnTo>
                  <a:pt x="2513" y="1563"/>
                </a:lnTo>
                <a:lnTo>
                  <a:pt x="2510" y="1521"/>
                </a:lnTo>
                <a:lnTo>
                  <a:pt x="2513" y="1479"/>
                </a:lnTo>
                <a:lnTo>
                  <a:pt x="2521" y="1437"/>
                </a:lnTo>
                <a:lnTo>
                  <a:pt x="2534" y="1398"/>
                </a:lnTo>
                <a:lnTo>
                  <a:pt x="2551" y="1363"/>
                </a:lnTo>
                <a:lnTo>
                  <a:pt x="2573" y="1330"/>
                </a:lnTo>
                <a:lnTo>
                  <a:pt x="2599" y="1299"/>
                </a:lnTo>
                <a:lnTo>
                  <a:pt x="2630" y="1273"/>
                </a:lnTo>
                <a:lnTo>
                  <a:pt x="2663" y="1251"/>
                </a:lnTo>
                <a:lnTo>
                  <a:pt x="2700" y="1232"/>
                </a:lnTo>
                <a:lnTo>
                  <a:pt x="2740" y="1219"/>
                </a:lnTo>
                <a:lnTo>
                  <a:pt x="2783" y="1211"/>
                </a:lnTo>
                <a:lnTo>
                  <a:pt x="2828" y="1208"/>
                </a:lnTo>
                <a:close/>
                <a:moveTo>
                  <a:pt x="2213" y="1208"/>
                </a:moveTo>
                <a:lnTo>
                  <a:pt x="2242" y="1209"/>
                </a:lnTo>
                <a:lnTo>
                  <a:pt x="2268" y="1211"/>
                </a:lnTo>
                <a:lnTo>
                  <a:pt x="2292" y="1215"/>
                </a:lnTo>
                <a:lnTo>
                  <a:pt x="2312" y="1219"/>
                </a:lnTo>
                <a:lnTo>
                  <a:pt x="2329" y="1223"/>
                </a:lnTo>
                <a:lnTo>
                  <a:pt x="2343" y="1227"/>
                </a:lnTo>
                <a:lnTo>
                  <a:pt x="2351" y="1230"/>
                </a:lnTo>
                <a:lnTo>
                  <a:pt x="2351" y="1392"/>
                </a:lnTo>
                <a:lnTo>
                  <a:pt x="2346" y="1389"/>
                </a:lnTo>
                <a:lnTo>
                  <a:pt x="2335" y="1384"/>
                </a:lnTo>
                <a:lnTo>
                  <a:pt x="2321" y="1377"/>
                </a:lnTo>
                <a:lnTo>
                  <a:pt x="2302" y="1371"/>
                </a:lnTo>
                <a:lnTo>
                  <a:pt x="2279" y="1365"/>
                </a:lnTo>
                <a:lnTo>
                  <a:pt x="2253" y="1360"/>
                </a:lnTo>
                <a:lnTo>
                  <a:pt x="2223" y="1359"/>
                </a:lnTo>
                <a:lnTo>
                  <a:pt x="2192" y="1362"/>
                </a:lnTo>
                <a:lnTo>
                  <a:pt x="2163" y="1369"/>
                </a:lnTo>
                <a:lnTo>
                  <a:pt x="2136" y="1381"/>
                </a:lnTo>
                <a:lnTo>
                  <a:pt x="2113" y="1396"/>
                </a:lnTo>
                <a:lnTo>
                  <a:pt x="2095" y="1415"/>
                </a:lnTo>
                <a:lnTo>
                  <a:pt x="2079" y="1437"/>
                </a:lnTo>
                <a:lnTo>
                  <a:pt x="2067" y="1463"/>
                </a:lnTo>
                <a:lnTo>
                  <a:pt x="2060" y="1490"/>
                </a:lnTo>
                <a:lnTo>
                  <a:pt x="2058" y="1521"/>
                </a:lnTo>
                <a:lnTo>
                  <a:pt x="2060" y="1550"/>
                </a:lnTo>
                <a:lnTo>
                  <a:pt x="2066" y="1578"/>
                </a:lnTo>
                <a:lnTo>
                  <a:pt x="2078" y="1602"/>
                </a:lnTo>
                <a:lnTo>
                  <a:pt x="2093" y="1625"/>
                </a:lnTo>
                <a:lnTo>
                  <a:pt x="2112" y="1644"/>
                </a:lnTo>
                <a:lnTo>
                  <a:pt x="2135" y="1660"/>
                </a:lnTo>
                <a:lnTo>
                  <a:pt x="2162" y="1672"/>
                </a:lnTo>
                <a:lnTo>
                  <a:pt x="2191" y="1679"/>
                </a:lnTo>
                <a:lnTo>
                  <a:pt x="2223" y="1682"/>
                </a:lnTo>
                <a:lnTo>
                  <a:pt x="2253" y="1680"/>
                </a:lnTo>
                <a:lnTo>
                  <a:pt x="2279" y="1676"/>
                </a:lnTo>
                <a:lnTo>
                  <a:pt x="2301" y="1671"/>
                </a:lnTo>
                <a:lnTo>
                  <a:pt x="2321" y="1664"/>
                </a:lnTo>
                <a:lnTo>
                  <a:pt x="2335" y="1658"/>
                </a:lnTo>
                <a:lnTo>
                  <a:pt x="2346" y="1653"/>
                </a:lnTo>
                <a:lnTo>
                  <a:pt x="2351" y="1649"/>
                </a:lnTo>
                <a:lnTo>
                  <a:pt x="2351" y="1812"/>
                </a:lnTo>
                <a:lnTo>
                  <a:pt x="2339" y="1816"/>
                </a:lnTo>
                <a:lnTo>
                  <a:pt x="2322" y="1820"/>
                </a:lnTo>
                <a:lnTo>
                  <a:pt x="2300" y="1826"/>
                </a:lnTo>
                <a:lnTo>
                  <a:pt x="2275" y="1830"/>
                </a:lnTo>
                <a:lnTo>
                  <a:pt x="2245" y="1833"/>
                </a:lnTo>
                <a:lnTo>
                  <a:pt x="2213" y="1834"/>
                </a:lnTo>
                <a:lnTo>
                  <a:pt x="2174" y="1832"/>
                </a:lnTo>
                <a:lnTo>
                  <a:pt x="2136" y="1826"/>
                </a:lnTo>
                <a:lnTo>
                  <a:pt x="2100" y="1815"/>
                </a:lnTo>
                <a:lnTo>
                  <a:pt x="2065" y="1801"/>
                </a:lnTo>
                <a:lnTo>
                  <a:pt x="2033" y="1783"/>
                </a:lnTo>
                <a:lnTo>
                  <a:pt x="2002" y="1762"/>
                </a:lnTo>
                <a:lnTo>
                  <a:pt x="1975" y="1737"/>
                </a:lnTo>
                <a:lnTo>
                  <a:pt x="1952" y="1710"/>
                </a:lnTo>
                <a:lnTo>
                  <a:pt x="1931" y="1678"/>
                </a:lnTo>
                <a:lnTo>
                  <a:pt x="1915" y="1643"/>
                </a:lnTo>
                <a:lnTo>
                  <a:pt x="1903" y="1605"/>
                </a:lnTo>
                <a:lnTo>
                  <a:pt x="1896" y="1564"/>
                </a:lnTo>
                <a:lnTo>
                  <a:pt x="1892" y="1521"/>
                </a:lnTo>
                <a:lnTo>
                  <a:pt x="1896" y="1477"/>
                </a:lnTo>
                <a:lnTo>
                  <a:pt x="1904" y="1434"/>
                </a:lnTo>
                <a:lnTo>
                  <a:pt x="1917" y="1395"/>
                </a:lnTo>
                <a:lnTo>
                  <a:pt x="1934" y="1359"/>
                </a:lnTo>
                <a:lnTo>
                  <a:pt x="1957" y="1326"/>
                </a:lnTo>
                <a:lnTo>
                  <a:pt x="1984" y="1296"/>
                </a:lnTo>
                <a:lnTo>
                  <a:pt x="2014" y="1271"/>
                </a:lnTo>
                <a:lnTo>
                  <a:pt x="2047" y="1249"/>
                </a:lnTo>
                <a:lnTo>
                  <a:pt x="2085" y="1231"/>
                </a:lnTo>
                <a:lnTo>
                  <a:pt x="2125" y="1218"/>
                </a:lnTo>
                <a:lnTo>
                  <a:pt x="2168" y="1211"/>
                </a:lnTo>
                <a:lnTo>
                  <a:pt x="2213" y="1208"/>
                </a:lnTo>
                <a:close/>
                <a:moveTo>
                  <a:pt x="630" y="1208"/>
                </a:moveTo>
                <a:lnTo>
                  <a:pt x="660" y="1209"/>
                </a:lnTo>
                <a:lnTo>
                  <a:pt x="687" y="1211"/>
                </a:lnTo>
                <a:lnTo>
                  <a:pt x="711" y="1215"/>
                </a:lnTo>
                <a:lnTo>
                  <a:pt x="731" y="1219"/>
                </a:lnTo>
                <a:lnTo>
                  <a:pt x="748" y="1223"/>
                </a:lnTo>
                <a:lnTo>
                  <a:pt x="760" y="1227"/>
                </a:lnTo>
                <a:lnTo>
                  <a:pt x="769" y="1230"/>
                </a:lnTo>
                <a:lnTo>
                  <a:pt x="769" y="1392"/>
                </a:lnTo>
                <a:lnTo>
                  <a:pt x="763" y="1389"/>
                </a:lnTo>
                <a:lnTo>
                  <a:pt x="754" y="1384"/>
                </a:lnTo>
                <a:lnTo>
                  <a:pt x="739" y="1377"/>
                </a:lnTo>
                <a:lnTo>
                  <a:pt x="721" y="1371"/>
                </a:lnTo>
                <a:lnTo>
                  <a:pt x="697" y="1365"/>
                </a:lnTo>
                <a:lnTo>
                  <a:pt x="671" y="1360"/>
                </a:lnTo>
                <a:lnTo>
                  <a:pt x="642" y="1359"/>
                </a:lnTo>
                <a:lnTo>
                  <a:pt x="611" y="1362"/>
                </a:lnTo>
                <a:lnTo>
                  <a:pt x="581" y="1369"/>
                </a:lnTo>
                <a:lnTo>
                  <a:pt x="555" y="1381"/>
                </a:lnTo>
                <a:lnTo>
                  <a:pt x="532" y="1396"/>
                </a:lnTo>
                <a:lnTo>
                  <a:pt x="513" y="1415"/>
                </a:lnTo>
                <a:lnTo>
                  <a:pt x="497" y="1437"/>
                </a:lnTo>
                <a:lnTo>
                  <a:pt x="485" y="1463"/>
                </a:lnTo>
                <a:lnTo>
                  <a:pt x="479" y="1490"/>
                </a:lnTo>
                <a:lnTo>
                  <a:pt x="475" y="1521"/>
                </a:lnTo>
                <a:lnTo>
                  <a:pt x="479" y="1550"/>
                </a:lnTo>
                <a:lnTo>
                  <a:pt x="485" y="1578"/>
                </a:lnTo>
                <a:lnTo>
                  <a:pt x="496" y="1602"/>
                </a:lnTo>
                <a:lnTo>
                  <a:pt x="512" y="1625"/>
                </a:lnTo>
                <a:lnTo>
                  <a:pt x="531" y="1644"/>
                </a:lnTo>
                <a:lnTo>
                  <a:pt x="554" y="1660"/>
                </a:lnTo>
                <a:lnTo>
                  <a:pt x="580" y="1672"/>
                </a:lnTo>
                <a:lnTo>
                  <a:pt x="610" y="1679"/>
                </a:lnTo>
                <a:lnTo>
                  <a:pt x="642" y="1682"/>
                </a:lnTo>
                <a:lnTo>
                  <a:pt x="671" y="1680"/>
                </a:lnTo>
                <a:lnTo>
                  <a:pt x="697" y="1676"/>
                </a:lnTo>
                <a:lnTo>
                  <a:pt x="719" y="1671"/>
                </a:lnTo>
                <a:lnTo>
                  <a:pt x="738" y="1664"/>
                </a:lnTo>
                <a:lnTo>
                  <a:pt x="753" y="1658"/>
                </a:lnTo>
                <a:lnTo>
                  <a:pt x="763" y="1653"/>
                </a:lnTo>
                <a:lnTo>
                  <a:pt x="769" y="1649"/>
                </a:lnTo>
                <a:lnTo>
                  <a:pt x="769" y="1812"/>
                </a:lnTo>
                <a:lnTo>
                  <a:pt x="757" y="1816"/>
                </a:lnTo>
                <a:lnTo>
                  <a:pt x="740" y="1820"/>
                </a:lnTo>
                <a:lnTo>
                  <a:pt x="718" y="1826"/>
                </a:lnTo>
                <a:lnTo>
                  <a:pt x="692" y="1830"/>
                </a:lnTo>
                <a:lnTo>
                  <a:pt x="663" y="1833"/>
                </a:lnTo>
                <a:lnTo>
                  <a:pt x="630" y="1834"/>
                </a:lnTo>
                <a:lnTo>
                  <a:pt x="592" y="1832"/>
                </a:lnTo>
                <a:lnTo>
                  <a:pt x="554" y="1826"/>
                </a:lnTo>
                <a:lnTo>
                  <a:pt x="518" y="1815"/>
                </a:lnTo>
                <a:lnTo>
                  <a:pt x="484" y="1801"/>
                </a:lnTo>
                <a:lnTo>
                  <a:pt x="451" y="1783"/>
                </a:lnTo>
                <a:lnTo>
                  <a:pt x="421" y="1762"/>
                </a:lnTo>
                <a:lnTo>
                  <a:pt x="394" y="1737"/>
                </a:lnTo>
                <a:lnTo>
                  <a:pt x="370" y="1710"/>
                </a:lnTo>
                <a:lnTo>
                  <a:pt x="350" y="1678"/>
                </a:lnTo>
                <a:lnTo>
                  <a:pt x="333" y="1643"/>
                </a:lnTo>
                <a:lnTo>
                  <a:pt x="322" y="1605"/>
                </a:lnTo>
                <a:lnTo>
                  <a:pt x="314" y="1564"/>
                </a:lnTo>
                <a:lnTo>
                  <a:pt x="311" y="1521"/>
                </a:lnTo>
                <a:lnTo>
                  <a:pt x="314" y="1477"/>
                </a:lnTo>
                <a:lnTo>
                  <a:pt x="323" y="1434"/>
                </a:lnTo>
                <a:lnTo>
                  <a:pt x="335" y="1395"/>
                </a:lnTo>
                <a:lnTo>
                  <a:pt x="353" y="1359"/>
                </a:lnTo>
                <a:lnTo>
                  <a:pt x="375" y="1326"/>
                </a:lnTo>
                <a:lnTo>
                  <a:pt x="402" y="1296"/>
                </a:lnTo>
                <a:lnTo>
                  <a:pt x="433" y="1271"/>
                </a:lnTo>
                <a:lnTo>
                  <a:pt x="466" y="1249"/>
                </a:lnTo>
                <a:lnTo>
                  <a:pt x="503" y="1231"/>
                </a:lnTo>
                <a:lnTo>
                  <a:pt x="544" y="1218"/>
                </a:lnTo>
                <a:lnTo>
                  <a:pt x="585" y="1211"/>
                </a:lnTo>
                <a:lnTo>
                  <a:pt x="630" y="1208"/>
                </a:lnTo>
                <a:close/>
                <a:moveTo>
                  <a:pt x="1556" y="1208"/>
                </a:moveTo>
                <a:lnTo>
                  <a:pt x="1583" y="1209"/>
                </a:lnTo>
                <a:lnTo>
                  <a:pt x="1610" y="1211"/>
                </a:lnTo>
                <a:lnTo>
                  <a:pt x="1634" y="1213"/>
                </a:lnTo>
                <a:lnTo>
                  <a:pt x="1656" y="1217"/>
                </a:lnTo>
                <a:lnTo>
                  <a:pt x="1675" y="1220"/>
                </a:lnTo>
                <a:lnTo>
                  <a:pt x="1689" y="1223"/>
                </a:lnTo>
                <a:lnTo>
                  <a:pt x="1699" y="1226"/>
                </a:lnTo>
                <a:lnTo>
                  <a:pt x="1704" y="1227"/>
                </a:lnTo>
                <a:lnTo>
                  <a:pt x="1704" y="1356"/>
                </a:lnTo>
                <a:lnTo>
                  <a:pt x="1700" y="1355"/>
                </a:lnTo>
                <a:lnTo>
                  <a:pt x="1691" y="1353"/>
                </a:lnTo>
                <a:lnTo>
                  <a:pt x="1679" y="1350"/>
                </a:lnTo>
                <a:lnTo>
                  <a:pt x="1663" y="1347"/>
                </a:lnTo>
                <a:lnTo>
                  <a:pt x="1645" y="1343"/>
                </a:lnTo>
                <a:lnTo>
                  <a:pt x="1625" y="1340"/>
                </a:lnTo>
                <a:lnTo>
                  <a:pt x="1605" y="1338"/>
                </a:lnTo>
                <a:lnTo>
                  <a:pt x="1586" y="1337"/>
                </a:lnTo>
                <a:lnTo>
                  <a:pt x="1557" y="1339"/>
                </a:lnTo>
                <a:lnTo>
                  <a:pt x="1534" y="1344"/>
                </a:lnTo>
                <a:lnTo>
                  <a:pt x="1515" y="1351"/>
                </a:lnTo>
                <a:lnTo>
                  <a:pt x="1502" y="1362"/>
                </a:lnTo>
                <a:lnTo>
                  <a:pt x="1494" y="1373"/>
                </a:lnTo>
                <a:lnTo>
                  <a:pt x="1491" y="1387"/>
                </a:lnTo>
                <a:lnTo>
                  <a:pt x="1494" y="1402"/>
                </a:lnTo>
                <a:lnTo>
                  <a:pt x="1501" y="1413"/>
                </a:lnTo>
                <a:lnTo>
                  <a:pt x="1511" y="1423"/>
                </a:lnTo>
                <a:lnTo>
                  <a:pt x="1523" y="1430"/>
                </a:lnTo>
                <a:lnTo>
                  <a:pt x="1536" y="1436"/>
                </a:lnTo>
                <a:lnTo>
                  <a:pt x="1549" y="1441"/>
                </a:lnTo>
                <a:lnTo>
                  <a:pt x="1560" y="1445"/>
                </a:lnTo>
                <a:lnTo>
                  <a:pt x="1602" y="1458"/>
                </a:lnTo>
                <a:lnTo>
                  <a:pt x="1634" y="1470"/>
                </a:lnTo>
                <a:lnTo>
                  <a:pt x="1661" y="1484"/>
                </a:lnTo>
                <a:lnTo>
                  <a:pt x="1684" y="1501"/>
                </a:lnTo>
                <a:lnTo>
                  <a:pt x="1703" y="1519"/>
                </a:lnTo>
                <a:lnTo>
                  <a:pt x="1719" y="1539"/>
                </a:lnTo>
                <a:lnTo>
                  <a:pt x="1731" y="1560"/>
                </a:lnTo>
                <a:lnTo>
                  <a:pt x="1740" y="1583"/>
                </a:lnTo>
                <a:lnTo>
                  <a:pt x="1745" y="1606"/>
                </a:lnTo>
                <a:lnTo>
                  <a:pt x="1746" y="1630"/>
                </a:lnTo>
                <a:lnTo>
                  <a:pt x="1744" y="1664"/>
                </a:lnTo>
                <a:lnTo>
                  <a:pt x="1737" y="1694"/>
                </a:lnTo>
                <a:lnTo>
                  <a:pt x="1727" y="1720"/>
                </a:lnTo>
                <a:lnTo>
                  <a:pt x="1712" y="1744"/>
                </a:lnTo>
                <a:lnTo>
                  <a:pt x="1696" y="1764"/>
                </a:lnTo>
                <a:lnTo>
                  <a:pt x="1676" y="1781"/>
                </a:lnTo>
                <a:lnTo>
                  <a:pt x="1654" y="1796"/>
                </a:lnTo>
                <a:lnTo>
                  <a:pt x="1630" y="1809"/>
                </a:lnTo>
                <a:lnTo>
                  <a:pt x="1604" y="1818"/>
                </a:lnTo>
                <a:lnTo>
                  <a:pt x="1578" y="1826"/>
                </a:lnTo>
                <a:lnTo>
                  <a:pt x="1551" y="1830"/>
                </a:lnTo>
                <a:lnTo>
                  <a:pt x="1524" y="1833"/>
                </a:lnTo>
                <a:lnTo>
                  <a:pt x="1498" y="1834"/>
                </a:lnTo>
                <a:lnTo>
                  <a:pt x="1467" y="1833"/>
                </a:lnTo>
                <a:lnTo>
                  <a:pt x="1439" y="1832"/>
                </a:lnTo>
                <a:lnTo>
                  <a:pt x="1412" y="1829"/>
                </a:lnTo>
                <a:lnTo>
                  <a:pt x="1388" y="1827"/>
                </a:lnTo>
                <a:lnTo>
                  <a:pt x="1368" y="1823"/>
                </a:lnTo>
                <a:lnTo>
                  <a:pt x="1351" y="1820"/>
                </a:lnTo>
                <a:lnTo>
                  <a:pt x="1339" y="1818"/>
                </a:lnTo>
                <a:lnTo>
                  <a:pt x="1334" y="1817"/>
                </a:lnTo>
                <a:lnTo>
                  <a:pt x="1334" y="1678"/>
                </a:lnTo>
                <a:lnTo>
                  <a:pt x="1343" y="1680"/>
                </a:lnTo>
                <a:lnTo>
                  <a:pt x="1356" y="1684"/>
                </a:lnTo>
                <a:lnTo>
                  <a:pt x="1375" y="1688"/>
                </a:lnTo>
                <a:lnTo>
                  <a:pt x="1397" y="1693"/>
                </a:lnTo>
                <a:lnTo>
                  <a:pt x="1422" y="1697"/>
                </a:lnTo>
                <a:lnTo>
                  <a:pt x="1448" y="1700"/>
                </a:lnTo>
                <a:lnTo>
                  <a:pt x="1477" y="1701"/>
                </a:lnTo>
                <a:lnTo>
                  <a:pt x="1507" y="1699"/>
                </a:lnTo>
                <a:lnTo>
                  <a:pt x="1531" y="1696"/>
                </a:lnTo>
                <a:lnTo>
                  <a:pt x="1552" y="1690"/>
                </a:lnTo>
                <a:lnTo>
                  <a:pt x="1568" y="1681"/>
                </a:lnTo>
                <a:lnTo>
                  <a:pt x="1578" y="1671"/>
                </a:lnTo>
                <a:lnTo>
                  <a:pt x="1585" y="1658"/>
                </a:lnTo>
                <a:lnTo>
                  <a:pt x="1587" y="1644"/>
                </a:lnTo>
                <a:lnTo>
                  <a:pt x="1585" y="1629"/>
                </a:lnTo>
                <a:lnTo>
                  <a:pt x="1578" y="1618"/>
                </a:lnTo>
                <a:lnTo>
                  <a:pt x="1567" y="1607"/>
                </a:lnTo>
                <a:lnTo>
                  <a:pt x="1553" y="1598"/>
                </a:lnTo>
                <a:lnTo>
                  <a:pt x="1537" y="1590"/>
                </a:lnTo>
                <a:lnTo>
                  <a:pt x="1520" y="1584"/>
                </a:lnTo>
                <a:lnTo>
                  <a:pt x="1509" y="1581"/>
                </a:lnTo>
                <a:lnTo>
                  <a:pt x="1498" y="1577"/>
                </a:lnTo>
                <a:lnTo>
                  <a:pt x="1487" y="1574"/>
                </a:lnTo>
                <a:lnTo>
                  <a:pt x="1462" y="1565"/>
                </a:lnTo>
                <a:lnTo>
                  <a:pt x="1439" y="1555"/>
                </a:lnTo>
                <a:lnTo>
                  <a:pt x="1416" y="1542"/>
                </a:lnTo>
                <a:lnTo>
                  <a:pt x="1396" y="1528"/>
                </a:lnTo>
                <a:lnTo>
                  <a:pt x="1378" y="1512"/>
                </a:lnTo>
                <a:lnTo>
                  <a:pt x="1363" y="1494"/>
                </a:lnTo>
                <a:lnTo>
                  <a:pt x="1350" y="1473"/>
                </a:lnTo>
                <a:lnTo>
                  <a:pt x="1341" y="1451"/>
                </a:lnTo>
                <a:lnTo>
                  <a:pt x="1334" y="1425"/>
                </a:lnTo>
                <a:lnTo>
                  <a:pt x="1332" y="1396"/>
                </a:lnTo>
                <a:lnTo>
                  <a:pt x="1334" y="1364"/>
                </a:lnTo>
                <a:lnTo>
                  <a:pt x="1342" y="1333"/>
                </a:lnTo>
                <a:lnTo>
                  <a:pt x="1354" y="1306"/>
                </a:lnTo>
                <a:lnTo>
                  <a:pt x="1371" y="1281"/>
                </a:lnTo>
                <a:lnTo>
                  <a:pt x="1392" y="1259"/>
                </a:lnTo>
                <a:lnTo>
                  <a:pt x="1417" y="1241"/>
                </a:lnTo>
                <a:lnTo>
                  <a:pt x="1446" y="1227"/>
                </a:lnTo>
                <a:lnTo>
                  <a:pt x="1479" y="1216"/>
                </a:lnTo>
                <a:lnTo>
                  <a:pt x="1515" y="1210"/>
                </a:lnTo>
                <a:lnTo>
                  <a:pt x="1556" y="1208"/>
                </a:lnTo>
                <a:close/>
                <a:moveTo>
                  <a:pt x="3381" y="493"/>
                </a:moveTo>
                <a:lnTo>
                  <a:pt x="3400" y="496"/>
                </a:lnTo>
                <a:lnTo>
                  <a:pt x="3418" y="503"/>
                </a:lnTo>
                <a:lnTo>
                  <a:pt x="3434" y="515"/>
                </a:lnTo>
                <a:lnTo>
                  <a:pt x="3446" y="531"/>
                </a:lnTo>
                <a:lnTo>
                  <a:pt x="3453" y="548"/>
                </a:lnTo>
                <a:lnTo>
                  <a:pt x="3456" y="569"/>
                </a:lnTo>
                <a:lnTo>
                  <a:pt x="3456" y="727"/>
                </a:lnTo>
                <a:lnTo>
                  <a:pt x="3453" y="748"/>
                </a:lnTo>
                <a:lnTo>
                  <a:pt x="3446" y="766"/>
                </a:lnTo>
                <a:lnTo>
                  <a:pt x="3434" y="780"/>
                </a:lnTo>
                <a:lnTo>
                  <a:pt x="3418" y="793"/>
                </a:lnTo>
                <a:lnTo>
                  <a:pt x="3400" y="801"/>
                </a:lnTo>
                <a:lnTo>
                  <a:pt x="3381" y="803"/>
                </a:lnTo>
                <a:lnTo>
                  <a:pt x="3361" y="801"/>
                </a:lnTo>
                <a:lnTo>
                  <a:pt x="3343" y="793"/>
                </a:lnTo>
                <a:lnTo>
                  <a:pt x="3328" y="780"/>
                </a:lnTo>
                <a:lnTo>
                  <a:pt x="3316" y="766"/>
                </a:lnTo>
                <a:lnTo>
                  <a:pt x="3308" y="748"/>
                </a:lnTo>
                <a:lnTo>
                  <a:pt x="3306" y="727"/>
                </a:lnTo>
                <a:lnTo>
                  <a:pt x="3306" y="569"/>
                </a:lnTo>
                <a:lnTo>
                  <a:pt x="3308" y="548"/>
                </a:lnTo>
                <a:lnTo>
                  <a:pt x="3316" y="531"/>
                </a:lnTo>
                <a:lnTo>
                  <a:pt x="3328" y="515"/>
                </a:lnTo>
                <a:lnTo>
                  <a:pt x="3343" y="503"/>
                </a:lnTo>
                <a:lnTo>
                  <a:pt x="3361" y="496"/>
                </a:lnTo>
                <a:lnTo>
                  <a:pt x="3381" y="493"/>
                </a:lnTo>
                <a:close/>
                <a:moveTo>
                  <a:pt x="1728" y="493"/>
                </a:moveTo>
                <a:lnTo>
                  <a:pt x="1748" y="496"/>
                </a:lnTo>
                <a:lnTo>
                  <a:pt x="1766" y="503"/>
                </a:lnTo>
                <a:lnTo>
                  <a:pt x="1781" y="515"/>
                </a:lnTo>
                <a:lnTo>
                  <a:pt x="1793" y="531"/>
                </a:lnTo>
                <a:lnTo>
                  <a:pt x="1800" y="548"/>
                </a:lnTo>
                <a:lnTo>
                  <a:pt x="1803" y="569"/>
                </a:lnTo>
                <a:lnTo>
                  <a:pt x="1803" y="727"/>
                </a:lnTo>
                <a:lnTo>
                  <a:pt x="1800" y="748"/>
                </a:lnTo>
                <a:lnTo>
                  <a:pt x="1793" y="766"/>
                </a:lnTo>
                <a:lnTo>
                  <a:pt x="1781" y="780"/>
                </a:lnTo>
                <a:lnTo>
                  <a:pt x="1766" y="793"/>
                </a:lnTo>
                <a:lnTo>
                  <a:pt x="1748" y="801"/>
                </a:lnTo>
                <a:lnTo>
                  <a:pt x="1728" y="803"/>
                </a:lnTo>
                <a:lnTo>
                  <a:pt x="1708" y="801"/>
                </a:lnTo>
                <a:lnTo>
                  <a:pt x="1690" y="793"/>
                </a:lnTo>
                <a:lnTo>
                  <a:pt x="1675" y="780"/>
                </a:lnTo>
                <a:lnTo>
                  <a:pt x="1663" y="766"/>
                </a:lnTo>
                <a:lnTo>
                  <a:pt x="1656" y="748"/>
                </a:lnTo>
                <a:lnTo>
                  <a:pt x="1653" y="727"/>
                </a:lnTo>
                <a:lnTo>
                  <a:pt x="1653" y="569"/>
                </a:lnTo>
                <a:lnTo>
                  <a:pt x="1656" y="548"/>
                </a:lnTo>
                <a:lnTo>
                  <a:pt x="1663" y="531"/>
                </a:lnTo>
                <a:lnTo>
                  <a:pt x="1675" y="515"/>
                </a:lnTo>
                <a:lnTo>
                  <a:pt x="1690" y="503"/>
                </a:lnTo>
                <a:lnTo>
                  <a:pt x="1708" y="496"/>
                </a:lnTo>
                <a:lnTo>
                  <a:pt x="1728" y="493"/>
                </a:lnTo>
                <a:close/>
                <a:moveTo>
                  <a:pt x="75" y="493"/>
                </a:moveTo>
                <a:lnTo>
                  <a:pt x="95" y="496"/>
                </a:lnTo>
                <a:lnTo>
                  <a:pt x="113" y="503"/>
                </a:lnTo>
                <a:lnTo>
                  <a:pt x="129" y="515"/>
                </a:lnTo>
                <a:lnTo>
                  <a:pt x="140" y="531"/>
                </a:lnTo>
                <a:lnTo>
                  <a:pt x="148" y="548"/>
                </a:lnTo>
                <a:lnTo>
                  <a:pt x="151" y="569"/>
                </a:lnTo>
                <a:lnTo>
                  <a:pt x="151" y="727"/>
                </a:lnTo>
                <a:lnTo>
                  <a:pt x="148" y="748"/>
                </a:lnTo>
                <a:lnTo>
                  <a:pt x="140" y="766"/>
                </a:lnTo>
                <a:lnTo>
                  <a:pt x="129" y="780"/>
                </a:lnTo>
                <a:lnTo>
                  <a:pt x="113" y="793"/>
                </a:lnTo>
                <a:lnTo>
                  <a:pt x="95" y="801"/>
                </a:lnTo>
                <a:lnTo>
                  <a:pt x="75" y="803"/>
                </a:lnTo>
                <a:lnTo>
                  <a:pt x="56" y="801"/>
                </a:lnTo>
                <a:lnTo>
                  <a:pt x="38" y="793"/>
                </a:lnTo>
                <a:lnTo>
                  <a:pt x="22" y="780"/>
                </a:lnTo>
                <a:lnTo>
                  <a:pt x="10" y="766"/>
                </a:lnTo>
                <a:lnTo>
                  <a:pt x="3" y="748"/>
                </a:lnTo>
                <a:lnTo>
                  <a:pt x="0" y="727"/>
                </a:lnTo>
                <a:lnTo>
                  <a:pt x="0" y="569"/>
                </a:lnTo>
                <a:lnTo>
                  <a:pt x="3" y="548"/>
                </a:lnTo>
                <a:lnTo>
                  <a:pt x="10" y="531"/>
                </a:lnTo>
                <a:lnTo>
                  <a:pt x="22" y="515"/>
                </a:lnTo>
                <a:lnTo>
                  <a:pt x="38" y="503"/>
                </a:lnTo>
                <a:lnTo>
                  <a:pt x="56" y="496"/>
                </a:lnTo>
                <a:lnTo>
                  <a:pt x="75" y="493"/>
                </a:lnTo>
                <a:close/>
                <a:moveTo>
                  <a:pt x="2968" y="285"/>
                </a:moveTo>
                <a:lnTo>
                  <a:pt x="2988" y="287"/>
                </a:lnTo>
                <a:lnTo>
                  <a:pt x="3006" y="295"/>
                </a:lnTo>
                <a:lnTo>
                  <a:pt x="3021" y="307"/>
                </a:lnTo>
                <a:lnTo>
                  <a:pt x="3033" y="322"/>
                </a:lnTo>
                <a:lnTo>
                  <a:pt x="3040" y="340"/>
                </a:lnTo>
                <a:lnTo>
                  <a:pt x="3043" y="360"/>
                </a:lnTo>
                <a:lnTo>
                  <a:pt x="3043" y="727"/>
                </a:lnTo>
                <a:lnTo>
                  <a:pt x="3040" y="748"/>
                </a:lnTo>
                <a:lnTo>
                  <a:pt x="3033" y="766"/>
                </a:lnTo>
                <a:lnTo>
                  <a:pt x="3021" y="780"/>
                </a:lnTo>
                <a:lnTo>
                  <a:pt x="3006" y="793"/>
                </a:lnTo>
                <a:lnTo>
                  <a:pt x="2988" y="801"/>
                </a:lnTo>
                <a:lnTo>
                  <a:pt x="2968" y="803"/>
                </a:lnTo>
                <a:lnTo>
                  <a:pt x="2947" y="801"/>
                </a:lnTo>
                <a:lnTo>
                  <a:pt x="2929" y="793"/>
                </a:lnTo>
                <a:lnTo>
                  <a:pt x="2915" y="780"/>
                </a:lnTo>
                <a:lnTo>
                  <a:pt x="2903" y="766"/>
                </a:lnTo>
                <a:lnTo>
                  <a:pt x="2895" y="748"/>
                </a:lnTo>
                <a:lnTo>
                  <a:pt x="2893" y="727"/>
                </a:lnTo>
                <a:lnTo>
                  <a:pt x="2893" y="360"/>
                </a:lnTo>
                <a:lnTo>
                  <a:pt x="2895" y="340"/>
                </a:lnTo>
                <a:lnTo>
                  <a:pt x="2903" y="322"/>
                </a:lnTo>
                <a:lnTo>
                  <a:pt x="2915" y="307"/>
                </a:lnTo>
                <a:lnTo>
                  <a:pt x="2929" y="295"/>
                </a:lnTo>
                <a:lnTo>
                  <a:pt x="2947" y="287"/>
                </a:lnTo>
                <a:lnTo>
                  <a:pt x="2968" y="285"/>
                </a:lnTo>
                <a:close/>
                <a:moveTo>
                  <a:pt x="2142" y="285"/>
                </a:moveTo>
                <a:lnTo>
                  <a:pt x="2162" y="287"/>
                </a:lnTo>
                <a:lnTo>
                  <a:pt x="2179" y="295"/>
                </a:lnTo>
                <a:lnTo>
                  <a:pt x="2194" y="307"/>
                </a:lnTo>
                <a:lnTo>
                  <a:pt x="2207" y="322"/>
                </a:lnTo>
                <a:lnTo>
                  <a:pt x="2214" y="340"/>
                </a:lnTo>
                <a:lnTo>
                  <a:pt x="2216" y="360"/>
                </a:lnTo>
                <a:lnTo>
                  <a:pt x="2216" y="727"/>
                </a:lnTo>
                <a:lnTo>
                  <a:pt x="2214" y="748"/>
                </a:lnTo>
                <a:lnTo>
                  <a:pt x="2207" y="766"/>
                </a:lnTo>
                <a:lnTo>
                  <a:pt x="2194" y="780"/>
                </a:lnTo>
                <a:lnTo>
                  <a:pt x="2179" y="793"/>
                </a:lnTo>
                <a:lnTo>
                  <a:pt x="2162" y="801"/>
                </a:lnTo>
                <a:lnTo>
                  <a:pt x="2142" y="803"/>
                </a:lnTo>
                <a:lnTo>
                  <a:pt x="2122" y="801"/>
                </a:lnTo>
                <a:lnTo>
                  <a:pt x="2104" y="793"/>
                </a:lnTo>
                <a:lnTo>
                  <a:pt x="2088" y="780"/>
                </a:lnTo>
                <a:lnTo>
                  <a:pt x="2077" y="766"/>
                </a:lnTo>
                <a:lnTo>
                  <a:pt x="2069" y="748"/>
                </a:lnTo>
                <a:lnTo>
                  <a:pt x="2066" y="727"/>
                </a:lnTo>
                <a:lnTo>
                  <a:pt x="2066" y="360"/>
                </a:lnTo>
                <a:lnTo>
                  <a:pt x="2069" y="340"/>
                </a:lnTo>
                <a:lnTo>
                  <a:pt x="2077" y="322"/>
                </a:lnTo>
                <a:lnTo>
                  <a:pt x="2088" y="307"/>
                </a:lnTo>
                <a:lnTo>
                  <a:pt x="2104" y="295"/>
                </a:lnTo>
                <a:lnTo>
                  <a:pt x="2122" y="287"/>
                </a:lnTo>
                <a:lnTo>
                  <a:pt x="2142" y="285"/>
                </a:lnTo>
                <a:close/>
                <a:moveTo>
                  <a:pt x="1315" y="285"/>
                </a:moveTo>
                <a:lnTo>
                  <a:pt x="1335" y="287"/>
                </a:lnTo>
                <a:lnTo>
                  <a:pt x="1353" y="295"/>
                </a:lnTo>
                <a:lnTo>
                  <a:pt x="1368" y="307"/>
                </a:lnTo>
                <a:lnTo>
                  <a:pt x="1380" y="322"/>
                </a:lnTo>
                <a:lnTo>
                  <a:pt x="1388" y="340"/>
                </a:lnTo>
                <a:lnTo>
                  <a:pt x="1390" y="360"/>
                </a:lnTo>
                <a:lnTo>
                  <a:pt x="1390" y="727"/>
                </a:lnTo>
                <a:lnTo>
                  <a:pt x="1388" y="748"/>
                </a:lnTo>
                <a:lnTo>
                  <a:pt x="1380" y="766"/>
                </a:lnTo>
                <a:lnTo>
                  <a:pt x="1368" y="780"/>
                </a:lnTo>
                <a:lnTo>
                  <a:pt x="1353" y="793"/>
                </a:lnTo>
                <a:lnTo>
                  <a:pt x="1335" y="801"/>
                </a:lnTo>
                <a:lnTo>
                  <a:pt x="1315" y="803"/>
                </a:lnTo>
                <a:lnTo>
                  <a:pt x="1295" y="801"/>
                </a:lnTo>
                <a:lnTo>
                  <a:pt x="1277" y="793"/>
                </a:lnTo>
                <a:lnTo>
                  <a:pt x="1262" y="780"/>
                </a:lnTo>
                <a:lnTo>
                  <a:pt x="1250" y="766"/>
                </a:lnTo>
                <a:lnTo>
                  <a:pt x="1242" y="748"/>
                </a:lnTo>
                <a:lnTo>
                  <a:pt x="1240" y="727"/>
                </a:lnTo>
                <a:lnTo>
                  <a:pt x="1240" y="360"/>
                </a:lnTo>
                <a:lnTo>
                  <a:pt x="1242" y="340"/>
                </a:lnTo>
                <a:lnTo>
                  <a:pt x="1250" y="322"/>
                </a:lnTo>
                <a:lnTo>
                  <a:pt x="1262" y="307"/>
                </a:lnTo>
                <a:lnTo>
                  <a:pt x="1277" y="295"/>
                </a:lnTo>
                <a:lnTo>
                  <a:pt x="1295" y="287"/>
                </a:lnTo>
                <a:lnTo>
                  <a:pt x="1315" y="285"/>
                </a:lnTo>
                <a:close/>
                <a:moveTo>
                  <a:pt x="488" y="285"/>
                </a:moveTo>
                <a:lnTo>
                  <a:pt x="508" y="287"/>
                </a:lnTo>
                <a:lnTo>
                  <a:pt x="527" y="295"/>
                </a:lnTo>
                <a:lnTo>
                  <a:pt x="541" y="307"/>
                </a:lnTo>
                <a:lnTo>
                  <a:pt x="553" y="322"/>
                </a:lnTo>
                <a:lnTo>
                  <a:pt x="561" y="340"/>
                </a:lnTo>
                <a:lnTo>
                  <a:pt x="563" y="360"/>
                </a:lnTo>
                <a:lnTo>
                  <a:pt x="563" y="727"/>
                </a:lnTo>
                <a:lnTo>
                  <a:pt x="561" y="748"/>
                </a:lnTo>
                <a:lnTo>
                  <a:pt x="553" y="766"/>
                </a:lnTo>
                <a:lnTo>
                  <a:pt x="541" y="780"/>
                </a:lnTo>
                <a:lnTo>
                  <a:pt x="527" y="793"/>
                </a:lnTo>
                <a:lnTo>
                  <a:pt x="508" y="801"/>
                </a:lnTo>
                <a:lnTo>
                  <a:pt x="488" y="803"/>
                </a:lnTo>
                <a:lnTo>
                  <a:pt x="468" y="801"/>
                </a:lnTo>
                <a:lnTo>
                  <a:pt x="450" y="793"/>
                </a:lnTo>
                <a:lnTo>
                  <a:pt x="436" y="780"/>
                </a:lnTo>
                <a:lnTo>
                  <a:pt x="423" y="766"/>
                </a:lnTo>
                <a:lnTo>
                  <a:pt x="416" y="748"/>
                </a:lnTo>
                <a:lnTo>
                  <a:pt x="414" y="727"/>
                </a:lnTo>
                <a:lnTo>
                  <a:pt x="414" y="360"/>
                </a:lnTo>
                <a:lnTo>
                  <a:pt x="416" y="340"/>
                </a:lnTo>
                <a:lnTo>
                  <a:pt x="423" y="322"/>
                </a:lnTo>
                <a:lnTo>
                  <a:pt x="436" y="307"/>
                </a:lnTo>
                <a:lnTo>
                  <a:pt x="450" y="295"/>
                </a:lnTo>
                <a:lnTo>
                  <a:pt x="468" y="287"/>
                </a:lnTo>
                <a:lnTo>
                  <a:pt x="488" y="285"/>
                </a:lnTo>
                <a:close/>
                <a:moveTo>
                  <a:pt x="2555" y="0"/>
                </a:moveTo>
                <a:lnTo>
                  <a:pt x="2575" y="2"/>
                </a:lnTo>
                <a:lnTo>
                  <a:pt x="2593" y="10"/>
                </a:lnTo>
                <a:lnTo>
                  <a:pt x="2608" y="22"/>
                </a:lnTo>
                <a:lnTo>
                  <a:pt x="2619" y="37"/>
                </a:lnTo>
                <a:lnTo>
                  <a:pt x="2628" y="55"/>
                </a:lnTo>
                <a:lnTo>
                  <a:pt x="2630" y="75"/>
                </a:lnTo>
                <a:lnTo>
                  <a:pt x="2630" y="879"/>
                </a:lnTo>
                <a:lnTo>
                  <a:pt x="2628" y="899"/>
                </a:lnTo>
                <a:lnTo>
                  <a:pt x="2619" y="917"/>
                </a:lnTo>
                <a:lnTo>
                  <a:pt x="2608" y="931"/>
                </a:lnTo>
                <a:lnTo>
                  <a:pt x="2593" y="944"/>
                </a:lnTo>
                <a:lnTo>
                  <a:pt x="2575" y="951"/>
                </a:lnTo>
                <a:lnTo>
                  <a:pt x="2555" y="953"/>
                </a:lnTo>
                <a:lnTo>
                  <a:pt x="2535" y="951"/>
                </a:lnTo>
                <a:lnTo>
                  <a:pt x="2517" y="944"/>
                </a:lnTo>
                <a:lnTo>
                  <a:pt x="2502" y="931"/>
                </a:lnTo>
                <a:lnTo>
                  <a:pt x="2490" y="917"/>
                </a:lnTo>
                <a:lnTo>
                  <a:pt x="2483" y="899"/>
                </a:lnTo>
                <a:lnTo>
                  <a:pt x="2480" y="879"/>
                </a:lnTo>
                <a:lnTo>
                  <a:pt x="2480" y="75"/>
                </a:lnTo>
                <a:lnTo>
                  <a:pt x="2483" y="55"/>
                </a:lnTo>
                <a:lnTo>
                  <a:pt x="2490" y="37"/>
                </a:lnTo>
                <a:lnTo>
                  <a:pt x="2502" y="22"/>
                </a:lnTo>
                <a:lnTo>
                  <a:pt x="2517" y="10"/>
                </a:lnTo>
                <a:lnTo>
                  <a:pt x="2535" y="2"/>
                </a:lnTo>
                <a:lnTo>
                  <a:pt x="2555" y="0"/>
                </a:lnTo>
                <a:close/>
                <a:moveTo>
                  <a:pt x="902" y="0"/>
                </a:moveTo>
                <a:lnTo>
                  <a:pt x="922" y="2"/>
                </a:lnTo>
                <a:lnTo>
                  <a:pt x="939" y="10"/>
                </a:lnTo>
                <a:lnTo>
                  <a:pt x="955" y="22"/>
                </a:lnTo>
                <a:lnTo>
                  <a:pt x="967" y="37"/>
                </a:lnTo>
                <a:lnTo>
                  <a:pt x="974" y="55"/>
                </a:lnTo>
                <a:lnTo>
                  <a:pt x="977" y="75"/>
                </a:lnTo>
                <a:lnTo>
                  <a:pt x="977" y="879"/>
                </a:lnTo>
                <a:lnTo>
                  <a:pt x="974" y="899"/>
                </a:lnTo>
                <a:lnTo>
                  <a:pt x="967" y="917"/>
                </a:lnTo>
                <a:lnTo>
                  <a:pt x="955" y="931"/>
                </a:lnTo>
                <a:lnTo>
                  <a:pt x="939" y="944"/>
                </a:lnTo>
                <a:lnTo>
                  <a:pt x="922" y="951"/>
                </a:lnTo>
                <a:lnTo>
                  <a:pt x="902" y="953"/>
                </a:lnTo>
                <a:lnTo>
                  <a:pt x="882" y="951"/>
                </a:lnTo>
                <a:lnTo>
                  <a:pt x="864" y="944"/>
                </a:lnTo>
                <a:lnTo>
                  <a:pt x="848" y="931"/>
                </a:lnTo>
                <a:lnTo>
                  <a:pt x="837" y="917"/>
                </a:lnTo>
                <a:lnTo>
                  <a:pt x="829" y="899"/>
                </a:lnTo>
                <a:lnTo>
                  <a:pt x="826" y="879"/>
                </a:lnTo>
                <a:lnTo>
                  <a:pt x="826" y="75"/>
                </a:lnTo>
                <a:lnTo>
                  <a:pt x="829" y="55"/>
                </a:lnTo>
                <a:lnTo>
                  <a:pt x="837" y="37"/>
                </a:lnTo>
                <a:lnTo>
                  <a:pt x="848" y="22"/>
                </a:lnTo>
                <a:lnTo>
                  <a:pt x="864" y="10"/>
                </a:lnTo>
                <a:lnTo>
                  <a:pt x="882" y="2"/>
                </a:lnTo>
                <a:lnTo>
                  <a:pt x="90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Tree>
    <p:extLst>
      <p:ext uri="{BB962C8B-B14F-4D97-AF65-F5344CB8AC3E}">
        <p14:creationId xmlns:p14="http://schemas.microsoft.com/office/powerpoint/2010/main" val="95875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94A930BE-210D-48A0-8CF7-A0DD6C7A89A2}" type="datetimeFigureOut">
              <a:rPr lang="en-US" smtClean="0"/>
              <a:t>3/16/20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7FC91-02B4-4887-884A-3B77EA7ACA76}" type="slidenum">
              <a:rPr lang="en-US" smtClean="0"/>
              <a:t>‹#›</a:t>
            </a:fld>
            <a:endParaRPr lang="en-US"/>
          </a:p>
        </p:txBody>
      </p:sp>
    </p:spTree>
    <p:extLst>
      <p:ext uri="{BB962C8B-B14F-4D97-AF65-F5344CB8AC3E}">
        <p14:creationId xmlns:p14="http://schemas.microsoft.com/office/powerpoint/2010/main" val="1034106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4BCAE8-E19D-0F4A-9362-53CB934AC651}" type="datetimeFigureOut">
              <a:rPr lang="en-US" smtClean="0"/>
              <a:t>3/16/20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E6033-7B8B-8B4E-A4D2-0511E1F81D5D}" type="slidenum">
              <a:rPr lang="en-US" smtClean="0"/>
              <a:t>‹#›</a:t>
            </a:fld>
            <a:endParaRPr lang="en-US"/>
          </a:p>
        </p:txBody>
      </p:sp>
    </p:spTree>
    <p:extLst>
      <p:ext uri="{BB962C8B-B14F-4D97-AF65-F5344CB8AC3E}">
        <p14:creationId xmlns:p14="http://schemas.microsoft.com/office/powerpoint/2010/main" val="93752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36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gue_White">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 name="Title 1"/>
          <p:cNvSpPr>
            <a:spLocks noGrp="1"/>
          </p:cNvSpPr>
          <p:nvPr>
            <p:ph type="ctrTitle" hasCustomPrompt="1"/>
          </p:nvPr>
        </p:nvSpPr>
        <p:spPr>
          <a:xfrm>
            <a:off x="416425" y="915409"/>
            <a:ext cx="7598042" cy="2569946"/>
          </a:xfrm>
          <a:prstGeom prst="rect">
            <a:avLst/>
          </a:prstGeom>
          <a:noFill/>
        </p:spPr>
        <p:txBody>
          <a:bodyPr anchor="b">
            <a:noAutofit/>
          </a:bodyPr>
          <a:lstStyle>
            <a:lvl1pPr marL="0" indent="0" algn="l">
              <a:lnSpc>
                <a:spcPct val="90000"/>
              </a:lnSpc>
              <a:buFont typeface="Arial" panose="020B0604020202020204" pitchFamily="34" charset="0"/>
              <a:buNone/>
              <a:defRPr sz="4600" b="0" i="0" spc="0" baseline="0">
                <a:solidFill>
                  <a:schemeClr val="tx2"/>
                </a:solidFill>
                <a:latin typeface="+mj-lt"/>
                <a:ea typeface="CiscoSansTT Thin" charset="0"/>
                <a:cs typeface="CiscoSansTT Thin" charset="0"/>
              </a:defRPr>
            </a:lvl1pPr>
          </a:lstStyle>
          <a:p>
            <a:r>
              <a:rPr lang="en-GB"/>
              <a:t>Section Title Goes Here</a:t>
            </a:r>
            <a:endParaRPr lang="en-US"/>
          </a:p>
        </p:txBody>
      </p:sp>
    </p:spTree>
    <p:extLst>
      <p:ext uri="{BB962C8B-B14F-4D97-AF65-F5344CB8AC3E}">
        <p14:creationId xmlns:p14="http://schemas.microsoft.com/office/powerpoint/2010/main" val="39167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Quote Slide">
    <p:bg>
      <p:bgPr>
        <a:solidFill>
          <a:schemeClr val="accent5"/>
        </a:solidFill>
        <a:effectLst/>
      </p:bgPr>
    </p:bg>
    <p:spTree>
      <p:nvGrpSpPr>
        <p:cNvPr id="1" name=""/>
        <p:cNvGrpSpPr/>
        <p:nvPr/>
      </p:nvGrpSpPr>
      <p:grpSpPr>
        <a:xfrm>
          <a:off x="0" y="0"/>
          <a:ext cx="0" cy="0"/>
          <a:chOff x="0" y="0"/>
          <a:chExt cx="0" cy="0"/>
        </a:xfrm>
      </p:grpSpPr>
      <p:sp>
        <p:nvSpPr>
          <p:cNvPr id="5" name="Rectangle 4"/>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9"/>
          <p:cNvSpPr>
            <a:spLocks noGrp="1"/>
          </p:cNvSpPr>
          <p:nvPr>
            <p:ph type="body" sz="quarter" idx="11"/>
          </p:nvPr>
        </p:nvSpPr>
        <p:spPr>
          <a:xfrm>
            <a:off x="468313" y="3916058"/>
            <a:ext cx="7791858" cy="349356"/>
          </a:xfrm>
          <a:prstGeom prst="rect">
            <a:avLst/>
          </a:prstGeom>
        </p:spPr>
        <p:txBody>
          <a:bodyPr wrap="square" lIns="91420" tIns="45710" rIns="91420" bIns="45710" anchor="b" anchorCtr="0">
            <a:noAutofit/>
          </a:bodyPr>
          <a:lstStyle>
            <a:lvl1pPr marL="0" indent="0" algn="l" defTabSz="603575">
              <a:lnSpc>
                <a:spcPct val="100000"/>
              </a:lnSpc>
              <a:spcBef>
                <a:spcPct val="50000"/>
              </a:spcBef>
              <a:buNone/>
              <a:defRPr sz="2200" b="0" i="0">
                <a:solidFill>
                  <a:schemeClr val="bg1"/>
                </a:solidFill>
                <a:latin typeface="+mn-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a:t>Click to edit Master text styles</a:t>
            </a:r>
          </a:p>
        </p:txBody>
      </p:sp>
      <p:sp>
        <p:nvSpPr>
          <p:cNvPr id="4" name="Title 1"/>
          <p:cNvSpPr>
            <a:spLocks noGrp="1"/>
          </p:cNvSpPr>
          <p:nvPr>
            <p:ph type="ctrTitle"/>
          </p:nvPr>
        </p:nvSpPr>
        <p:spPr>
          <a:xfrm>
            <a:off x="287923" y="1540551"/>
            <a:ext cx="7972248" cy="2278837"/>
          </a:xfrm>
          <a:prstGeom prst="rect">
            <a:avLst/>
          </a:prstGeom>
        </p:spPr>
        <p:txBody>
          <a:bodyPr>
            <a:noAutofit/>
          </a:bodyPr>
          <a:lstStyle>
            <a:lvl1pPr marL="183600" indent="-399968" algn="l">
              <a:lnSpc>
                <a:spcPct val="90000"/>
              </a:lnSpc>
              <a:defRPr sz="4000" b="0" i="1" spc="0" baseline="0">
                <a:solidFill>
                  <a:schemeClr val="bg1"/>
                </a:solidFill>
                <a:latin typeface="+mj-lt"/>
                <a:cs typeface="CiscoSans Thin"/>
              </a:defRPr>
            </a:lvl1pPr>
          </a:lstStyle>
          <a:p>
            <a:r>
              <a:rPr lang="en-US"/>
              <a:t>Click to edit Master title style</a:t>
            </a:r>
          </a:p>
        </p:txBody>
      </p:sp>
    </p:spTree>
    <p:extLst>
      <p:ext uri="{BB962C8B-B14F-4D97-AF65-F5344CB8AC3E}">
        <p14:creationId xmlns:p14="http://schemas.microsoft.com/office/powerpoint/2010/main" val="1099897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Quote Slide">
    <p:bg>
      <p:bgPr>
        <a:solidFill>
          <a:schemeClr val="accent5"/>
        </a:solidFill>
        <a:effectLst/>
      </p:bgPr>
    </p:bg>
    <p:spTree>
      <p:nvGrpSpPr>
        <p:cNvPr id="1" name=""/>
        <p:cNvGrpSpPr/>
        <p:nvPr/>
      </p:nvGrpSpPr>
      <p:grpSpPr>
        <a:xfrm>
          <a:off x="0" y="0"/>
          <a:ext cx="0" cy="0"/>
          <a:chOff x="0" y="0"/>
          <a:chExt cx="0" cy="0"/>
        </a:xfrm>
      </p:grpSpPr>
      <p:sp>
        <p:nvSpPr>
          <p:cNvPr id="5" name="Rectangle 4"/>
          <p:cNvSpPr/>
          <p:nvPr userDrawn="1"/>
        </p:nvSpPr>
        <p:spPr>
          <a:xfrm>
            <a:off x="0" y="0"/>
            <a:ext cx="9144000" cy="51435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Text Placeholder 9"/>
          <p:cNvSpPr>
            <a:spLocks noGrp="1"/>
          </p:cNvSpPr>
          <p:nvPr>
            <p:ph type="body" sz="quarter" idx="11"/>
          </p:nvPr>
        </p:nvSpPr>
        <p:spPr>
          <a:xfrm>
            <a:off x="468313" y="3916058"/>
            <a:ext cx="7791858" cy="349356"/>
          </a:xfrm>
          <a:prstGeom prst="rect">
            <a:avLst/>
          </a:prstGeom>
        </p:spPr>
        <p:txBody>
          <a:bodyPr wrap="square" lIns="91420" tIns="45710" rIns="91420" bIns="45710" anchor="b" anchorCtr="0">
            <a:noAutofit/>
          </a:bodyPr>
          <a:lstStyle>
            <a:lvl1pPr marL="0" indent="0" algn="l" defTabSz="603575">
              <a:lnSpc>
                <a:spcPct val="100000"/>
              </a:lnSpc>
              <a:spcBef>
                <a:spcPct val="50000"/>
              </a:spcBef>
              <a:buNone/>
              <a:defRPr sz="2200" b="0" i="0">
                <a:solidFill>
                  <a:schemeClr val="tx2"/>
                </a:solidFill>
                <a:latin typeface="+mn-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a:t>Click to edit Master text styles</a:t>
            </a:r>
          </a:p>
        </p:txBody>
      </p:sp>
      <p:sp>
        <p:nvSpPr>
          <p:cNvPr id="4" name="Title 1"/>
          <p:cNvSpPr>
            <a:spLocks noGrp="1"/>
          </p:cNvSpPr>
          <p:nvPr>
            <p:ph type="ctrTitle"/>
          </p:nvPr>
        </p:nvSpPr>
        <p:spPr>
          <a:xfrm>
            <a:off x="287923" y="1540551"/>
            <a:ext cx="7972248" cy="2278837"/>
          </a:xfrm>
          <a:prstGeom prst="rect">
            <a:avLst/>
          </a:prstGeom>
        </p:spPr>
        <p:txBody>
          <a:bodyPr>
            <a:noAutofit/>
          </a:bodyPr>
          <a:lstStyle>
            <a:lvl1pPr marL="183600" indent="-399968" algn="l">
              <a:lnSpc>
                <a:spcPct val="90000"/>
              </a:lnSpc>
              <a:defRPr sz="4000" b="0" i="1" spc="0" baseline="0">
                <a:solidFill>
                  <a:schemeClr val="tx2"/>
                </a:solidFill>
                <a:latin typeface="+mj-lt"/>
                <a:cs typeface="CiscoSans Thin"/>
              </a:defRPr>
            </a:lvl1pPr>
          </a:lstStyle>
          <a:p>
            <a:r>
              <a:rPr lang="en-US"/>
              <a:t>Click to edit Master title style</a:t>
            </a:r>
          </a:p>
        </p:txBody>
      </p:sp>
    </p:spTree>
    <p:extLst>
      <p:ext uri="{BB962C8B-B14F-4D97-AF65-F5344CB8AC3E}">
        <p14:creationId xmlns:p14="http://schemas.microsoft.com/office/powerpoint/2010/main" val="1619484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Full Bleed Photo With Tex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p:spPr>
        <p:txBody>
          <a:bodyPr vert="horz" lIns="91420" tIns="45710" rIns="91420" bIns="45710"/>
          <a:lstStyle>
            <a:lvl1pPr marL="0" indent="0" algn="ctr">
              <a:buNone/>
              <a:defRPr sz="2200" baseline="0">
                <a:solidFill>
                  <a:schemeClr val="tx2"/>
                </a:solidFill>
                <a:latin typeface="+mj-lt"/>
                <a:cs typeface="CiscoSans ExtraLight"/>
              </a:defRPr>
            </a:lvl1pPr>
          </a:lstStyle>
          <a:p>
            <a:pPr lvl="0"/>
            <a:r>
              <a:rPr lang="en-US" noProof="0"/>
              <a:t>Click icon to add picture</a:t>
            </a:r>
          </a:p>
        </p:txBody>
      </p:sp>
      <p:sp>
        <p:nvSpPr>
          <p:cNvPr id="6" name="Text Placeholder 2"/>
          <p:cNvSpPr>
            <a:spLocks noGrp="1"/>
          </p:cNvSpPr>
          <p:nvPr>
            <p:ph type="body" sz="quarter" idx="11"/>
          </p:nvPr>
        </p:nvSpPr>
        <p:spPr bwMode="auto">
          <a:xfrm>
            <a:off x="500063" y="3911435"/>
            <a:ext cx="8139112" cy="525016"/>
          </a:xfrm>
          <a:prstGeom prst="rect">
            <a:avLst/>
          </a:prstGeom>
          <a:noFill/>
        </p:spPr>
        <p:txBody>
          <a:bodyPr wrap="square" lIns="182880" tIns="91440" rIns="182880" bIns="91440" numCol="1" anchor="ctr" anchorCtr="0" compatLnSpc="1">
            <a:prstTxWarp prst="textNoShape">
              <a:avLst/>
            </a:prstTxWarp>
            <a:spAutoFit/>
          </a:bodyPr>
          <a:lstStyle>
            <a:lvl1pPr marL="0" indent="0" algn="ctr">
              <a:lnSpc>
                <a:spcPts val="2900"/>
              </a:lnSpc>
              <a:spcBef>
                <a:spcPts val="0"/>
              </a:spcBef>
              <a:buNone/>
              <a:defRPr sz="2400" i="0">
                <a:solidFill>
                  <a:schemeClr val="tx2"/>
                </a:solidFill>
              </a:defRPr>
            </a:lvl1pPr>
          </a:lstStyle>
          <a:p>
            <a:pPr lvl="0"/>
            <a:r>
              <a:rPr lang="en-US"/>
              <a:t>Click to edit Master text styles</a:t>
            </a:r>
          </a:p>
        </p:txBody>
      </p:sp>
    </p:spTree>
    <p:extLst>
      <p:ext uri="{BB962C8B-B14F-4D97-AF65-F5344CB8AC3E}">
        <p14:creationId xmlns:p14="http://schemas.microsoft.com/office/powerpoint/2010/main" val="2630564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alf Page Photo With Text">
    <p:bg>
      <p:bgPr>
        <a:solidFill>
          <a:schemeClr val="bg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9301163" cy="2843212"/>
          </a:xfrm>
          <a:prstGeom prst="rect">
            <a:avLst/>
          </a:prstGeom>
          <a:solidFill>
            <a:schemeClr val="bg2"/>
          </a:solidFill>
        </p:spPr>
        <p:txBody>
          <a:bodyPr vert="horz" lIns="91420" tIns="45710" rIns="91420" bIns="45710"/>
          <a:lstStyle>
            <a:lvl1pPr marL="0" indent="0" algn="ctr">
              <a:buNone/>
              <a:defRPr sz="2200" baseline="0">
                <a:solidFill>
                  <a:schemeClr val="tx2"/>
                </a:solidFill>
                <a:latin typeface="+mj-lt"/>
                <a:cs typeface="CiscoSans ExtraLight"/>
              </a:defRPr>
            </a:lvl1pPr>
          </a:lstStyle>
          <a:p>
            <a:pPr lvl="0"/>
            <a:r>
              <a:rPr lang="en-US" noProof="0"/>
              <a:t>Click icon to add picture</a:t>
            </a:r>
          </a:p>
        </p:txBody>
      </p:sp>
      <p:sp>
        <p:nvSpPr>
          <p:cNvPr id="4" name="Text Placeholder 3"/>
          <p:cNvSpPr>
            <a:spLocks noGrp="1"/>
          </p:cNvSpPr>
          <p:nvPr>
            <p:ph type="body" sz="quarter" idx="11"/>
          </p:nvPr>
        </p:nvSpPr>
        <p:spPr>
          <a:xfrm>
            <a:off x="448785" y="3054518"/>
            <a:ext cx="8364236" cy="564257"/>
          </a:xfrm>
          <a:prstGeom prst="rect">
            <a:avLst/>
          </a:prstGeom>
        </p:spPr>
        <p:txBody>
          <a:bodyPr vert="horz" wrap="square">
            <a:spAutoFit/>
          </a:bodyPr>
          <a:lstStyle>
            <a:lvl1pPr marL="0" indent="0">
              <a:buNone/>
              <a:defRPr sz="3200" baseline="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31557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7348" cy="5143500"/>
          </a:xfrm>
          <a:prstGeom prst="rect">
            <a:avLst/>
          </a:prstGeom>
        </p:spPr>
        <p:txBody>
          <a:bodyPr vert="horz" lIns="91420" tIns="45710" rIns="91420" bIns="45710"/>
          <a:lstStyle>
            <a:lvl1pPr marL="0" indent="0" algn="ctr">
              <a:buNone/>
              <a:defRPr sz="2200" baseline="0">
                <a:solidFill>
                  <a:schemeClr val="tx2"/>
                </a:solidFill>
                <a:latin typeface="+mj-lt"/>
                <a:cs typeface="CiscoSans ExtraLight"/>
              </a:defRPr>
            </a:lvl1pPr>
          </a:lstStyle>
          <a:p>
            <a:pPr lvl="0"/>
            <a:r>
              <a:rPr lang="en-US" noProof="0"/>
              <a:t>Click icon to add picture</a:t>
            </a:r>
          </a:p>
        </p:txBody>
      </p:sp>
    </p:spTree>
    <p:extLst>
      <p:ext uri="{BB962C8B-B14F-4D97-AF65-F5344CB8AC3E}">
        <p14:creationId xmlns:p14="http://schemas.microsoft.com/office/powerpoint/2010/main" val="223005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Full bleed photo">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0932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mj-lt"/>
            </a:endParaRPr>
          </a:p>
        </p:txBody>
      </p:sp>
      <p:sp>
        <p:nvSpPr>
          <p:cNvPr id="5" name="Rectangle 4"/>
          <p:cNvSpPr>
            <a:spLocks noChangeArrowheads="1"/>
          </p:cNvSpPr>
          <p:nvPr userDrawn="1"/>
        </p:nvSpPr>
        <p:spPr bwMode="ltGray">
          <a:xfrm>
            <a:off x="477679" y="4741653"/>
            <a:ext cx="3466792" cy="154518"/>
          </a:xfrm>
          <a:prstGeom prst="rect">
            <a:avLst/>
          </a:prstGeom>
          <a:noFill/>
          <a:ln w="9525">
            <a:noFill/>
            <a:miter lim="800000"/>
            <a:headEnd/>
            <a:tailEnd/>
          </a:ln>
          <a:effectLst/>
        </p:spPr>
        <p:txBody>
          <a:bodyPr wrap="square" lIns="61586" tIns="30792" rIns="61586" bIns="30792" anchor="b">
            <a:spAutoFit/>
          </a:bodyPr>
          <a:lstStyle/>
          <a:p>
            <a:pPr algn="l" defTabSz="610744" rtl="0" fontAlgn="auto">
              <a:spcBef>
                <a:spcPts val="0"/>
              </a:spcBef>
              <a:spcAft>
                <a:spcPts val="0"/>
              </a:spcAft>
              <a:defRPr/>
            </a:pPr>
            <a:r>
              <a:rPr lang="en-US" sz="600" kern="1200" spc="20" baseline="0">
                <a:solidFill>
                  <a:schemeClr val="accent1">
                    <a:lumMod val="75000"/>
                  </a:schemeClr>
                </a:solidFill>
                <a:latin typeface="+mn-lt"/>
                <a:ea typeface="+mn-ea"/>
                <a:cs typeface="CiscoSans Thin"/>
              </a:rPr>
              <a:t>© 2019  Cisco and/or its affiliates. All rights reserved.   Cisco Confidential</a:t>
            </a:r>
          </a:p>
        </p:txBody>
      </p:sp>
      <p:sp>
        <p:nvSpPr>
          <p:cNvPr id="3" name="Picture Placeholder 2"/>
          <p:cNvSpPr>
            <a:spLocks noGrp="1"/>
          </p:cNvSpPr>
          <p:nvPr>
            <p:ph type="pic" sz="quarter" idx="10"/>
          </p:nvPr>
        </p:nvSpPr>
        <p:spPr>
          <a:xfrm>
            <a:off x="308012" y="240631"/>
            <a:ext cx="8480388" cy="4266646"/>
          </a:xfrm>
          <a:prstGeom prst="rect">
            <a:avLst/>
          </a:prstGeom>
          <a:solidFill>
            <a:schemeClr val="bg2"/>
          </a:solidFill>
        </p:spPr>
        <p:txBody>
          <a:bodyPr vert="horz" lIns="91424" tIns="45712" rIns="91424" bIns="45712"/>
          <a:lstStyle>
            <a:lvl1pPr marL="0" indent="0" algn="ctr">
              <a:buNone/>
              <a:defRPr sz="1500" baseline="0">
                <a:solidFill>
                  <a:schemeClr val="tx1"/>
                </a:solidFill>
                <a:latin typeface="+mj-lt"/>
                <a:cs typeface="CiscoSans ExtraLight"/>
              </a:defRPr>
            </a:lvl1pPr>
          </a:lstStyle>
          <a:p>
            <a:pPr lvl="0"/>
            <a:r>
              <a:rPr lang="en-US" noProof="0"/>
              <a:t>Click icon to add picture</a:t>
            </a:r>
          </a:p>
        </p:txBody>
      </p:sp>
    </p:spTree>
    <p:extLst>
      <p:ext uri="{BB962C8B-B14F-4D97-AF65-F5344CB8AC3E}">
        <p14:creationId xmlns:p14="http://schemas.microsoft.com/office/powerpoint/2010/main" val="1714079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p>
            <a:pPr lvl="0"/>
            <a:r>
              <a:rPr lang="en-GB"/>
              <a:t>Title Goes Here</a:t>
            </a:r>
          </a:p>
        </p:txBody>
      </p:sp>
      <p:sp>
        <p:nvSpPr>
          <p:cNvPr id="13" name="Rectangle 4"/>
          <p:cNvSpPr>
            <a:spLocks noChangeArrowheads="1"/>
          </p:cNvSpPr>
          <p:nvPr userDrawn="1"/>
        </p:nvSpPr>
        <p:spPr bwMode="ltGray">
          <a:xfrm>
            <a:off x="477679" y="4741653"/>
            <a:ext cx="3401050" cy="154518"/>
          </a:xfrm>
          <a:prstGeom prst="rect">
            <a:avLst/>
          </a:prstGeom>
          <a:noFill/>
          <a:ln w="9525">
            <a:noFill/>
            <a:miter lim="800000"/>
            <a:headEnd/>
            <a:tailEnd/>
          </a:ln>
          <a:effectLst/>
        </p:spPr>
        <p:txBody>
          <a:bodyPr wrap="square" lIns="61586" tIns="30792" rIns="61586" bIns="30792" anchor="b">
            <a:spAutoFit/>
          </a:bodyPr>
          <a:lstStyle/>
          <a:p>
            <a:pPr defTabSz="610744" fontAlgn="auto">
              <a:spcBef>
                <a:spcPts val="0"/>
              </a:spcBef>
              <a:spcAft>
                <a:spcPts val="0"/>
              </a:spcAft>
              <a:defRPr/>
            </a:pPr>
            <a:r>
              <a:rPr lang="en-US" sz="600" spc="20" baseline="0">
                <a:solidFill>
                  <a:schemeClr val="bg2">
                    <a:lumMod val="65000"/>
                  </a:schemeClr>
                </a:solidFill>
                <a:latin typeface="+mn-lt"/>
                <a:ea typeface="+mn-ea"/>
                <a:cs typeface="CiscoSans Thin"/>
              </a:rPr>
              <a:t>© 2019  Cisco and/or its affiliates. All rights reserved.   Cisco Confidential</a:t>
            </a:r>
          </a:p>
        </p:txBody>
      </p:sp>
    </p:spTree>
  </p:cSld>
  <p:clrMap bg1="lt1" tx1="dk1" bg2="lt2" tx2="dk2" accent1="accent1" accent2="accent2" accent3="accent3" accent4="accent4" accent5="accent5" accent6="accent6" hlink="hlink" folHlink="folHlink"/>
  <p:sldLayoutIdLst>
    <p:sldLayoutId id="2147483874" r:id="rId1"/>
    <p:sldLayoutId id="2147483876" r:id="rId2"/>
    <p:sldLayoutId id="2147484013" r:id="rId3"/>
    <p:sldLayoutId id="2147483982" r:id="rId4"/>
    <p:sldLayoutId id="2147484014" r:id="rId5"/>
    <p:sldLayoutId id="2147483978" r:id="rId6"/>
    <p:sldLayoutId id="2147483979" r:id="rId7"/>
    <p:sldLayoutId id="2147483980" r:id="rId8"/>
    <p:sldLayoutId id="2147483981" r:id="rId9"/>
    <p:sldLayoutId id="2147483879" r:id="rId10"/>
    <p:sldLayoutId id="2147483976" r:id="rId11"/>
    <p:sldLayoutId id="2147483885" r:id="rId12"/>
    <p:sldLayoutId id="2147484011" r:id="rId13"/>
    <p:sldLayoutId id="2147483985" r:id="rId14"/>
    <p:sldLayoutId id="2147483986" r:id="rId15"/>
    <p:sldLayoutId id="2147483969" r:id="rId16"/>
    <p:sldLayoutId id="2147483968" r:id="rId17"/>
    <p:sldLayoutId id="2147483973" r:id="rId18"/>
    <p:sldLayoutId id="2147483967" r:id="rId19"/>
    <p:sldLayoutId id="2147483970" r:id="rId20"/>
    <p:sldLayoutId id="2147483987" r:id="rId21"/>
    <p:sldLayoutId id="2147483983" r:id="rId22"/>
    <p:sldLayoutId id="2147483971" r:id="rId23"/>
    <p:sldLayoutId id="2147483972" r:id="rId24"/>
    <p:sldLayoutId id="2147483897" r:id="rId25"/>
    <p:sldLayoutId id="2147484021" r:id="rId26"/>
    <p:sldLayoutId id="2147484022" r:id="rId27"/>
    <p:sldLayoutId id="2147484024"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4213" rtl="0" eaLnBrk="1" fontAlgn="base" hangingPunct="1">
        <a:lnSpc>
          <a:spcPct val="80000"/>
        </a:lnSpc>
        <a:spcBef>
          <a:spcPct val="0"/>
        </a:spcBef>
        <a:spcAft>
          <a:spcPct val="0"/>
        </a:spcAft>
        <a:defRPr lang="en-US" sz="2800" b="0" i="0" u="none" kern="1200" dirty="0">
          <a:solidFill>
            <a:schemeClr val="tx2"/>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892" userDrawn="1">
          <p15:clr>
            <a:srgbClr val="F26B43"/>
          </p15:clr>
        </p15:guide>
        <p15:guide id="2" pos="336" userDrawn="1">
          <p15:clr>
            <a:srgbClr val="F26B43"/>
          </p15:clr>
        </p15:guide>
        <p15:guide id="3" pos="5448" userDrawn="1">
          <p15:clr>
            <a:srgbClr val="F26B43"/>
          </p15:clr>
        </p15:guide>
        <p15:guide id="4" orient="horz" pos="757" userDrawn="1">
          <p15:clr>
            <a:srgbClr val="F26B43"/>
          </p15:clr>
        </p15:guide>
        <p15:guide id="5" orient="horz" pos="335" userDrawn="1">
          <p15:clr>
            <a:srgbClr val="F26B43"/>
          </p15:clr>
        </p15:guide>
        <p15:guide id="6" pos="2876" userDrawn="1">
          <p15:clr>
            <a:srgbClr val="F26B43"/>
          </p15:clr>
        </p15:guide>
        <p15:guide id="7" orient="horz" pos="104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hyperlink" Target="https://www.cisco.com/c/en/us/products/collateral/conferencing/webex-meetings/white_paper_c11-691351.html" TargetMode="External"/><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hyperlink" Target="https://help.webex.com/8zi8tq/Cisco-Webex-Best-Practices-for-Secure-Meetings-Host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w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hyperlink" Target="https://blog.webex.com/video-conferencing/working-smarter-anywhere-working-remotely/" TargetMode="External"/><Relationship Id="rId4" Type="http://schemas.openxmlformats.org/officeDocument/2006/relationships/hyperlink" Target="https://www.youtube.com/playlist?list=PL_YnWo4XhzTfhkcwB6M1a-wJ9dTlz58yz"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s://help.webex.com/n62735y/Record-a-Cisco-Webex-Meeting" TargetMode="External"/><Relationship Id="rId5" Type="http://schemas.openxmlformats.org/officeDocument/2006/relationships/hyperlink" Target="https://help.webex.com/5ddww5/Share-Content-in-Cisco-Webex-Meetings-and-Cisco-Webex-Events" TargetMode="External"/><Relationship Id="rId4" Type="http://schemas.openxmlformats.org/officeDocument/2006/relationships/hyperlink" Target="https://help.webex.com/WBX54824/How-Do-I-Specify-the-Default-Numbers-Displayed-on-the-Teleconference-Window-Host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wmf"/></Relationships>
</file>

<file path=ppt/slides/_rels/slide18.xml.rels><?xml version="1.0" encoding="UTF-8" standalone="yes"?>
<Relationships xmlns="http://schemas.openxmlformats.org/package/2006/relationships"><Relationship Id="rId3" Type="http://schemas.openxmlformats.org/officeDocument/2006/relationships/hyperlink" Target="https://help.webex.com/en-us/WBX37914/What-is-VoIP-and-Integrated-VoIP"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hyperlink" Target="https://help.webex.com/wly1cdb/Explore-the-Webex-Meetings-Mobile-App-for-iOS-and-Android" TargetMode="External"/><Relationship Id="rId4" Type="http://schemas.openxmlformats.org/officeDocument/2006/relationships/hyperlink" Target="https://help.webex.com/WBX25713/How-Do-I-Find-the-Global-Dial-In-Number-for-My-Meeting"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help.webex.com/en-us/nlkiw8e/Add-Multiple-Users-in-Cisco-Webex-Control-Hub-with-the-CSV-Template" TargetMode="External"/><Relationship Id="rId3" Type="http://schemas.openxmlformats.org/officeDocument/2006/relationships/image" Target="../media/image36.png"/><Relationship Id="rId7" Type="http://schemas.openxmlformats.org/officeDocument/2006/relationships/hyperlink" Target="https://help.webex.com/en-us/v71ztb/Add-Users-Manually-in-Cisco-Webex-Control-Hub"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hyperlink" Target="https://help.webex.com/nkp5qs8/Modify-Your-Automatic-License-Assignment-Template" TargetMode="External"/><Relationship Id="rId5" Type="http://schemas.openxmlformats.org/officeDocument/2006/relationships/hyperlink" Target="https://help.webex.com/n6jxw9e/Claim-Users-to-Your-Organization-Convert-Users" TargetMode="External"/><Relationship Id="rId4" Type="http://schemas.openxmlformats.org/officeDocument/2006/relationships/hyperlink" Target="https://help.webex.com/nxz79m5/Add-Verify-and-Claim-Domains" TargetMode="External"/><Relationship Id="rId9" Type="http://schemas.openxmlformats.org/officeDocument/2006/relationships/hyperlink" Target="https://help.webex.com/en-us/nj34yk2/Ways-to-Add-and-Manage-Users-in-Cisco-Webex-Control-Hub"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hyperlink" Target="https://help.webex.com/landing/onlineclasses/upcomingClass/" TargetMode="External"/><Relationship Id="rId5" Type="http://schemas.openxmlformats.org/officeDocument/2006/relationships/image" Target="../media/image3.png"/><Relationship Id="rId4" Type="http://schemas.openxmlformats.org/officeDocument/2006/relationships/hyperlink" Target="https://help.webex.com/file/html/DXE/adoption/index"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8.x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s://help.webex.com/en-us/WBX264/How-Do-I-Allow-Webex-Meetings-Traffic-on-My-Network"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cisco.com/c/en/us/products/collateral/conferencing/webex-meetings/white_paper_c11-691351.html"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hyperlink" Target="https://www.cisco.com/c/en/us/products/collateral/conferencing/webex-meetings/white_paper_c11-691351.html" TargetMode="External"/><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5764" y="2639977"/>
            <a:ext cx="8535355" cy="644730"/>
          </a:xfrm>
        </p:spPr>
        <p:txBody>
          <a:bodyPr/>
          <a:lstStyle/>
          <a:p>
            <a:r>
              <a:rPr lang="en-US"/>
              <a:t>Cisco Webex: </a:t>
            </a:r>
            <a:br>
              <a:rPr lang="en-US"/>
            </a:br>
            <a:r>
              <a:rPr lang="en-US" b="1" i="1">
                <a:latin typeface="CiscoSansTT BoldOblique" panose="020B0503020201020303" pitchFamily="34" charset="0"/>
                <a:cs typeface="CiscoSansTT BoldOblique" panose="020B0503020201020303" pitchFamily="34" charset="0"/>
              </a:rPr>
              <a:t>Rapid Deployment and Expansion</a:t>
            </a:r>
          </a:p>
        </p:txBody>
      </p:sp>
      <p:sp>
        <p:nvSpPr>
          <p:cNvPr id="3" name="Text Placeholder 2"/>
          <p:cNvSpPr>
            <a:spLocks noGrp="1"/>
          </p:cNvSpPr>
          <p:nvPr>
            <p:ph type="body" sz="quarter" idx="12"/>
          </p:nvPr>
        </p:nvSpPr>
        <p:spPr/>
        <p:txBody>
          <a:bodyPr/>
          <a:lstStyle/>
          <a:p>
            <a:r>
              <a:rPr lang="en-US"/>
              <a:t>March 2020</a:t>
            </a:r>
          </a:p>
        </p:txBody>
      </p:sp>
    </p:spTree>
    <p:extLst>
      <p:ext uri="{BB962C8B-B14F-4D97-AF65-F5344CB8AC3E}">
        <p14:creationId xmlns:p14="http://schemas.microsoft.com/office/powerpoint/2010/main" val="277440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103121"/>
            <a:ext cx="3662024" cy="2576416"/>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When meetings are publicly listed, anyone can see the subject and time of the meeting without authentication.</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Security Preparations</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5690"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r>
              <a:rPr lang="en-US" sz="2000" b="1">
                <a:solidFill>
                  <a:schemeClr val="accent5"/>
                </a:solidFill>
              </a:rPr>
              <a:t>Go unlisted!</a:t>
            </a:r>
          </a:p>
        </p:txBody>
      </p:sp>
      <p:pic>
        <p:nvPicPr>
          <p:cNvPr id="27" name="Picture 26">
            <a:extLst>
              <a:ext uri="{FF2B5EF4-FFF2-40B4-BE49-F238E27FC236}">
                <a16:creationId xmlns:a16="http://schemas.microsoft.com/office/drawing/2014/main" id="{64B45D8E-F81E-D048-8ECE-6B46377E2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pic>
        <p:nvPicPr>
          <p:cNvPr id="6" name="Picture 5">
            <a:extLst>
              <a:ext uri="{FF2B5EF4-FFF2-40B4-BE49-F238E27FC236}">
                <a16:creationId xmlns:a16="http://schemas.microsoft.com/office/drawing/2014/main" id="{C1EA16C6-388B-BF40-89A0-6F741C918442}"/>
              </a:ext>
            </a:extLst>
          </p:cNvPr>
          <p:cNvPicPr>
            <a:picLocks noChangeAspect="1"/>
          </p:cNvPicPr>
          <p:nvPr/>
        </p:nvPicPr>
        <p:blipFill>
          <a:blip r:embed="rId4"/>
          <a:stretch>
            <a:fillRect/>
          </a:stretch>
        </p:blipFill>
        <p:spPr>
          <a:xfrm>
            <a:off x="4249014" y="2383972"/>
            <a:ext cx="2641643" cy="2288349"/>
          </a:xfrm>
          <a:prstGeom prst="rect">
            <a:avLst/>
          </a:prstGeom>
        </p:spPr>
      </p:pic>
      <p:pic>
        <p:nvPicPr>
          <p:cNvPr id="8" name="Picture 7">
            <a:extLst>
              <a:ext uri="{FF2B5EF4-FFF2-40B4-BE49-F238E27FC236}">
                <a16:creationId xmlns:a16="http://schemas.microsoft.com/office/drawing/2014/main" id="{7B2B3B50-5343-BC4D-AFAE-6CE3A2612526}"/>
              </a:ext>
            </a:extLst>
          </p:cNvPr>
          <p:cNvPicPr>
            <a:picLocks noChangeAspect="1"/>
          </p:cNvPicPr>
          <p:nvPr/>
        </p:nvPicPr>
        <p:blipFill>
          <a:blip r:embed="rId5"/>
          <a:stretch>
            <a:fillRect/>
          </a:stretch>
        </p:blipFill>
        <p:spPr>
          <a:xfrm>
            <a:off x="6196371" y="3079130"/>
            <a:ext cx="2837225" cy="2057286"/>
          </a:xfrm>
          <a:prstGeom prst="rect">
            <a:avLst/>
          </a:prstGeom>
        </p:spPr>
      </p:pic>
      <p:sp>
        <p:nvSpPr>
          <p:cNvPr id="12" name="Freeform 690">
            <a:extLst>
              <a:ext uri="{FF2B5EF4-FFF2-40B4-BE49-F238E27FC236}">
                <a16:creationId xmlns:a16="http://schemas.microsoft.com/office/drawing/2014/main" id="{39575ACE-6416-7440-8B52-1E7D19855B02}"/>
              </a:ext>
            </a:extLst>
          </p:cNvPr>
          <p:cNvSpPr>
            <a:spLocks noChangeAspect="1"/>
          </p:cNvSpPr>
          <p:nvPr/>
        </p:nvSpPr>
        <p:spPr bwMode="auto">
          <a:xfrm>
            <a:off x="7138844" y="2383973"/>
            <a:ext cx="1133794" cy="1080566"/>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a:extLst>
              <a:ext uri="{FF2B5EF4-FFF2-40B4-BE49-F238E27FC236}">
                <a16:creationId xmlns:a16="http://schemas.microsoft.com/office/drawing/2014/main" id="{A8384C20-6416-BD46-AA18-0B5A1B0F21F2}"/>
              </a:ext>
            </a:extLst>
          </p:cNvPr>
          <p:cNvGrpSpPr/>
          <p:nvPr/>
        </p:nvGrpSpPr>
        <p:grpSpPr>
          <a:xfrm>
            <a:off x="4943087" y="2247110"/>
            <a:ext cx="795138" cy="774693"/>
            <a:chOff x="4943087" y="2169620"/>
            <a:chExt cx="795138" cy="774693"/>
          </a:xfrm>
        </p:grpSpPr>
        <p:cxnSp>
          <p:nvCxnSpPr>
            <p:cNvPr id="10" name="Straight Connector 9">
              <a:extLst>
                <a:ext uri="{FF2B5EF4-FFF2-40B4-BE49-F238E27FC236}">
                  <a16:creationId xmlns:a16="http://schemas.microsoft.com/office/drawing/2014/main" id="{937BEBF0-A522-D547-9B32-6ED8E667B1C4}"/>
                </a:ext>
              </a:extLst>
            </p:cNvPr>
            <p:cNvCxnSpPr>
              <a:cxnSpLocks/>
            </p:cNvCxnSpPr>
            <p:nvPr/>
          </p:nvCxnSpPr>
          <p:spPr>
            <a:xfrm>
              <a:off x="4943087" y="2169620"/>
              <a:ext cx="795138" cy="774693"/>
            </a:xfrm>
            <a:prstGeom prst="line">
              <a:avLst/>
            </a:prstGeom>
            <a:ln w="254000" cap="rnd"/>
            <a:effectLst/>
          </p:spPr>
          <p:style>
            <a:lnRef idx="2">
              <a:schemeClr val="accent6"/>
            </a:lnRef>
            <a:fillRef idx="0">
              <a:schemeClr val="accent6"/>
            </a:fillRef>
            <a:effectRef idx="1">
              <a:schemeClr val="accent6"/>
            </a:effectRef>
            <a:fontRef idx="minor">
              <a:schemeClr val="tx1"/>
            </a:fontRef>
          </p:style>
        </p:cxnSp>
        <p:cxnSp>
          <p:nvCxnSpPr>
            <p:cNvPr id="16" name="Straight Connector 15">
              <a:extLst>
                <a:ext uri="{FF2B5EF4-FFF2-40B4-BE49-F238E27FC236}">
                  <a16:creationId xmlns:a16="http://schemas.microsoft.com/office/drawing/2014/main" id="{3931C794-E90E-2941-8E72-94C41B23B514}"/>
                </a:ext>
              </a:extLst>
            </p:cNvPr>
            <p:cNvCxnSpPr>
              <a:cxnSpLocks/>
            </p:cNvCxnSpPr>
            <p:nvPr/>
          </p:nvCxnSpPr>
          <p:spPr>
            <a:xfrm flipH="1">
              <a:off x="4964141" y="2169620"/>
              <a:ext cx="774084" cy="774693"/>
            </a:xfrm>
            <a:prstGeom prst="line">
              <a:avLst/>
            </a:prstGeom>
            <a:ln w="254000" cap="rnd"/>
            <a:effectLst/>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val="9590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249541"/>
            <a:ext cx="3662024"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Don’t leave the front door wide open when you’re discussing sensitive or confidential topics.</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Security Preparations</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7304"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r>
              <a:rPr lang="en-US" sz="2000" b="1">
                <a:solidFill>
                  <a:schemeClr val="accent5"/>
                </a:solidFill>
              </a:rPr>
              <a:t>Let us lock the door behind you</a:t>
            </a:r>
          </a:p>
        </p:txBody>
      </p:sp>
      <p:pic>
        <p:nvPicPr>
          <p:cNvPr id="6" name="Picture 5">
            <a:extLst>
              <a:ext uri="{FF2B5EF4-FFF2-40B4-BE49-F238E27FC236}">
                <a16:creationId xmlns:a16="http://schemas.microsoft.com/office/drawing/2014/main" id="{0A11D067-3BD6-3341-81DE-E623CB8A3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
        <p:nvSpPr>
          <p:cNvPr id="7" name="TextBox 6">
            <a:extLst>
              <a:ext uri="{FF2B5EF4-FFF2-40B4-BE49-F238E27FC236}">
                <a16:creationId xmlns:a16="http://schemas.microsoft.com/office/drawing/2014/main" id="{A6896D0E-5C50-9347-ADAC-4846A6C2E428}"/>
              </a:ext>
            </a:extLst>
          </p:cNvPr>
          <p:cNvSpPr txBox="1"/>
          <p:nvPr/>
        </p:nvSpPr>
        <p:spPr>
          <a:xfrm>
            <a:off x="5188906" y="2049758"/>
            <a:ext cx="3648241" cy="1046440"/>
          </a:xfrm>
          <a:prstGeom prst="rect">
            <a:avLst/>
          </a:prstGeom>
          <a:noFill/>
        </p:spPr>
        <p:txBody>
          <a:bodyPr wrap="square" rtlCol="0">
            <a:spAutoFit/>
          </a:bodyPr>
          <a:lstStyle/>
          <a:p>
            <a:r>
              <a:rPr lang="en-US" sz="1400" b="1">
                <a:solidFill>
                  <a:schemeClr val="accent2"/>
                </a:solidFill>
                <a:latin typeface="+mn-lt"/>
              </a:rPr>
              <a:t>Auto-Lock</a:t>
            </a:r>
          </a:p>
          <a:p>
            <a:pPr>
              <a:spcAft>
                <a:spcPts val="0"/>
              </a:spcAft>
            </a:pPr>
            <a:r>
              <a:rPr lang="en-US" sz="1200">
                <a:latin typeface="+mn-lt"/>
              </a:rPr>
              <a:t>To ensure that meetings are private when using the Personal Meeting Room link, Cisco recommends locking the room after a designated time. </a:t>
            </a:r>
          </a:p>
        </p:txBody>
      </p:sp>
      <p:sp>
        <p:nvSpPr>
          <p:cNvPr id="8" name="Freeform 690">
            <a:extLst>
              <a:ext uri="{FF2B5EF4-FFF2-40B4-BE49-F238E27FC236}">
                <a16:creationId xmlns:a16="http://schemas.microsoft.com/office/drawing/2014/main" id="{4062ABCF-371E-0E46-A44A-12876C418F4C}"/>
              </a:ext>
            </a:extLst>
          </p:cNvPr>
          <p:cNvSpPr>
            <a:spLocks noChangeAspect="1"/>
          </p:cNvSpPr>
          <p:nvPr/>
        </p:nvSpPr>
        <p:spPr bwMode="auto">
          <a:xfrm>
            <a:off x="4913325" y="2052114"/>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pic>
        <p:nvPicPr>
          <p:cNvPr id="4" name="Picture 8" descr="A screenshot of a social media post&#10;&#10;Description generated with very high confidence">
            <a:extLst>
              <a:ext uri="{FF2B5EF4-FFF2-40B4-BE49-F238E27FC236}">
                <a16:creationId xmlns:a16="http://schemas.microsoft.com/office/drawing/2014/main" id="{D00D8125-1AA1-4D25-8336-2219A35DA0A9}"/>
              </a:ext>
            </a:extLst>
          </p:cNvPr>
          <p:cNvPicPr>
            <a:picLocks noChangeAspect="1"/>
          </p:cNvPicPr>
          <p:nvPr/>
        </p:nvPicPr>
        <p:blipFill>
          <a:blip r:embed="rId4"/>
          <a:stretch>
            <a:fillRect/>
          </a:stretch>
        </p:blipFill>
        <p:spPr>
          <a:xfrm>
            <a:off x="4717473" y="3035865"/>
            <a:ext cx="4374572" cy="1898097"/>
          </a:xfrm>
          <a:prstGeom prst="rect">
            <a:avLst/>
          </a:prstGeom>
        </p:spPr>
      </p:pic>
    </p:spTree>
    <p:extLst>
      <p:ext uri="{BB962C8B-B14F-4D97-AF65-F5344CB8AC3E}">
        <p14:creationId xmlns:p14="http://schemas.microsoft.com/office/powerpoint/2010/main" val="417658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2" y="2249541"/>
            <a:ext cx="3976911"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Webex provides a secure environment, yet can be configured as an open place to collaborate. </a:t>
            </a:r>
          </a:p>
          <a:p>
            <a:pPr marL="114300" lvl="1" indent="0" algn="ctr" defTabSz="457200">
              <a:lnSpc>
                <a:spcPct val="100000"/>
              </a:lnSpc>
              <a:spcBef>
                <a:spcPts val="1200"/>
              </a:spcBef>
              <a:buClrTx/>
              <a:buSzTx/>
              <a:buNone/>
            </a:pPr>
            <a:r>
              <a:rPr lang="en-US" sz="2000">
                <a:solidFill>
                  <a:srgbClr val="FFFFFF"/>
                </a:solidFill>
                <a:ea typeface="+mn-ea"/>
                <a:cs typeface="+mn-cs"/>
              </a:rPr>
              <a:t>These security features allow hosts to tailor Webex to their business needs.</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Security Preparations</a:t>
            </a:r>
            <a:endParaRPr lang="en-US">
              <a:solidFill>
                <a:schemeClr val="accent5"/>
              </a:solidFill>
            </a:endParaRP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7304"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370"/>
            <a:r>
              <a:rPr lang="en-US" sz="2000" b="1">
                <a:solidFill>
                  <a:schemeClr val="accent5"/>
                </a:solidFill>
              </a:rPr>
              <a:t>Hosting Secure Meetings</a:t>
            </a:r>
            <a:endParaRPr lang="en-US" sz="1600">
              <a:solidFill>
                <a:schemeClr val="accent5"/>
              </a:solidFill>
            </a:endParaRPr>
          </a:p>
        </p:txBody>
      </p:sp>
      <p:sp>
        <p:nvSpPr>
          <p:cNvPr id="4" name="TextBox 3">
            <a:extLst>
              <a:ext uri="{FF2B5EF4-FFF2-40B4-BE49-F238E27FC236}">
                <a16:creationId xmlns:a16="http://schemas.microsoft.com/office/drawing/2014/main" id="{1882A77E-9BA4-9D44-949E-A4D4CEED0175}"/>
              </a:ext>
            </a:extLst>
          </p:cNvPr>
          <p:cNvSpPr txBox="1"/>
          <p:nvPr/>
        </p:nvSpPr>
        <p:spPr>
          <a:xfrm>
            <a:off x="5014092" y="2128853"/>
            <a:ext cx="3976912" cy="2908489"/>
          </a:xfrm>
          <a:prstGeom prst="rect">
            <a:avLst/>
          </a:prstGeom>
          <a:noFill/>
        </p:spPr>
        <p:txBody>
          <a:bodyPr wrap="square" rtlCol="0" anchor="t">
            <a:spAutoFit/>
          </a:bodyPr>
          <a:lstStyle/>
          <a:p>
            <a:r>
              <a:rPr lang="en-US" sz="1400" b="1">
                <a:solidFill>
                  <a:schemeClr val="accent2"/>
                </a:solidFill>
                <a:latin typeface="+mn-lt"/>
                <a:ea typeface="ＭＳ Ｐゴシック"/>
              </a:rPr>
              <a:t>Do not share your PINs or Passwords</a:t>
            </a:r>
            <a:endParaRPr lang="en-US">
              <a:solidFill>
                <a:schemeClr val="accent2"/>
              </a:solidFill>
            </a:endParaRPr>
          </a:p>
          <a:p>
            <a:pPr>
              <a:spcAft>
                <a:spcPts val="0"/>
              </a:spcAft>
            </a:pPr>
            <a:r>
              <a:rPr lang="en-US" sz="1100">
                <a:latin typeface="+mn-lt"/>
                <a:ea typeface="ＭＳ Ｐゴシック"/>
              </a:rPr>
              <a:t>Webex can be configured to allow anyone authenticated to the site to join or host your meetings, removing any need to share host PINs and passwords.</a:t>
            </a:r>
          </a:p>
          <a:p>
            <a:pPr>
              <a:spcAft>
                <a:spcPts val="0"/>
              </a:spcAft>
            </a:pPr>
            <a:endParaRPr lang="en-US" sz="1200">
              <a:latin typeface="+mn-lt"/>
            </a:endParaRPr>
          </a:p>
          <a:p>
            <a:pPr>
              <a:spcAft>
                <a:spcPts val="0"/>
              </a:spcAft>
            </a:pPr>
            <a:r>
              <a:rPr lang="en-US" sz="1400" b="1">
                <a:solidFill>
                  <a:schemeClr val="accent1"/>
                </a:solidFill>
                <a:latin typeface="+mn-lt"/>
                <a:ea typeface="ＭＳ Ｐゴシック"/>
              </a:rPr>
              <a:t>Validate identity of all users in a call</a:t>
            </a:r>
            <a:endParaRPr lang="en-US" sz="1400" b="1">
              <a:solidFill>
                <a:schemeClr val="accent1"/>
              </a:solidFill>
              <a:latin typeface="+mn-lt"/>
            </a:endParaRPr>
          </a:p>
          <a:p>
            <a:pPr>
              <a:spcAft>
                <a:spcPts val="0"/>
              </a:spcAft>
            </a:pPr>
            <a:r>
              <a:rPr lang="en-US" sz="1100">
                <a:latin typeface="+mn-lt"/>
                <a:ea typeface="ＭＳ Ｐゴシック"/>
              </a:rPr>
              <a:t>Ask users to turn on their video or state their name to confirm their identity. Not sure who someone is, or they do not respond? As a host, you can expel unexpected or uninvited attendees from the participant panel.</a:t>
            </a:r>
          </a:p>
          <a:p>
            <a:pPr>
              <a:spcAft>
                <a:spcPts val="0"/>
              </a:spcAft>
            </a:pPr>
            <a:endParaRPr lang="en-US" sz="1100">
              <a:latin typeface="+mn-lt"/>
              <a:hlinkClick r:id="rId3"/>
            </a:endParaRPr>
          </a:p>
          <a:p>
            <a:pPr>
              <a:spcAft>
                <a:spcPts val="0"/>
              </a:spcAft>
            </a:pPr>
            <a:r>
              <a:rPr lang="en-US" sz="1400" b="1">
                <a:solidFill>
                  <a:schemeClr val="accent5"/>
                </a:solidFill>
                <a:latin typeface="+mn-lt"/>
                <a:ea typeface="ＭＳ Ｐゴシック"/>
              </a:rPr>
              <a:t>Share your application, not your screen</a:t>
            </a:r>
            <a:endParaRPr lang="en-US" sz="1400" b="1">
              <a:solidFill>
                <a:schemeClr val="accent5"/>
              </a:solidFill>
              <a:latin typeface="+mn-lt"/>
            </a:endParaRPr>
          </a:p>
          <a:p>
            <a:pPr>
              <a:spcAft>
                <a:spcPts val="0"/>
              </a:spcAft>
            </a:pPr>
            <a:r>
              <a:rPr lang="en-US" sz="1100">
                <a:latin typeface="CiscoSansTT ExtraLight"/>
                <a:ea typeface="ＭＳ Ｐゴシック"/>
                <a:cs typeface="Arial"/>
              </a:rPr>
              <a:t>Use Share &gt; Application &gt; instead of Share &gt; My Screen to share specific applications and prevent accidental exposure of sensitive information on your screen.</a:t>
            </a:r>
            <a:endParaRPr lang="en-US">
              <a:cs typeface="Arial"/>
            </a:endParaRPr>
          </a:p>
          <a:p>
            <a:pPr algn="r">
              <a:spcAft>
                <a:spcPts val="0"/>
              </a:spcAft>
            </a:pPr>
            <a:r>
              <a:rPr lang="en-US" sz="800">
                <a:latin typeface="CiscoSansTT ExtraLight"/>
                <a:ea typeface="ＭＳ Ｐゴシック"/>
                <a:cs typeface="Arial"/>
                <a:hlinkClick r:id="rId4"/>
              </a:rPr>
              <a:t>LEARN MORE</a:t>
            </a:r>
            <a:endParaRPr lang="en-US"/>
          </a:p>
        </p:txBody>
      </p:sp>
      <p:grpSp>
        <p:nvGrpSpPr>
          <p:cNvPr id="14" name="Group 13">
            <a:extLst>
              <a:ext uri="{FF2B5EF4-FFF2-40B4-BE49-F238E27FC236}">
                <a16:creationId xmlns:a16="http://schemas.microsoft.com/office/drawing/2014/main" id="{9C6A856C-0BD9-1E44-93BF-F63132C64CC1}"/>
              </a:ext>
            </a:extLst>
          </p:cNvPr>
          <p:cNvGrpSpPr>
            <a:grpSpLocks noChangeAspect="1"/>
          </p:cNvGrpSpPr>
          <p:nvPr/>
        </p:nvGrpSpPr>
        <p:grpSpPr>
          <a:xfrm>
            <a:off x="7914430" y="4861218"/>
            <a:ext cx="245272" cy="101600"/>
            <a:chOff x="5357609" y="613610"/>
            <a:chExt cx="547984" cy="226993"/>
          </a:xfrm>
        </p:grpSpPr>
        <p:sp>
          <p:nvSpPr>
            <p:cNvPr id="15" name="Oval 186">
              <a:extLst>
                <a:ext uri="{FF2B5EF4-FFF2-40B4-BE49-F238E27FC236}">
                  <a16:creationId xmlns:a16="http://schemas.microsoft.com/office/drawing/2014/main" id="{CD64B2F3-FCD8-B346-AE30-D62E0D657ECE}"/>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87">
              <a:extLst>
                <a:ext uri="{FF2B5EF4-FFF2-40B4-BE49-F238E27FC236}">
                  <a16:creationId xmlns:a16="http://schemas.microsoft.com/office/drawing/2014/main" id="{1D0C4239-4311-0D42-BA66-A4AC64B8222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88">
              <a:extLst>
                <a:ext uri="{FF2B5EF4-FFF2-40B4-BE49-F238E27FC236}">
                  <a16:creationId xmlns:a16="http://schemas.microsoft.com/office/drawing/2014/main" id="{B12A1576-2F7A-F94F-AAB5-4695556A615E}"/>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89">
              <a:extLst>
                <a:ext uri="{FF2B5EF4-FFF2-40B4-BE49-F238E27FC236}">
                  <a16:creationId xmlns:a16="http://schemas.microsoft.com/office/drawing/2014/main" id="{36A1CEB6-4912-5941-970E-A10CFAF4163E}"/>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90">
              <a:extLst>
                <a:ext uri="{FF2B5EF4-FFF2-40B4-BE49-F238E27FC236}">
                  <a16:creationId xmlns:a16="http://schemas.microsoft.com/office/drawing/2014/main" id="{5A4DE89E-42FC-1A4C-87AF-284F56295149}"/>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1">
              <a:extLst>
                <a:ext uri="{FF2B5EF4-FFF2-40B4-BE49-F238E27FC236}">
                  <a16:creationId xmlns:a16="http://schemas.microsoft.com/office/drawing/2014/main" id="{90E4791F-AE84-7B46-A010-97A5C5F7261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2">
              <a:extLst>
                <a:ext uri="{FF2B5EF4-FFF2-40B4-BE49-F238E27FC236}">
                  <a16:creationId xmlns:a16="http://schemas.microsoft.com/office/drawing/2014/main" id="{ADE525FD-BAED-C543-AD3F-3E154E95AFDA}"/>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90">
            <a:extLst>
              <a:ext uri="{FF2B5EF4-FFF2-40B4-BE49-F238E27FC236}">
                <a16:creationId xmlns:a16="http://schemas.microsoft.com/office/drawing/2014/main" id="{AC2E0954-1313-8F4C-A4B7-D0589656B448}"/>
              </a:ext>
            </a:extLst>
          </p:cNvPr>
          <p:cNvSpPr>
            <a:spLocks noChangeAspect="1"/>
          </p:cNvSpPr>
          <p:nvPr/>
        </p:nvSpPr>
        <p:spPr bwMode="auto">
          <a:xfrm>
            <a:off x="4780337" y="217277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90">
            <a:extLst>
              <a:ext uri="{FF2B5EF4-FFF2-40B4-BE49-F238E27FC236}">
                <a16:creationId xmlns:a16="http://schemas.microsoft.com/office/drawing/2014/main" id="{4142763F-F743-0B4E-8AF5-CC1C91228E38}"/>
              </a:ext>
            </a:extLst>
          </p:cNvPr>
          <p:cNvSpPr>
            <a:spLocks noChangeAspect="1"/>
          </p:cNvSpPr>
          <p:nvPr/>
        </p:nvSpPr>
        <p:spPr bwMode="auto">
          <a:xfrm>
            <a:off x="4780337" y="3072436"/>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690">
            <a:extLst>
              <a:ext uri="{FF2B5EF4-FFF2-40B4-BE49-F238E27FC236}">
                <a16:creationId xmlns:a16="http://schemas.microsoft.com/office/drawing/2014/main" id="{F4013A42-5F76-B245-9AB7-6048004E2CAA}"/>
              </a:ext>
            </a:extLst>
          </p:cNvPr>
          <p:cNvSpPr>
            <a:spLocks noChangeAspect="1"/>
          </p:cNvSpPr>
          <p:nvPr/>
        </p:nvSpPr>
        <p:spPr bwMode="auto">
          <a:xfrm>
            <a:off x="4780337" y="413592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pic>
        <p:nvPicPr>
          <p:cNvPr id="20" name="Picture 19">
            <a:extLst>
              <a:ext uri="{FF2B5EF4-FFF2-40B4-BE49-F238E27FC236}">
                <a16:creationId xmlns:a16="http://schemas.microsoft.com/office/drawing/2014/main" id="{D70E92FA-1C16-0E4A-A93B-1C6DDBCD49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Tree>
    <p:extLst>
      <p:ext uri="{BB962C8B-B14F-4D97-AF65-F5344CB8AC3E}">
        <p14:creationId xmlns:p14="http://schemas.microsoft.com/office/powerpoint/2010/main" val="129188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396" y="341313"/>
            <a:ext cx="3775857" cy="731837"/>
          </a:xfrm>
        </p:spPr>
        <p:txBody>
          <a:bodyPr/>
          <a:lstStyle/>
          <a:p>
            <a:r>
              <a:rPr lang="en-US"/>
              <a:t>Best Practices</a:t>
            </a:r>
          </a:p>
        </p:txBody>
      </p:sp>
      <p:sp>
        <p:nvSpPr>
          <p:cNvPr id="12" name="Text Box 56" descr="© INSCALE GmbH, 26.05.2010&#10;http://www.presentationload.com/"/>
          <p:cNvSpPr txBox="1">
            <a:spLocks noChangeArrowheads="1"/>
          </p:cNvSpPr>
          <p:nvPr/>
        </p:nvSpPr>
        <p:spPr bwMode="gray">
          <a:xfrm>
            <a:off x="5007397" y="1180815"/>
            <a:ext cx="3809044" cy="465517"/>
          </a:xfrm>
          <a:prstGeom prst="rect">
            <a:avLst/>
          </a:prstGeom>
          <a:noFill/>
          <a:ln w="9525">
            <a:noFill/>
            <a:miter lim="800000"/>
            <a:headEnd/>
            <a:tailEnd/>
          </a:ln>
          <a:effectLst/>
        </p:spPr>
        <p:txBody>
          <a:bodyPr wrap="square" lIns="67509" tIns="0" rIns="54007" bIns="34295">
            <a:spAutoFit/>
          </a:bodyPr>
          <a:lstStyle/>
          <a:p>
            <a:pPr lvl="0">
              <a:spcBef>
                <a:spcPts val="450"/>
              </a:spcBef>
              <a:buClr>
                <a:schemeClr val="bg1"/>
              </a:buClr>
              <a:buSzPct val="70000"/>
            </a:pPr>
            <a:r>
              <a:rPr lang="en-GB" sz="1400" noProof="1">
                <a:latin typeface="+mn-lt"/>
                <a:cs typeface="Calibri" pitchFamily="34" charset="0"/>
              </a:rPr>
              <a:t>Enable security protocols that support rich collaboration with minimal risk.</a:t>
            </a:r>
          </a:p>
        </p:txBody>
      </p:sp>
      <p:sp>
        <p:nvSpPr>
          <p:cNvPr id="5" name="Text Box 56" descr="© INSCALE GmbH, 26.05.2010&#10;http://www.presentationload.com/"/>
          <p:cNvSpPr txBox="1">
            <a:spLocks noChangeArrowheads="1"/>
          </p:cNvSpPr>
          <p:nvPr/>
        </p:nvSpPr>
        <p:spPr bwMode="gray">
          <a:xfrm>
            <a:off x="5719119" y="2088977"/>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For First Time Remote Employees</a:t>
            </a:r>
          </a:p>
        </p:txBody>
      </p:sp>
      <p:sp>
        <p:nvSpPr>
          <p:cNvPr id="9" name="Text Box 56" descr="© INSCALE GmbH, 26.05.2010&#10;http://www.presentationload.com/"/>
          <p:cNvSpPr txBox="1">
            <a:spLocks noChangeArrowheads="1"/>
          </p:cNvSpPr>
          <p:nvPr/>
        </p:nvSpPr>
        <p:spPr bwMode="gray">
          <a:xfrm>
            <a:off x="5719119" y="3057686"/>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For Anyone</a:t>
            </a:r>
          </a:p>
        </p:txBody>
      </p:sp>
      <p:sp>
        <p:nvSpPr>
          <p:cNvPr id="18" name="Text Box 56" descr="© INSCALE GmbH, 26.05.2010&#10;http://www.presentationload.com/">
            <a:extLst>
              <a:ext uri="{FF2B5EF4-FFF2-40B4-BE49-F238E27FC236}">
                <a16:creationId xmlns:a16="http://schemas.microsoft.com/office/drawing/2014/main" id="{E43BD8F1-5D86-4647-B29E-B58CF6A3BD5E}"/>
              </a:ext>
            </a:extLst>
          </p:cNvPr>
          <p:cNvSpPr txBox="1">
            <a:spLocks noChangeArrowheads="1"/>
          </p:cNvSpPr>
          <p:nvPr/>
        </p:nvSpPr>
        <p:spPr bwMode="gray">
          <a:xfrm>
            <a:off x="5719119" y="4010988"/>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accent3"/>
                </a:solidFill>
                <a:latin typeface="+mn-lt"/>
                <a:cs typeface="Calibri" pitchFamily="34" charset="0"/>
              </a:rPr>
              <a:t>For Hosts</a:t>
            </a:r>
          </a:p>
        </p:txBody>
      </p:sp>
      <p:pic>
        <p:nvPicPr>
          <p:cNvPr id="13" name="Picture 12">
            <a:extLst>
              <a:ext uri="{FF2B5EF4-FFF2-40B4-BE49-F238E27FC236}">
                <a16:creationId xmlns:a16="http://schemas.microsoft.com/office/drawing/2014/main" id="{BE3B560D-DC6D-3E4F-B145-B2EE2646DE8A}"/>
              </a:ext>
            </a:extLst>
          </p:cNvPr>
          <p:cNvPicPr>
            <a:picLocks/>
          </p:cNvPicPr>
          <p:nvPr/>
        </p:nvPicPr>
        <p:blipFill>
          <a:blip r:embed="rId3"/>
          <a:stretch>
            <a:fillRect/>
          </a:stretch>
        </p:blipFill>
        <p:spPr>
          <a:xfrm>
            <a:off x="5101646" y="2910215"/>
            <a:ext cx="512064" cy="512064"/>
          </a:xfrm>
          <a:prstGeom prst="rect">
            <a:avLst/>
          </a:prstGeom>
        </p:spPr>
      </p:pic>
      <p:pic>
        <p:nvPicPr>
          <p:cNvPr id="14" name="Picture 13">
            <a:extLst>
              <a:ext uri="{FF2B5EF4-FFF2-40B4-BE49-F238E27FC236}">
                <a16:creationId xmlns:a16="http://schemas.microsoft.com/office/drawing/2014/main" id="{C6455387-36B0-4CCC-9D84-A780424B5D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1646" y="3873219"/>
            <a:ext cx="512064" cy="512064"/>
          </a:xfrm>
          <a:prstGeom prst="rect">
            <a:avLst/>
          </a:prstGeom>
        </p:spPr>
      </p:pic>
      <p:pic>
        <p:nvPicPr>
          <p:cNvPr id="15" name="Picture 14">
            <a:extLst>
              <a:ext uri="{FF2B5EF4-FFF2-40B4-BE49-F238E27FC236}">
                <a16:creationId xmlns:a16="http://schemas.microsoft.com/office/drawing/2014/main" id="{D5C12E5F-0F91-411E-9CC9-8EF04F54FD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1646" y="1947210"/>
            <a:ext cx="512064" cy="512064"/>
          </a:xfrm>
          <a:prstGeom prst="rect">
            <a:avLst/>
          </a:prstGeom>
        </p:spPr>
      </p:pic>
      <p:sp>
        <p:nvSpPr>
          <p:cNvPr id="16" name="Rectangle 15">
            <a:extLst>
              <a:ext uri="{FF2B5EF4-FFF2-40B4-BE49-F238E27FC236}">
                <a16:creationId xmlns:a16="http://schemas.microsoft.com/office/drawing/2014/main" id="{B354FBA2-E7BD-4050-B950-FF745AC08A19}"/>
              </a:ext>
            </a:extLst>
          </p:cNvPr>
          <p:cNvSpPr/>
          <p:nvPr/>
        </p:nvSpPr>
        <p:spPr>
          <a:xfrm>
            <a:off x="0" y="0"/>
            <a:ext cx="4715934" cy="5143500"/>
          </a:xfrm>
          <a:prstGeom prst="rect">
            <a:avLst/>
          </a:prstGeom>
          <a:solidFill>
            <a:srgbClr val="004669">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pic>
        <p:nvPicPr>
          <p:cNvPr id="20" name="Picture 19">
            <a:extLst>
              <a:ext uri="{FF2B5EF4-FFF2-40B4-BE49-F238E27FC236}">
                <a16:creationId xmlns:a16="http://schemas.microsoft.com/office/drawing/2014/main" id="{772DD357-AE87-497C-AA9C-39943269D508}"/>
              </a:ext>
            </a:extLst>
          </p:cNvPr>
          <p:cNvPicPr>
            <a:picLocks noChangeAspect="1"/>
          </p:cNvPicPr>
          <p:nvPr/>
        </p:nvPicPr>
        <p:blipFill>
          <a:blip r:embed="rId6"/>
          <a:stretch>
            <a:fillRect/>
          </a:stretch>
        </p:blipFill>
        <p:spPr>
          <a:xfrm>
            <a:off x="0" y="0"/>
            <a:ext cx="4715934" cy="5143500"/>
          </a:xfrm>
          <a:prstGeom prst="rect">
            <a:avLst/>
          </a:prstGeom>
        </p:spPr>
      </p:pic>
      <p:sp>
        <p:nvSpPr>
          <p:cNvPr id="22" name="Rectangle 21">
            <a:extLst>
              <a:ext uri="{FF2B5EF4-FFF2-40B4-BE49-F238E27FC236}">
                <a16:creationId xmlns:a16="http://schemas.microsoft.com/office/drawing/2014/main" id="{0AEDE91A-0823-4C99-B800-348680139B6D}"/>
              </a:ext>
            </a:extLst>
          </p:cNvPr>
          <p:cNvSpPr/>
          <p:nvPr/>
        </p:nvSpPr>
        <p:spPr>
          <a:xfrm>
            <a:off x="0" y="0"/>
            <a:ext cx="4715934" cy="5143500"/>
          </a:xfrm>
          <a:prstGeom prst="rect">
            <a:avLst/>
          </a:prstGeom>
          <a:solidFill>
            <a:srgbClr val="004669">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spTree>
    <p:extLst>
      <p:ext uri="{BB962C8B-B14F-4D97-AF65-F5344CB8AC3E}">
        <p14:creationId xmlns:p14="http://schemas.microsoft.com/office/powerpoint/2010/main" val="412663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481BECB4-91D8-F441-B61D-73C698B71B73}"/>
              </a:ext>
            </a:extLst>
          </p:cNvPr>
          <p:cNvSpPr txBox="1">
            <a:spLocks/>
          </p:cNvSpPr>
          <p:nvPr/>
        </p:nvSpPr>
        <p:spPr bwMode="auto">
          <a:xfrm>
            <a:off x="1207201" y="638827"/>
            <a:ext cx="3102332" cy="117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68" tIns="34284" rIns="68568" bIns="34284" numCol="1" anchor="ctr" anchorCtr="0" compatLnSpc="1">
            <a:prstTxWarp prst="textNoShape">
              <a:avLst/>
            </a:prstTxWarp>
            <a:noAutofit/>
          </a:bodyPr>
          <a:lstStyle>
            <a:lvl1pPr marL="0" indent="0" algn="l" defTabSz="684213" rtl="0" eaLnBrk="1" fontAlgn="base" hangingPunct="1">
              <a:lnSpc>
                <a:spcPct val="90000"/>
              </a:lnSpc>
              <a:spcBef>
                <a:spcPct val="0"/>
              </a:spcBef>
              <a:spcAft>
                <a:spcPct val="0"/>
              </a:spcAft>
              <a:buFont typeface="Arial" panose="020B0604020202020204" pitchFamily="34" charset="0"/>
              <a:buNone/>
              <a:defRPr lang="en-US" sz="4600" b="0" i="0" kern="1200" spc="0" baseline="0">
                <a:solidFill>
                  <a:schemeClr val="bg1"/>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defTabSz="513160"/>
            <a:r>
              <a:rPr lang="en-US" sz="3000">
                <a:solidFill>
                  <a:srgbClr val="FBAB18"/>
                </a:solidFill>
                <a:latin typeface="+mn-lt"/>
              </a:rPr>
              <a:t>Best Practices: New to Working Remote</a:t>
            </a:r>
            <a:endParaRPr lang="en-US" sz="3300">
              <a:solidFill>
                <a:srgbClr val="FBAB18"/>
              </a:solidFill>
              <a:latin typeface="+mn-lt"/>
            </a:endParaRPr>
          </a:p>
        </p:txBody>
      </p:sp>
      <p:pic>
        <p:nvPicPr>
          <p:cNvPr id="9" name="Picture 8">
            <a:extLst>
              <a:ext uri="{FF2B5EF4-FFF2-40B4-BE49-F238E27FC236}">
                <a16:creationId xmlns:a16="http://schemas.microsoft.com/office/drawing/2014/main" id="{B0AF93D4-7DD5-9647-897C-3D5526F8B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3" y="794221"/>
            <a:ext cx="861936" cy="861936"/>
          </a:xfrm>
          <a:prstGeom prst="rect">
            <a:avLst/>
          </a:prstGeom>
        </p:spPr>
      </p:pic>
      <p:sp>
        <p:nvSpPr>
          <p:cNvPr id="3" name="Rectangle 2">
            <a:extLst>
              <a:ext uri="{FF2B5EF4-FFF2-40B4-BE49-F238E27FC236}">
                <a16:creationId xmlns:a16="http://schemas.microsoft.com/office/drawing/2014/main" id="{13A74B12-03EF-472F-8C65-0BD51FD07D4B}"/>
              </a:ext>
            </a:extLst>
          </p:cNvPr>
          <p:cNvSpPr/>
          <p:nvPr/>
        </p:nvSpPr>
        <p:spPr>
          <a:xfrm>
            <a:off x="454781" y="2430332"/>
            <a:ext cx="3806371" cy="1477328"/>
          </a:xfrm>
          <a:prstGeom prst="rect">
            <a:avLst/>
          </a:prstGeom>
        </p:spPr>
        <p:txBody>
          <a:bodyPr wrap="square">
            <a:spAutoFit/>
          </a:bodyPr>
          <a:lstStyle/>
          <a:p>
            <a:r>
              <a:rPr lang="en-US">
                <a:solidFill>
                  <a:schemeClr val="bg2"/>
                </a:solidFill>
                <a:latin typeface="+mn-lt"/>
                <a:ea typeface="ＭＳ Ｐゴシック"/>
              </a:rPr>
              <a:t>If you’re new to remote work, we’re here to make the change easy – stay connected to your team and focused on the things that are most important.</a:t>
            </a:r>
          </a:p>
        </p:txBody>
      </p:sp>
      <p:sp>
        <p:nvSpPr>
          <p:cNvPr id="4" name="TextBox 3">
            <a:extLst>
              <a:ext uri="{FF2B5EF4-FFF2-40B4-BE49-F238E27FC236}">
                <a16:creationId xmlns:a16="http://schemas.microsoft.com/office/drawing/2014/main" id="{3D421429-4150-9E4B-8F63-E8A4AD9480AB}"/>
              </a:ext>
            </a:extLst>
          </p:cNvPr>
          <p:cNvSpPr txBox="1"/>
          <p:nvPr/>
        </p:nvSpPr>
        <p:spPr>
          <a:xfrm>
            <a:off x="5017788" y="532730"/>
            <a:ext cx="3906079" cy="4693593"/>
          </a:xfrm>
          <a:prstGeom prst="rect">
            <a:avLst/>
          </a:prstGeom>
          <a:noFill/>
        </p:spPr>
        <p:txBody>
          <a:bodyPr wrap="square" rtlCol="0" anchor="t">
            <a:spAutoFit/>
          </a:bodyPr>
          <a:lstStyle/>
          <a:p>
            <a:pPr marL="285750" indent="-168275">
              <a:buFont typeface="Arial" panose="020B0604020202020204" pitchFamily="34" charset="0"/>
              <a:buChar char="•"/>
            </a:pPr>
            <a:r>
              <a:rPr lang="en-US" sz="1300">
                <a:latin typeface="+mn-lt"/>
              </a:rPr>
              <a:t>Find a workspace that’s comfortable and productive. Set up your work space where you can connect your computer with an ethernet cable or have a strong wireless connection.</a:t>
            </a:r>
          </a:p>
          <a:p>
            <a:pPr marL="285750" indent="-168275"/>
            <a:endParaRPr lang="en-US" sz="1300">
              <a:latin typeface="+mn-lt"/>
            </a:endParaRPr>
          </a:p>
          <a:p>
            <a:pPr marL="285750" indent="-168275">
              <a:buFont typeface="Arial" panose="020B0604020202020204" pitchFamily="34" charset="0"/>
              <a:buChar char="•"/>
            </a:pPr>
            <a:r>
              <a:rPr lang="en-US" sz="1300">
                <a:latin typeface="+mn-lt"/>
              </a:rPr>
              <a:t>Test your gear before that important video call. Think about the camera angle, and remove any personal items you don’t intend to display.  Partner with a colleague to test camera angles, microphone functionality and speaker output. </a:t>
            </a:r>
          </a:p>
          <a:p>
            <a:pPr marL="285750" indent="-168275">
              <a:buFont typeface="Arial" panose="020B0604020202020204" pitchFamily="34" charset="0"/>
              <a:buChar char="•"/>
            </a:pPr>
            <a:endParaRPr lang="en-US" sz="1300">
              <a:latin typeface="+mn-lt"/>
            </a:endParaRPr>
          </a:p>
          <a:p>
            <a:pPr marL="285750" indent="-168275">
              <a:buFont typeface="Arial" panose="020B0604020202020204" pitchFamily="34" charset="0"/>
              <a:buChar char="•"/>
            </a:pPr>
            <a:r>
              <a:rPr lang="en-US" sz="1300">
                <a:latin typeface="+mn-lt"/>
              </a:rPr>
              <a:t>Brighten up the conference so colleagues don’t struggle to see you. Use natural light from windows or simply turn on the overhead light.</a:t>
            </a:r>
          </a:p>
          <a:p>
            <a:pPr marL="285750" indent="-168275">
              <a:buFont typeface="Arial" panose="020B0604020202020204" pitchFamily="34" charset="0"/>
              <a:buChar char="•"/>
            </a:pPr>
            <a:endParaRPr lang="en-US" sz="1300">
              <a:latin typeface="+mn-lt"/>
              <a:ea typeface="ＭＳ Ｐゴシック"/>
            </a:endParaRPr>
          </a:p>
          <a:p>
            <a:pPr marL="285750" indent="-168275">
              <a:buFont typeface="Arial" panose="020B0604020202020204" pitchFamily="34" charset="0"/>
              <a:buChar char="•"/>
            </a:pPr>
            <a:r>
              <a:rPr lang="en-US" sz="1300">
                <a:latin typeface="+mn-lt"/>
                <a:ea typeface="ＭＳ Ｐゴシック"/>
              </a:rPr>
              <a:t>Take a coffee break with Cisco’s </a:t>
            </a:r>
            <a:r>
              <a:rPr lang="en-US" sz="1300">
                <a:latin typeface="+mn-lt"/>
                <a:ea typeface="ＭＳ Ｐゴシック"/>
                <a:hlinkClick r:id="rId4"/>
              </a:rPr>
              <a:t>online how-to videos</a:t>
            </a:r>
            <a:r>
              <a:rPr lang="en-US" sz="1300">
                <a:latin typeface="+mn-lt"/>
                <a:ea typeface="ＭＳ Ｐゴシック"/>
              </a:rPr>
              <a:t> to learn how to make the most of Webex. </a:t>
            </a:r>
            <a:br>
              <a:rPr lang="en-US" sz="1300">
                <a:latin typeface="+mn-lt"/>
              </a:rPr>
            </a:br>
            <a:endParaRPr lang="en-US" sz="1300">
              <a:latin typeface="+mn-lt"/>
            </a:endParaRPr>
          </a:p>
          <a:p>
            <a:pPr marL="117475" algn="r"/>
            <a:r>
              <a:rPr lang="en-US" sz="900">
                <a:latin typeface="+mn-lt"/>
                <a:hlinkClick r:id="rId5"/>
              </a:rPr>
              <a:t>LEARN MORE</a:t>
            </a:r>
            <a:endParaRPr lang="en-US" sz="900">
              <a:latin typeface="+mn-lt"/>
            </a:endParaRPr>
          </a:p>
        </p:txBody>
      </p:sp>
      <p:grpSp>
        <p:nvGrpSpPr>
          <p:cNvPr id="19" name="Group 18">
            <a:extLst>
              <a:ext uri="{FF2B5EF4-FFF2-40B4-BE49-F238E27FC236}">
                <a16:creationId xmlns:a16="http://schemas.microsoft.com/office/drawing/2014/main" id="{FC1EE0B7-8147-DB4D-9BC8-AE31CC2944ED}"/>
              </a:ext>
            </a:extLst>
          </p:cNvPr>
          <p:cNvGrpSpPr>
            <a:grpSpLocks noChangeAspect="1"/>
          </p:cNvGrpSpPr>
          <p:nvPr/>
        </p:nvGrpSpPr>
        <p:grpSpPr>
          <a:xfrm>
            <a:off x="7785083" y="4950406"/>
            <a:ext cx="245272" cy="101600"/>
            <a:chOff x="5357609" y="613610"/>
            <a:chExt cx="547984" cy="226993"/>
          </a:xfrm>
        </p:grpSpPr>
        <p:sp>
          <p:nvSpPr>
            <p:cNvPr id="20" name="Oval 186">
              <a:extLst>
                <a:ext uri="{FF2B5EF4-FFF2-40B4-BE49-F238E27FC236}">
                  <a16:creationId xmlns:a16="http://schemas.microsoft.com/office/drawing/2014/main" id="{2746E3A1-225E-0849-B7EF-39DE60E9834A}"/>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7">
              <a:extLst>
                <a:ext uri="{FF2B5EF4-FFF2-40B4-BE49-F238E27FC236}">
                  <a16:creationId xmlns:a16="http://schemas.microsoft.com/office/drawing/2014/main" id="{D3C85A49-6932-5A45-988D-6477D38578C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88">
              <a:extLst>
                <a:ext uri="{FF2B5EF4-FFF2-40B4-BE49-F238E27FC236}">
                  <a16:creationId xmlns:a16="http://schemas.microsoft.com/office/drawing/2014/main" id="{7E55EF07-6717-4044-B4FF-6096F30F37E8}"/>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89">
              <a:extLst>
                <a:ext uri="{FF2B5EF4-FFF2-40B4-BE49-F238E27FC236}">
                  <a16:creationId xmlns:a16="http://schemas.microsoft.com/office/drawing/2014/main" id="{81981038-8E56-BE43-94AD-8032A6423EB0}"/>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90">
              <a:extLst>
                <a:ext uri="{FF2B5EF4-FFF2-40B4-BE49-F238E27FC236}">
                  <a16:creationId xmlns:a16="http://schemas.microsoft.com/office/drawing/2014/main" id="{738F2444-BB56-BD4C-92DE-BD60F7C80BA4}"/>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91">
              <a:extLst>
                <a:ext uri="{FF2B5EF4-FFF2-40B4-BE49-F238E27FC236}">
                  <a16:creationId xmlns:a16="http://schemas.microsoft.com/office/drawing/2014/main" id="{C4DAB85F-CC3F-0543-9D8A-3791C46B246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192">
              <a:extLst>
                <a:ext uri="{FF2B5EF4-FFF2-40B4-BE49-F238E27FC236}">
                  <a16:creationId xmlns:a16="http://schemas.microsoft.com/office/drawing/2014/main" id="{4A9FE0E5-20C2-CE44-BF0A-3A2062B055FD}"/>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7006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481BECB4-91D8-F441-B61D-73C698B71B73}"/>
              </a:ext>
            </a:extLst>
          </p:cNvPr>
          <p:cNvSpPr txBox="1">
            <a:spLocks/>
          </p:cNvSpPr>
          <p:nvPr/>
        </p:nvSpPr>
        <p:spPr bwMode="auto">
          <a:xfrm>
            <a:off x="1207201" y="638827"/>
            <a:ext cx="3102332" cy="117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68" tIns="34284" rIns="68568" bIns="34284" numCol="1" anchor="ctr" anchorCtr="0" compatLnSpc="1">
            <a:prstTxWarp prst="textNoShape">
              <a:avLst/>
            </a:prstTxWarp>
            <a:noAutofit/>
          </a:bodyPr>
          <a:lstStyle>
            <a:lvl1pPr marL="0" indent="0" algn="l" defTabSz="684213" rtl="0" eaLnBrk="1" fontAlgn="base" hangingPunct="1">
              <a:lnSpc>
                <a:spcPct val="90000"/>
              </a:lnSpc>
              <a:spcBef>
                <a:spcPct val="0"/>
              </a:spcBef>
              <a:spcAft>
                <a:spcPct val="0"/>
              </a:spcAft>
              <a:buFont typeface="Arial" panose="020B0604020202020204" pitchFamily="34" charset="0"/>
              <a:buNone/>
              <a:defRPr lang="en-US" sz="4600" b="0" i="0" kern="1200" spc="0" baseline="0">
                <a:solidFill>
                  <a:schemeClr val="bg1"/>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defTabSz="513160"/>
            <a:r>
              <a:rPr lang="en-US" sz="3000">
                <a:solidFill>
                  <a:srgbClr val="FBAB18"/>
                </a:solidFill>
                <a:latin typeface="+mn-lt"/>
              </a:rPr>
              <a:t>Best Practices: For Anyone</a:t>
            </a:r>
            <a:endParaRPr lang="en-US" sz="3300">
              <a:solidFill>
                <a:srgbClr val="FBAB18"/>
              </a:solidFill>
              <a:latin typeface="+mn-lt"/>
            </a:endParaRPr>
          </a:p>
        </p:txBody>
      </p:sp>
      <p:pic>
        <p:nvPicPr>
          <p:cNvPr id="9" name="Picture 8">
            <a:extLst>
              <a:ext uri="{FF2B5EF4-FFF2-40B4-BE49-F238E27FC236}">
                <a16:creationId xmlns:a16="http://schemas.microsoft.com/office/drawing/2014/main" id="{B0AF93D4-7DD5-9647-897C-3D5526F8B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3" y="794221"/>
            <a:ext cx="861936" cy="861936"/>
          </a:xfrm>
          <a:prstGeom prst="rect">
            <a:avLst/>
          </a:prstGeom>
        </p:spPr>
      </p:pic>
      <p:sp>
        <p:nvSpPr>
          <p:cNvPr id="3" name="Rectangle 2">
            <a:extLst>
              <a:ext uri="{FF2B5EF4-FFF2-40B4-BE49-F238E27FC236}">
                <a16:creationId xmlns:a16="http://schemas.microsoft.com/office/drawing/2014/main" id="{13A74B12-03EF-472F-8C65-0BD51FD07D4B}"/>
              </a:ext>
            </a:extLst>
          </p:cNvPr>
          <p:cNvSpPr/>
          <p:nvPr/>
        </p:nvSpPr>
        <p:spPr>
          <a:xfrm>
            <a:off x="454781" y="2430332"/>
            <a:ext cx="3806371" cy="1754326"/>
          </a:xfrm>
          <a:prstGeom prst="rect">
            <a:avLst/>
          </a:prstGeom>
        </p:spPr>
        <p:txBody>
          <a:bodyPr wrap="square">
            <a:spAutoFit/>
          </a:bodyPr>
          <a:lstStyle/>
          <a:p>
            <a:r>
              <a:rPr lang="en-US">
                <a:solidFill>
                  <a:schemeClr val="bg2"/>
                </a:solidFill>
                <a:latin typeface="+mn-lt"/>
                <a:ea typeface="ＭＳ Ｐゴシック"/>
              </a:rPr>
              <a:t>Changing your workspace doesn’t mean work stops. Webex</a:t>
            </a:r>
          </a:p>
          <a:p>
            <a:r>
              <a:rPr lang="en-US">
                <a:solidFill>
                  <a:schemeClr val="bg2"/>
                </a:solidFill>
                <a:latin typeface="+mn-lt"/>
                <a:ea typeface="ＭＳ Ｐゴシック"/>
              </a:rPr>
              <a:t>Meetings allows secure,</a:t>
            </a:r>
          </a:p>
          <a:p>
            <a:r>
              <a:rPr lang="en-US">
                <a:solidFill>
                  <a:schemeClr val="bg2"/>
                </a:solidFill>
                <a:latin typeface="+mn-lt"/>
                <a:ea typeface="ＭＳ Ｐゴシック"/>
              </a:rPr>
              <a:t>face-to-face collaboration</a:t>
            </a:r>
          </a:p>
          <a:p>
            <a:r>
              <a:rPr lang="en-US">
                <a:solidFill>
                  <a:schemeClr val="bg2"/>
                </a:solidFill>
                <a:latin typeface="+mn-lt"/>
                <a:ea typeface="ＭＳ Ｐゴシック"/>
              </a:rPr>
              <a:t>with the flexibility to join</a:t>
            </a:r>
          </a:p>
          <a:p>
            <a:r>
              <a:rPr lang="en-US">
                <a:solidFill>
                  <a:schemeClr val="bg2"/>
                </a:solidFill>
                <a:latin typeface="+mn-lt"/>
                <a:ea typeface="ＭＳ Ｐゴシック"/>
              </a:rPr>
              <a:t>anywhere, on any device.</a:t>
            </a:r>
          </a:p>
        </p:txBody>
      </p:sp>
      <p:sp>
        <p:nvSpPr>
          <p:cNvPr id="4" name="TextBox 3">
            <a:extLst>
              <a:ext uri="{FF2B5EF4-FFF2-40B4-BE49-F238E27FC236}">
                <a16:creationId xmlns:a16="http://schemas.microsoft.com/office/drawing/2014/main" id="{3D421429-4150-9E4B-8F63-E8A4AD9480AB}"/>
              </a:ext>
            </a:extLst>
          </p:cNvPr>
          <p:cNvSpPr txBox="1"/>
          <p:nvPr/>
        </p:nvSpPr>
        <p:spPr>
          <a:xfrm>
            <a:off x="5017788" y="358559"/>
            <a:ext cx="3906079" cy="4154984"/>
          </a:xfrm>
          <a:prstGeom prst="rect">
            <a:avLst/>
          </a:prstGeom>
          <a:noFill/>
        </p:spPr>
        <p:txBody>
          <a:bodyPr wrap="square" rtlCol="0">
            <a:spAutoFit/>
          </a:bodyPr>
          <a:lstStyle/>
          <a:p>
            <a:pPr marL="285750" indent="-168275">
              <a:buFont typeface="Arial" panose="020B0604020202020204" pitchFamily="34" charset="0"/>
              <a:buChar char="•"/>
            </a:pPr>
            <a:r>
              <a:rPr lang="en-US" sz="1200" dirty="0">
                <a:latin typeface="+mn-lt"/>
              </a:rPr>
              <a:t>Install the Webex Desktop Application at your convenience so it’s ready when you’re ready to collaborate. Start or join scheduled meetings directly from the app for the fastest join experience.</a:t>
            </a:r>
          </a:p>
          <a:p>
            <a:pPr marL="285750" indent="-168275">
              <a:buFont typeface="Arial" panose="020B0604020202020204" pitchFamily="34" charset="0"/>
              <a:buChar char="•"/>
            </a:pPr>
            <a:endParaRPr lang="en-US" sz="1200" dirty="0">
              <a:latin typeface="+mn-lt"/>
            </a:endParaRPr>
          </a:p>
          <a:p>
            <a:pPr marL="285750" indent="-168275">
              <a:buFont typeface="Arial" panose="020B0604020202020204" pitchFamily="34" charset="0"/>
              <a:buChar char="•"/>
            </a:pPr>
            <a:r>
              <a:rPr lang="en-US" sz="1200" dirty="0">
                <a:latin typeface="+mn-lt"/>
              </a:rPr>
              <a:t>Use a headset to reduce distractions for you and to keep background noise from disrupting the call. </a:t>
            </a:r>
          </a:p>
          <a:p>
            <a:pPr marL="117475"/>
            <a:endParaRPr lang="en-US" sz="1200" dirty="0">
              <a:latin typeface="+mn-lt"/>
            </a:endParaRPr>
          </a:p>
          <a:p>
            <a:pPr marL="285750" indent="-168275">
              <a:buFont typeface="Arial" panose="020B0604020202020204" pitchFamily="34" charset="0"/>
              <a:buChar char="•"/>
            </a:pPr>
            <a:r>
              <a:rPr lang="en-US" sz="1200" dirty="0">
                <a:latin typeface="+mn-lt"/>
              </a:rPr>
              <a:t>Mute your microphone in meetings when you’re not speaking to avoid distractions or interruptions to the meeting. </a:t>
            </a:r>
          </a:p>
          <a:p>
            <a:pPr marL="117475"/>
            <a:endParaRPr lang="en-US" sz="1200" dirty="0">
              <a:latin typeface="+mn-lt"/>
            </a:endParaRPr>
          </a:p>
          <a:p>
            <a:pPr marL="285750" indent="-168275">
              <a:buFont typeface="Arial" panose="020B0604020202020204" pitchFamily="34" charset="0"/>
              <a:buChar char="•"/>
            </a:pPr>
            <a:r>
              <a:rPr lang="en-US" sz="1200" dirty="0">
                <a:latin typeface="+mn-lt"/>
              </a:rPr>
              <a:t>Connect with video! The most powerful way to encourage video sharing is to turn on your own camera. Seeing facial reactions builds trust and helps to maintain a healthy culture. </a:t>
            </a:r>
          </a:p>
          <a:p>
            <a:pPr marL="285750" indent="-168275">
              <a:buFont typeface="Arial" panose="020B0604020202020204" pitchFamily="34" charset="0"/>
              <a:buChar char="•"/>
            </a:pPr>
            <a:endParaRPr lang="en-US" sz="1200" dirty="0">
              <a:latin typeface="+mn-lt"/>
            </a:endParaRPr>
          </a:p>
          <a:p>
            <a:pPr marL="285750" indent="-168275">
              <a:buFont typeface="Arial" panose="020B0604020202020204" pitchFamily="34" charset="0"/>
              <a:buChar char="•"/>
            </a:pPr>
            <a:r>
              <a:rPr lang="en-US" sz="1200" dirty="0">
                <a:latin typeface="+mn-lt"/>
              </a:rPr>
              <a:t>Don’t multi-task! Be present and engaged to keep business moving along.</a:t>
            </a:r>
          </a:p>
          <a:p>
            <a:pPr marL="117475"/>
            <a:endParaRPr lang="en-US" sz="1200" b="1" dirty="0">
              <a:latin typeface="+mn-lt"/>
            </a:endParaRPr>
          </a:p>
        </p:txBody>
      </p:sp>
    </p:spTree>
    <p:extLst>
      <p:ext uri="{BB962C8B-B14F-4D97-AF65-F5344CB8AC3E}">
        <p14:creationId xmlns:p14="http://schemas.microsoft.com/office/powerpoint/2010/main" val="2231789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481BECB4-91D8-F441-B61D-73C698B71B73}"/>
              </a:ext>
            </a:extLst>
          </p:cNvPr>
          <p:cNvSpPr txBox="1">
            <a:spLocks/>
          </p:cNvSpPr>
          <p:nvPr/>
        </p:nvSpPr>
        <p:spPr bwMode="auto">
          <a:xfrm>
            <a:off x="1207201" y="638827"/>
            <a:ext cx="3102332" cy="117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68" tIns="34284" rIns="68568" bIns="34284" numCol="1" anchor="ctr" anchorCtr="0" compatLnSpc="1">
            <a:prstTxWarp prst="textNoShape">
              <a:avLst/>
            </a:prstTxWarp>
            <a:noAutofit/>
          </a:bodyPr>
          <a:lstStyle>
            <a:lvl1pPr marL="0" indent="0" algn="l" defTabSz="684213" rtl="0" eaLnBrk="1" fontAlgn="base" hangingPunct="1">
              <a:lnSpc>
                <a:spcPct val="90000"/>
              </a:lnSpc>
              <a:spcBef>
                <a:spcPct val="0"/>
              </a:spcBef>
              <a:spcAft>
                <a:spcPct val="0"/>
              </a:spcAft>
              <a:buFont typeface="Arial" panose="020B0604020202020204" pitchFamily="34" charset="0"/>
              <a:buNone/>
              <a:defRPr lang="en-US" sz="4600" b="0" i="0" kern="1200" spc="0" baseline="0">
                <a:solidFill>
                  <a:schemeClr val="bg1"/>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defTabSz="513160"/>
            <a:r>
              <a:rPr lang="en-US" sz="3000">
                <a:solidFill>
                  <a:srgbClr val="FBAB18"/>
                </a:solidFill>
                <a:latin typeface="+mn-lt"/>
              </a:rPr>
              <a:t>Best Practices: Hosts</a:t>
            </a:r>
            <a:endParaRPr lang="en-US" sz="3300">
              <a:solidFill>
                <a:srgbClr val="FBAB18"/>
              </a:solidFill>
              <a:latin typeface="+mn-lt"/>
            </a:endParaRPr>
          </a:p>
        </p:txBody>
      </p:sp>
      <p:pic>
        <p:nvPicPr>
          <p:cNvPr id="9" name="Picture 8">
            <a:extLst>
              <a:ext uri="{FF2B5EF4-FFF2-40B4-BE49-F238E27FC236}">
                <a16:creationId xmlns:a16="http://schemas.microsoft.com/office/drawing/2014/main" id="{B0AF93D4-7DD5-9647-897C-3D5526F8B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33" y="794221"/>
            <a:ext cx="861936" cy="861936"/>
          </a:xfrm>
          <a:prstGeom prst="rect">
            <a:avLst/>
          </a:prstGeom>
        </p:spPr>
      </p:pic>
      <p:sp>
        <p:nvSpPr>
          <p:cNvPr id="3" name="Rectangle 2">
            <a:extLst>
              <a:ext uri="{FF2B5EF4-FFF2-40B4-BE49-F238E27FC236}">
                <a16:creationId xmlns:a16="http://schemas.microsoft.com/office/drawing/2014/main" id="{13A74B12-03EF-472F-8C65-0BD51FD07D4B}"/>
              </a:ext>
            </a:extLst>
          </p:cNvPr>
          <p:cNvSpPr/>
          <p:nvPr/>
        </p:nvSpPr>
        <p:spPr>
          <a:xfrm>
            <a:off x="454781" y="2062293"/>
            <a:ext cx="3806371" cy="1477328"/>
          </a:xfrm>
          <a:prstGeom prst="rect">
            <a:avLst/>
          </a:prstGeom>
        </p:spPr>
        <p:txBody>
          <a:bodyPr wrap="square">
            <a:spAutoFit/>
          </a:bodyPr>
          <a:lstStyle/>
          <a:p>
            <a:r>
              <a:rPr lang="en-US">
                <a:solidFill>
                  <a:schemeClr val="bg2"/>
                </a:solidFill>
                <a:latin typeface="+mj-lt"/>
                <a:ea typeface="ＭＳ Ｐゴシック"/>
              </a:rPr>
              <a:t>Help your team adjust to a virtual</a:t>
            </a:r>
          </a:p>
          <a:p>
            <a:r>
              <a:rPr lang="en-US">
                <a:solidFill>
                  <a:schemeClr val="bg2"/>
                </a:solidFill>
                <a:latin typeface="+mj-lt"/>
                <a:ea typeface="ＭＳ Ｐゴシック"/>
              </a:rPr>
              <a:t>workplace. Keeping your</a:t>
            </a:r>
          </a:p>
          <a:p>
            <a:r>
              <a:rPr lang="en-US">
                <a:solidFill>
                  <a:schemeClr val="bg2"/>
                </a:solidFill>
                <a:latin typeface="+mj-lt"/>
                <a:ea typeface="ＭＳ Ｐゴシック"/>
              </a:rPr>
              <a:t>team connected doesn’t have</a:t>
            </a:r>
          </a:p>
          <a:p>
            <a:r>
              <a:rPr lang="en-US">
                <a:solidFill>
                  <a:schemeClr val="bg2"/>
                </a:solidFill>
                <a:latin typeface="+mj-lt"/>
                <a:ea typeface="ＭＳ Ｐゴシック"/>
              </a:rPr>
              <a:t>to stop when you’re spread</a:t>
            </a:r>
          </a:p>
          <a:p>
            <a:r>
              <a:rPr lang="en-US">
                <a:solidFill>
                  <a:schemeClr val="bg2"/>
                </a:solidFill>
                <a:latin typeface="+mj-lt"/>
                <a:ea typeface="ＭＳ Ｐゴシック"/>
              </a:rPr>
              <a:t>across different cities. </a:t>
            </a:r>
          </a:p>
        </p:txBody>
      </p:sp>
      <p:sp>
        <p:nvSpPr>
          <p:cNvPr id="19" name="TextBox 18">
            <a:extLst>
              <a:ext uri="{FF2B5EF4-FFF2-40B4-BE49-F238E27FC236}">
                <a16:creationId xmlns:a16="http://schemas.microsoft.com/office/drawing/2014/main" id="{AD5E8F01-5511-784A-843F-E263F42B657E}"/>
              </a:ext>
            </a:extLst>
          </p:cNvPr>
          <p:cNvSpPr txBox="1"/>
          <p:nvPr/>
        </p:nvSpPr>
        <p:spPr>
          <a:xfrm>
            <a:off x="4882850" y="324981"/>
            <a:ext cx="3906079" cy="4493538"/>
          </a:xfrm>
          <a:prstGeom prst="rect">
            <a:avLst/>
          </a:prstGeom>
          <a:noFill/>
        </p:spPr>
        <p:txBody>
          <a:bodyPr wrap="square" rtlCol="0" anchor="t">
            <a:spAutoFit/>
          </a:bodyPr>
          <a:lstStyle/>
          <a:p>
            <a:pPr marL="285750" indent="-168275">
              <a:buFont typeface="Arial" panose="020B0604020202020204" pitchFamily="34" charset="0"/>
              <a:buChar char="•"/>
            </a:pPr>
            <a:r>
              <a:rPr lang="en-US" sz="1300">
                <a:latin typeface="+mn-lt"/>
                <a:ea typeface="ＭＳ Ｐゴシック"/>
              </a:rPr>
              <a:t>Be mindful of time zones; schedule calls during typical business hours for attendees.</a:t>
            </a:r>
          </a:p>
          <a:p>
            <a:pPr marL="285750" indent="-168275">
              <a:buFont typeface="Arial" panose="020B0604020202020204" pitchFamily="34" charset="0"/>
              <a:buChar char="•"/>
            </a:pPr>
            <a:endParaRPr lang="en-US" sz="1300">
              <a:latin typeface="+mn-lt"/>
              <a:ea typeface="ＭＳ Ｐゴシック"/>
            </a:endParaRPr>
          </a:p>
          <a:p>
            <a:pPr marL="285750" indent="-168275">
              <a:buFont typeface="Arial" panose="020B0604020202020204" pitchFamily="34" charset="0"/>
              <a:buChar char="•"/>
            </a:pPr>
            <a:r>
              <a:rPr lang="en-US" sz="1300">
                <a:latin typeface="+mn-lt"/>
                <a:ea typeface="ＭＳ Ｐゴシック"/>
                <a:hlinkClick r:id="rId4"/>
              </a:rPr>
              <a:t>Customize your invitations with call-in numbers</a:t>
            </a:r>
            <a:r>
              <a:rPr lang="en-US" sz="1300">
                <a:latin typeface="+mn-lt"/>
                <a:ea typeface="ＭＳ Ｐゴシック"/>
              </a:rPr>
              <a:t> that reflect the teams you collaborate with the most. Hosts can find the call-in numbers available to them right from the Webex site.</a:t>
            </a:r>
          </a:p>
          <a:p>
            <a:pPr marL="285750" indent="-168275">
              <a:buFont typeface="Arial" panose="020B0604020202020204" pitchFamily="34" charset="0"/>
              <a:buChar char="•"/>
            </a:pPr>
            <a:endParaRPr lang="en-US" sz="1300">
              <a:latin typeface="+mn-lt"/>
              <a:ea typeface="ＭＳ Ｐゴシック"/>
            </a:endParaRPr>
          </a:p>
          <a:p>
            <a:pPr marL="285750" indent="-168275">
              <a:buFont typeface="Arial" panose="020B0604020202020204" pitchFamily="34" charset="0"/>
              <a:buChar char="•"/>
            </a:pPr>
            <a:r>
              <a:rPr lang="en-US" sz="1300">
                <a:latin typeface="+mn-lt"/>
                <a:ea typeface="ＭＳ Ｐゴシック"/>
                <a:hlinkClick r:id="rId5"/>
              </a:rPr>
              <a:t>Share only the content you intend to</a:t>
            </a:r>
            <a:r>
              <a:rPr lang="en-US" sz="1300">
                <a:latin typeface="+mn-lt"/>
                <a:ea typeface="ＭＳ Ｐゴシック"/>
              </a:rPr>
              <a:t>, confidently. By selecting a specific application, not your whole screen, you can be sure you’re keeping attention on the task at hand, not on distracting notifications that may pop up.</a:t>
            </a:r>
          </a:p>
          <a:p>
            <a:pPr marL="117475"/>
            <a:endParaRPr lang="en-US" sz="1300">
              <a:latin typeface="+mn-lt"/>
            </a:endParaRPr>
          </a:p>
          <a:p>
            <a:pPr marL="285750" indent="-168275">
              <a:buFont typeface="Arial" panose="020B0604020202020204" pitchFamily="34" charset="0"/>
              <a:buChar char="•"/>
            </a:pPr>
            <a:r>
              <a:rPr lang="en-US" sz="1300">
                <a:latin typeface="+mn-lt"/>
                <a:ea typeface="ＭＳ Ｐゴシック"/>
              </a:rPr>
              <a:t>Make it a habit to </a:t>
            </a:r>
            <a:r>
              <a:rPr lang="en-US" sz="1300">
                <a:latin typeface="+mn-lt"/>
                <a:ea typeface="ＭＳ Ｐゴシック"/>
                <a:hlinkClick r:id="rId6"/>
              </a:rPr>
              <a:t>record your meetings</a:t>
            </a:r>
            <a:r>
              <a:rPr lang="en-US" sz="1300">
                <a:latin typeface="+mn-lt"/>
                <a:ea typeface="ＭＳ Ｐゴシック"/>
              </a:rPr>
              <a:t>. For those who can’t attend, simply share the recording link for replay. Record locally to save on network storage and keep the recordings easily accessible offline.</a:t>
            </a:r>
          </a:p>
          <a:p>
            <a:pPr marL="117475"/>
            <a:endParaRPr lang="en-US" sz="1300">
              <a:latin typeface="+mn-lt"/>
            </a:endParaRPr>
          </a:p>
        </p:txBody>
      </p:sp>
    </p:spTree>
    <p:extLst>
      <p:ext uri="{BB962C8B-B14F-4D97-AF65-F5344CB8AC3E}">
        <p14:creationId xmlns:p14="http://schemas.microsoft.com/office/powerpoint/2010/main" val="1603683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5260" y="426043"/>
            <a:ext cx="4111432" cy="731837"/>
          </a:xfrm>
        </p:spPr>
        <p:txBody>
          <a:bodyPr/>
          <a:lstStyle/>
          <a:p>
            <a:r>
              <a:rPr lang="en-US" sz="2800">
                <a:solidFill>
                  <a:schemeClr val="tx2"/>
                </a:solidFill>
              </a:rPr>
              <a:t>For the Administrator</a:t>
            </a:r>
          </a:p>
        </p:txBody>
      </p:sp>
      <p:sp>
        <p:nvSpPr>
          <p:cNvPr id="12" name="Text Box 56" descr="© INSCALE GmbH, 26.05.2010&#10;http://www.presentationload.com/"/>
          <p:cNvSpPr txBox="1">
            <a:spLocks noChangeArrowheads="1"/>
          </p:cNvSpPr>
          <p:nvPr/>
        </p:nvSpPr>
        <p:spPr bwMode="gray">
          <a:xfrm>
            <a:off x="4835260" y="1157880"/>
            <a:ext cx="4111432" cy="680961"/>
          </a:xfrm>
          <a:prstGeom prst="rect">
            <a:avLst/>
          </a:prstGeom>
          <a:noFill/>
          <a:ln w="9525">
            <a:noFill/>
            <a:miter lim="800000"/>
            <a:headEnd/>
            <a:tailEnd/>
          </a:ln>
          <a:effectLst/>
        </p:spPr>
        <p:txBody>
          <a:bodyPr wrap="square" lIns="67509" tIns="0" rIns="54007" bIns="34295" anchor="t">
            <a:spAutoFit/>
          </a:bodyPr>
          <a:lstStyle/>
          <a:p>
            <a:pPr>
              <a:spcBef>
                <a:spcPts val="450"/>
              </a:spcBef>
              <a:buClr>
                <a:schemeClr val="bg1"/>
              </a:buClr>
              <a:buSzPct val="70000"/>
            </a:pPr>
            <a:r>
              <a:rPr lang="en-GB" sz="1400" noProof="1">
                <a:solidFill>
                  <a:srgbClr val="282828"/>
                </a:solidFill>
                <a:latin typeface="+mn-lt"/>
                <a:ea typeface="ＭＳ Ｐゴシック"/>
                <a:cs typeface="Calibri"/>
              </a:rPr>
              <a:t>There is an unprecedented shift to remote work globally. IT Admins need to help users get the best experience out of their new work space.</a:t>
            </a:r>
            <a:endParaRPr lang="en-US"/>
          </a:p>
        </p:txBody>
      </p:sp>
      <p:sp>
        <p:nvSpPr>
          <p:cNvPr id="5" name="Text Box 56" descr="© INSCALE GmbH, 26.05.2010&#10;http://www.presentationload.com/"/>
          <p:cNvSpPr txBox="1">
            <a:spLocks noChangeArrowheads="1"/>
          </p:cNvSpPr>
          <p:nvPr/>
        </p:nvSpPr>
        <p:spPr bwMode="gray">
          <a:xfrm>
            <a:off x="5687864" y="2273401"/>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US" sz="1400">
                <a:solidFill>
                  <a:schemeClr val="tx2"/>
                </a:solidFill>
                <a:latin typeface="CiscoSansTT ExtraLight"/>
                <a:ea typeface="ＭＳ Ｐゴシック"/>
                <a:cs typeface="Calibri"/>
              </a:rPr>
              <a:t>Choose VoIP</a:t>
            </a:r>
          </a:p>
        </p:txBody>
      </p:sp>
      <p:sp>
        <p:nvSpPr>
          <p:cNvPr id="9" name="Text Box 56" descr="© INSCALE GmbH, 26.05.2010&#10;http://www.presentationload.com/"/>
          <p:cNvSpPr txBox="1">
            <a:spLocks noChangeArrowheads="1"/>
          </p:cNvSpPr>
          <p:nvPr/>
        </p:nvSpPr>
        <p:spPr bwMode="gray">
          <a:xfrm>
            <a:off x="5687864" y="2961281"/>
            <a:ext cx="3258828"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US" sz="1400" noProof="1">
                <a:solidFill>
                  <a:schemeClr val="tx2"/>
                </a:solidFill>
                <a:latin typeface="CiscoSansTT ExtraLight"/>
                <a:ea typeface="ＭＳ Ｐゴシック"/>
                <a:cs typeface="Calibri"/>
              </a:rPr>
              <a:t>Optimize Webex for Remote Workers</a:t>
            </a:r>
          </a:p>
        </p:txBody>
      </p:sp>
      <p:sp>
        <p:nvSpPr>
          <p:cNvPr id="18" name="Text Box 56" descr="© INSCALE GmbH, 26.05.2010&#10;http://www.presentationload.com/">
            <a:extLst>
              <a:ext uri="{FF2B5EF4-FFF2-40B4-BE49-F238E27FC236}">
                <a16:creationId xmlns:a16="http://schemas.microsoft.com/office/drawing/2014/main" id="{E43BD8F1-5D86-4647-B29E-B58CF6A3BD5E}"/>
              </a:ext>
            </a:extLst>
          </p:cNvPr>
          <p:cNvSpPr txBox="1">
            <a:spLocks noChangeArrowheads="1"/>
          </p:cNvSpPr>
          <p:nvPr/>
        </p:nvSpPr>
        <p:spPr bwMode="gray">
          <a:xfrm>
            <a:off x="5687864" y="3649161"/>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accent3"/>
                </a:solidFill>
                <a:latin typeface="+mn-lt"/>
                <a:ea typeface="ＭＳ Ｐゴシック"/>
                <a:cs typeface="Calibri"/>
              </a:rPr>
              <a:t>Manage Telephony Options</a:t>
            </a:r>
            <a:endParaRPr lang="en-US">
              <a:solidFill>
                <a:schemeClr val="accent3"/>
              </a:solidFill>
            </a:endParaRPr>
          </a:p>
        </p:txBody>
      </p:sp>
      <p:pic>
        <p:nvPicPr>
          <p:cNvPr id="14" name="Picture 13">
            <a:extLst>
              <a:ext uri="{FF2B5EF4-FFF2-40B4-BE49-F238E27FC236}">
                <a16:creationId xmlns:a16="http://schemas.microsoft.com/office/drawing/2014/main" id="{31CC66F7-3355-48F7-A40E-017DA63C4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0391" y="2131634"/>
            <a:ext cx="512064" cy="512064"/>
          </a:xfrm>
          <a:prstGeom prst="rect">
            <a:avLst/>
          </a:prstGeom>
        </p:spPr>
      </p:pic>
      <p:pic>
        <p:nvPicPr>
          <p:cNvPr id="16" name="Picture 15">
            <a:extLst>
              <a:ext uri="{FF2B5EF4-FFF2-40B4-BE49-F238E27FC236}">
                <a16:creationId xmlns:a16="http://schemas.microsoft.com/office/drawing/2014/main" id="{F9FFACD4-FC8B-4638-B872-946D6764B2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0391" y="2819514"/>
            <a:ext cx="512064" cy="512064"/>
          </a:xfrm>
          <a:prstGeom prst="rect">
            <a:avLst/>
          </a:prstGeom>
        </p:spPr>
      </p:pic>
      <p:pic>
        <p:nvPicPr>
          <p:cNvPr id="22" name="Picture 21">
            <a:extLst>
              <a:ext uri="{FF2B5EF4-FFF2-40B4-BE49-F238E27FC236}">
                <a16:creationId xmlns:a16="http://schemas.microsoft.com/office/drawing/2014/main" id="{EAB7DD0E-F9B9-458C-A6E1-8E80E879F2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0391" y="3507394"/>
            <a:ext cx="512064" cy="512064"/>
          </a:xfrm>
          <a:prstGeom prst="rect">
            <a:avLst/>
          </a:prstGeom>
        </p:spPr>
      </p:pic>
      <p:pic>
        <p:nvPicPr>
          <p:cNvPr id="8" name="Picture 7" descr="A picture containing person, cellphone, window, man&#10;&#10;Description automatically generated">
            <a:extLst>
              <a:ext uri="{FF2B5EF4-FFF2-40B4-BE49-F238E27FC236}">
                <a16:creationId xmlns:a16="http://schemas.microsoft.com/office/drawing/2014/main" id="{300440B9-ACEB-4116-B18C-F19FBAEEAEEE}"/>
              </a:ext>
            </a:extLst>
          </p:cNvPr>
          <p:cNvPicPr>
            <a:picLocks noChangeAspect="1"/>
          </p:cNvPicPr>
          <p:nvPr/>
        </p:nvPicPr>
        <p:blipFill>
          <a:blip r:embed="rId6"/>
          <a:stretch>
            <a:fillRect/>
          </a:stretch>
        </p:blipFill>
        <p:spPr>
          <a:xfrm>
            <a:off x="0" y="0"/>
            <a:ext cx="4567827" cy="5143499"/>
          </a:xfrm>
          <a:prstGeom prst="rect">
            <a:avLst/>
          </a:prstGeom>
        </p:spPr>
      </p:pic>
      <p:sp>
        <p:nvSpPr>
          <p:cNvPr id="23" name="Rectangle 22">
            <a:extLst>
              <a:ext uri="{FF2B5EF4-FFF2-40B4-BE49-F238E27FC236}">
                <a16:creationId xmlns:a16="http://schemas.microsoft.com/office/drawing/2014/main" id="{1F70AF6F-D907-4257-A8E6-A79F20C0E6D4}"/>
              </a:ext>
            </a:extLst>
          </p:cNvPr>
          <p:cNvSpPr/>
          <p:nvPr/>
        </p:nvSpPr>
        <p:spPr>
          <a:xfrm>
            <a:off x="-1" y="0"/>
            <a:ext cx="4567827" cy="5143500"/>
          </a:xfrm>
          <a:prstGeom prst="rect">
            <a:avLst/>
          </a:prstGeom>
          <a:solidFill>
            <a:srgbClr val="004669">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pic>
        <p:nvPicPr>
          <p:cNvPr id="13" name="Picture 12">
            <a:extLst>
              <a:ext uri="{FF2B5EF4-FFF2-40B4-BE49-F238E27FC236}">
                <a16:creationId xmlns:a16="http://schemas.microsoft.com/office/drawing/2014/main" id="{17FCF665-34E0-42D0-BB9A-7E15AD1E29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0390" y="4195274"/>
            <a:ext cx="512065" cy="512065"/>
          </a:xfrm>
          <a:prstGeom prst="rect">
            <a:avLst/>
          </a:prstGeom>
        </p:spPr>
      </p:pic>
      <p:sp>
        <p:nvSpPr>
          <p:cNvPr id="15" name="Text Box 56" descr="© INSCALE GmbH, 26.05.2010&#10;http://www.presentationload.com/">
            <a:extLst>
              <a:ext uri="{FF2B5EF4-FFF2-40B4-BE49-F238E27FC236}">
                <a16:creationId xmlns:a16="http://schemas.microsoft.com/office/drawing/2014/main" id="{DCC817B2-3FF1-4073-80E9-C752134D8ACD}"/>
              </a:ext>
            </a:extLst>
          </p:cNvPr>
          <p:cNvSpPr txBox="1">
            <a:spLocks noChangeArrowheads="1"/>
          </p:cNvSpPr>
          <p:nvPr/>
        </p:nvSpPr>
        <p:spPr bwMode="gray">
          <a:xfrm>
            <a:off x="5687864" y="4337041"/>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accent3"/>
                </a:solidFill>
                <a:latin typeface="+mn-lt"/>
                <a:ea typeface="ＭＳ Ｐゴシック"/>
                <a:cs typeface="Calibri"/>
              </a:rPr>
              <a:t>Rapid Onboarding Resources</a:t>
            </a:r>
            <a:endParaRPr lang="en-US">
              <a:solidFill>
                <a:schemeClr val="accent3"/>
              </a:solidFill>
            </a:endParaRPr>
          </a:p>
        </p:txBody>
      </p:sp>
    </p:spTree>
    <p:extLst>
      <p:ext uri="{BB962C8B-B14F-4D97-AF65-F5344CB8AC3E}">
        <p14:creationId xmlns:p14="http://schemas.microsoft.com/office/powerpoint/2010/main" val="211473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2" y="2249541"/>
            <a:ext cx="3976911" cy="2429995"/>
          </a:xfrm>
        </p:spPr>
        <p:txBody>
          <a:bodyPr anchor="ctr"/>
          <a:lstStyle/>
          <a:p>
            <a:pPr algn="ctr"/>
            <a:r>
              <a:rPr lang="en-US">
                <a:ea typeface="ＭＳ Ｐゴシック"/>
                <a:cs typeface="Arial"/>
              </a:rPr>
              <a:t>There is an unprecedented volume of remote work happening around the world. </a:t>
            </a:r>
          </a:p>
          <a:p>
            <a:pPr algn="ctr"/>
            <a:r>
              <a:rPr lang="en-US">
                <a:ea typeface="ＭＳ Ｐゴシック"/>
                <a:cs typeface="Arial"/>
              </a:rPr>
              <a:t>An increase in remote users doesn’t need to turn into an increase in audio costs.</a:t>
            </a:r>
            <a:endParaRPr lang="en-US">
              <a:cs typeface="Aria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Choose VoIP</a:t>
            </a:r>
            <a:endParaRPr lang="en-US">
              <a:solidFill>
                <a:schemeClr val="accent5"/>
              </a:solidFill>
            </a:endParaRP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5690"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370"/>
            <a:r>
              <a:rPr lang="en-US" sz="2000" b="1">
                <a:solidFill>
                  <a:schemeClr val="accent5"/>
                </a:solidFill>
              </a:rPr>
              <a:t>Keep audio costs managed</a:t>
            </a:r>
            <a:endParaRPr lang="en-US" sz="1600">
              <a:solidFill>
                <a:schemeClr val="accent5"/>
              </a:solidFill>
            </a:endParaRPr>
          </a:p>
        </p:txBody>
      </p:sp>
      <p:sp>
        <p:nvSpPr>
          <p:cNvPr id="4" name="TextBox 3">
            <a:extLst>
              <a:ext uri="{FF2B5EF4-FFF2-40B4-BE49-F238E27FC236}">
                <a16:creationId xmlns:a16="http://schemas.microsoft.com/office/drawing/2014/main" id="{1882A77E-9BA4-9D44-949E-A4D4CEED0175}"/>
              </a:ext>
            </a:extLst>
          </p:cNvPr>
          <p:cNvSpPr txBox="1"/>
          <p:nvPr/>
        </p:nvSpPr>
        <p:spPr>
          <a:xfrm>
            <a:off x="5014092" y="2128853"/>
            <a:ext cx="3976912" cy="3077766"/>
          </a:xfrm>
          <a:prstGeom prst="rect">
            <a:avLst/>
          </a:prstGeom>
          <a:noFill/>
        </p:spPr>
        <p:txBody>
          <a:bodyPr wrap="square" rtlCol="0" anchor="t">
            <a:spAutoFit/>
          </a:bodyPr>
          <a:lstStyle/>
          <a:p>
            <a:r>
              <a:rPr lang="en-US" sz="1400" b="1">
                <a:solidFill>
                  <a:schemeClr val="accent2"/>
                </a:solidFill>
                <a:latin typeface="+mn-lt"/>
                <a:ea typeface="ＭＳ Ｐゴシック"/>
              </a:rPr>
              <a:t>Select VoIP connections </a:t>
            </a:r>
            <a:endParaRPr lang="en-US">
              <a:solidFill>
                <a:schemeClr val="accent2"/>
              </a:solidFill>
            </a:endParaRPr>
          </a:p>
          <a:p>
            <a:pPr>
              <a:spcAft>
                <a:spcPts val="0"/>
              </a:spcAft>
            </a:pPr>
            <a:r>
              <a:rPr lang="en-US" sz="1100">
                <a:latin typeface="+mn-lt"/>
                <a:ea typeface="ＭＳ Ｐゴシック"/>
              </a:rPr>
              <a:t>Connect using “Call my computer” or “Use computer for audio” for all meetings</a:t>
            </a:r>
          </a:p>
          <a:p>
            <a:pPr>
              <a:spcAft>
                <a:spcPts val="0"/>
              </a:spcAft>
            </a:pPr>
            <a:endParaRPr lang="en-US" sz="1200">
              <a:latin typeface="+mn-lt"/>
            </a:endParaRPr>
          </a:p>
          <a:p>
            <a:pPr>
              <a:spcAft>
                <a:spcPts val="0"/>
              </a:spcAft>
            </a:pPr>
            <a:r>
              <a:rPr lang="en-US" sz="1400" b="1">
                <a:solidFill>
                  <a:schemeClr val="accent1"/>
                </a:solidFill>
                <a:latin typeface="+mn-lt"/>
                <a:ea typeface="ＭＳ Ｐゴシック"/>
              </a:rPr>
              <a:t>Best Practices with VoIP</a:t>
            </a:r>
            <a:endParaRPr lang="en-US" sz="1400" b="1">
              <a:solidFill>
                <a:schemeClr val="accent1"/>
              </a:solidFill>
              <a:latin typeface="+mn-lt"/>
            </a:endParaRPr>
          </a:p>
          <a:p>
            <a:pPr>
              <a:spcAft>
                <a:spcPts val="0"/>
              </a:spcAft>
            </a:pPr>
            <a:r>
              <a:rPr lang="en-US" sz="1100">
                <a:latin typeface="+mn-lt"/>
                <a:ea typeface="ＭＳ Ｐゴシック"/>
              </a:rPr>
              <a:t>Provide users with best practices for audio:</a:t>
            </a:r>
          </a:p>
          <a:p>
            <a:pPr marL="171450" indent="-171450">
              <a:spcAft>
                <a:spcPts val="0"/>
              </a:spcAft>
              <a:buFont typeface="Arial" panose="020B0604020202020204" pitchFamily="34" charset="0"/>
              <a:buChar char="•"/>
            </a:pPr>
            <a:r>
              <a:rPr lang="en-US" sz="1100">
                <a:latin typeface="+mn-lt"/>
                <a:ea typeface="ＭＳ Ｐゴシック"/>
              </a:rPr>
              <a:t>Always use a headset and mute when not speaking</a:t>
            </a:r>
          </a:p>
          <a:p>
            <a:pPr marL="171450" indent="-171450">
              <a:spcAft>
                <a:spcPts val="0"/>
              </a:spcAft>
              <a:buFont typeface="Arial" panose="020B0604020202020204" pitchFamily="34" charset="0"/>
              <a:buChar char="•"/>
            </a:pPr>
            <a:r>
              <a:rPr lang="en-US" sz="1100">
                <a:latin typeface="+mn-lt"/>
                <a:ea typeface="ＭＳ Ｐゴシック"/>
              </a:rPr>
              <a:t>Prioritize audio: disable video and close unnecessary applications when network is an issue.</a:t>
            </a:r>
          </a:p>
          <a:p>
            <a:pPr marL="171450" indent="-171450">
              <a:spcAft>
                <a:spcPts val="0"/>
              </a:spcAft>
              <a:buFont typeface="Arial" panose="020B0604020202020204" pitchFamily="34" charset="0"/>
              <a:buChar char="•"/>
            </a:pPr>
            <a:r>
              <a:rPr lang="en-US" sz="1100">
                <a:latin typeface="+mn-lt"/>
                <a:ea typeface="ＭＳ Ｐゴシック"/>
              </a:rPr>
              <a:t>If a split tunnel VPN isn’t available, recommend disconnecting from the VPN for a better connection.</a:t>
            </a:r>
          </a:p>
          <a:p>
            <a:pPr>
              <a:spcAft>
                <a:spcPts val="0"/>
              </a:spcAft>
            </a:pPr>
            <a:endParaRPr lang="en-US" sz="1100">
              <a:latin typeface="+mn-lt"/>
              <a:ea typeface="ＭＳ Ｐゴシック"/>
            </a:endParaRPr>
          </a:p>
          <a:p>
            <a:pPr>
              <a:spcAft>
                <a:spcPts val="0"/>
              </a:spcAft>
            </a:pPr>
            <a:r>
              <a:rPr lang="en-US" sz="1400" b="1">
                <a:solidFill>
                  <a:schemeClr val="accent5"/>
                </a:solidFill>
                <a:latin typeface="+mn-lt"/>
                <a:ea typeface="ＭＳ Ｐゴシック"/>
              </a:rPr>
              <a:t>Share your application, not your screen</a:t>
            </a:r>
            <a:endParaRPr lang="en-US" sz="1400" b="1">
              <a:solidFill>
                <a:schemeClr val="accent5"/>
              </a:solidFill>
              <a:latin typeface="+mn-lt"/>
            </a:endParaRPr>
          </a:p>
          <a:p>
            <a:pPr>
              <a:spcAft>
                <a:spcPts val="0"/>
              </a:spcAft>
            </a:pPr>
            <a:r>
              <a:rPr lang="en-US" sz="1100">
                <a:latin typeface="CiscoSansTT ExtraLight"/>
                <a:ea typeface="ＭＳ Ｐゴシック"/>
                <a:cs typeface="Arial"/>
              </a:rPr>
              <a:t>If network quality or bandwidth becomes an issue for certain users, recommend one of the alternative join methods.</a:t>
            </a:r>
          </a:p>
          <a:p>
            <a:pPr>
              <a:spcAft>
                <a:spcPts val="0"/>
              </a:spcAft>
            </a:pPr>
            <a:endParaRPr lang="en-US" sz="400">
              <a:latin typeface="CiscoSansTT ExtraLight"/>
              <a:ea typeface="ＭＳ Ｐゴシック"/>
              <a:cs typeface="Arial"/>
            </a:endParaRPr>
          </a:p>
          <a:p>
            <a:pPr algn="r">
              <a:spcAft>
                <a:spcPts val="0"/>
              </a:spcAft>
            </a:pPr>
            <a:r>
              <a:rPr lang="en-US" sz="800">
                <a:latin typeface="CiscoSansTT ExtraLight"/>
                <a:ea typeface="ＭＳ Ｐゴシック"/>
                <a:cs typeface="Arial"/>
                <a:hlinkClick r:id="rId3"/>
              </a:rPr>
              <a:t>LEARN MORE</a:t>
            </a:r>
            <a:endParaRPr lang="en-US"/>
          </a:p>
        </p:txBody>
      </p:sp>
      <p:grpSp>
        <p:nvGrpSpPr>
          <p:cNvPr id="14" name="Group 13">
            <a:extLst>
              <a:ext uri="{FF2B5EF4-FFF2-40B4-BE49-F238E27FC236}">
                <a16:creationId xmlns:a16="http://schemas.microsoft.com/office/drawing/2014/main" id="{9C6A856C-0BD9-1E44-93BF-F63132C64CC1}"/>
              </a:ext>
            </a:extLst>
          </p:cNvPr>
          <p:cNvGrpSpPr>
            <a:grpSpLocks noChangeAspect="1"/>
          </p:cNvGrpSpPr>
          <p:nvPr/>
        </p:nvGrpSpPr>
        <p:grpSpPr>
          <a:xfrm>
            <a:off x="7953619" y="4913469"/>
            <a:ext cx="245272" cy="101600"/>
            <a:chOff x="5357609" y="613610"/>
            <a:chExt cx="547984" cy="226993"/>
          </a:xfrm>
        </p:grpSpPr>
        <p:sp>
          <p:nvSpPr>
            <p:cNvPr id="15" name="Oval 186">
              <a:extLst>
                <a:ext uri="{FF2B5EF4-FFF2-40B4-BE49-F238E27FC236}">
                  <a16:creationId xmlns:a16="http://schemas.microsoft.com/office/drawing/2014/main" id="{CD64B2F3-FCD8-B346-AE30-D62E0D657ECE}"/>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87">
              <a:extLst>
                <a:ext uri="{FF2B5EF4-FFF2-40B4-BE49-F238E27FC236}">
                  <a16:creationId xmlns:a16="http://schemas.microsoft.com/office/drawing/2014/main" id="{1D0C4239-4311-0D42-BA66-A4AC64B8222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88">
              <a:extLst>
                <a:ext uri="{FF2B5EF4-FFF2-40B4-BE49-F238E27FC236}">
                  <a16:creationId xmlns:a16="http://schemas.microsoft.com/office/drawing/2014/main" id="{B12A1576-2F7A-F94F-AAB5-4695556A615E}"/>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89">
              <a:extLst>
                <a:ext uri="{FF2B5EF4-FFF2-40B4-BE49-F238E27FC236}">
                  <a16:creationId xmlns:a16="http://schemas.microsoft.com/office/drawing/2014/main" id="{36A1CEB6-4912-5941-970E-A10CFAF4163E}"/>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90">
              <a:extLst>
                <a:ext uri="{FF2B5EF4-FFF2-40B4-BE49-F238E27FC236}">
                  <a16:creationId xmlns:a16="http://schemas.microsoft.com/office/drawing/2014/main" id="{5A4DE89E-42FC-1A4C-87AF-284F56295149}"/>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1">
              <a:extLst>
                <a:ext uri="{FF2B5EF4-FFF2-40B4-BE49-F238E27FC236}">
                  <a16:creationId xmlns:a16="http://schemas.microsoft.com/office/drawing/2014/main" id="{90E4791F-AE84-7B46-A010-97A5C5F7261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2">
              <a:extLst>
                <a:ext uri="{FF2B5EF4-FFF2-40B4-BE49-F238E27FC236}">
                  <a16:creationId xmlns:a16="http://schemas.microsoft.com/office/drawing/2014/main" id="{ADE525FD-BAED-C543-AD3F-3E154E95AFDA}"/>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90">
            <a:extLst>
              <a:ext uri="{FF2B5EF4-FFF2-40B4-BE49-F238E27FC236}">
                <a16:creationId xmlns:a16="http://schemas.microsoft.com/office/drawing/2014/main" id="{AC2E0954-1313-8F4C-A4B7-D0589656B448}"/>
              </a:ext>
            </a:extLst>
          </p:cNvPr>
          <p:cNvSpPr>
            <a:spLocks noChangeAspect="1"/>
          </p:cNvSpPr>
          <p:nvPr/>
        </p:nvSpPr>
        <p:spPr bwMode="auto">
          <a:xfrm>
            <a:off x="4780337" y="217277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90">
            <a:extLst>
              <a:ext uri="{FF2B5EF4-FFF2-40B4-BE49-F238E27FC236}">
                <a16:creationId xmlns:a16="http://schemas.microsoft.com/office/drawing/2014/main" id="{4142763F-F743-0B4E-8AF5-CC1C91228E38}"/>
              </a:ext>
            </a:extLst>
          </p:cNvPr>
          <p:cNvSpPr>
            <a:spLocks noChangeAspect="1"/>
          </p:cNvSpPr>
          <p:nvPr/>
        </p:nvSpPr>
        <p:spPr bwMode="auto">
          <a:xfrm>
            <a:off x="4780337" y="2927888"/>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690">
            <a:extLst>
              <a:ext uri="{FF2B5EF4-FFF2-40B4-BE49-F238E27FC236}">
                <a16:creationId xmlns:a16="http://schemas.microsoft.com/office/drawing/2014/main" id="{F4013A42-5F76-B245-9AB7-6048004E2CAA}"/>
              </a:ext>
            </a:extLst>
          </p:cNvPr>
          <p:cNvSpPr>
            <a:spLocks noChangeAspect="1"/>
          </p:cNvSpPr>
          <p:nvPr/>
        </p:nvSpPr>
        <p:spPr bwMode="auto">
          <a:xfrm>
            <a:off x="4780337" y="4280763"/>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pic>
        <p:nvPicPr>
          <p:cNvPr id="27" name="Picture 26">
            <a:extLst>
              <a:ext uri="{FF2B5EF4-FFF2-40B4-BE49-F238E27FC236}">
                <a16:creationId xmlns:a16="http://schemas.microsoft.com/office/drawing/2014/main" id="{F17C8B67-169C-784A-B153-05D834AB44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904" y="1234440"/>
            <a:ext cx="492813" cy="493776"/>
          </a:xfrm>
          <a:prstGeom prst="rect">
            <a:avLst/>
          </a:prstGeom>
        </p:spPr>
      </p:pic>
    </p:spTree>
    <p:extLst>
      <p:ext uri="{BB962C8B-B14F-4D97-AF65-F5344CB8AC3E}">
        <p14:creationId xmlns:p14="http://schemas.microsoft.com/office/powerpoint/2010/main" val="184799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2" y="2249541"/>
            <a:ext cx="3976911" cy="2429995"/>
          </a:xfrm>
        </p:spPr>
        <p:txBody>
          <a:bodyPr anchor="ctr"/>
          <a:lstStyle/>
          <a:p>
            <a:pPr algn="ctr"/>
            <a:r>
              <a:rPr lang="en-US">
                <a:ea typeface="ＭＳ Ｐゴシック"/>
                <a:cs typeface="Arial"/>
              </a:rPr>
              <a:t>With an increased number of remote workers, available VPN bandwidth is top of mind for many administrators. </a:t>
            </a: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Optimize Webex</a:t>
            </a:r>
            <a:endParaRPr lang="en-US">
              <a:solidFill>
                <a:schemeClr val="accent5"/>
              </a:solidFill>
            </a:endParaRP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5690"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370"/>
            <a:r>
              <a:rPr lang="en-US" sz="2000" b="1">
                <a:solidFill>
                  <a:schemeClr val="accent5"/>
                </a:solidFill>
              </a:rPr>
              <a:t>Configure Webex for Remote Workers</a:t>
            </a:r>
            <a:endParaRPr lang="en-US" sz="1600">
              <a:solidFill>
                <a:schemeClr val="accent5"/>
              </a:solidFill>
            </a:endParaRPr>
          </a:p>
        </p:txBody>
      </p:sp>
      <p:pic>
        <p:nvPicPr>
          <p:cNvPr id="20" name="Picture 19">
            <a:extLst>
              <a:ext uri="{FF2B5EF4-FFF2-40B4-BE49-F238E27FC236}">
                <a16:creationId xmlns:a16="http://schemas.microsoft.com/office/drawing/2014/main" id="{7BAEE3D1-3BE6-C84F-96C0-206EC8C89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
        <p:nvSpPr>
          <p:cNvPr id="29" name="TextBox 28">
            <a:extLst>
              <a:ext uri="{FF2B5EF4-FFF2-40B4-BE49-F238E27FC236}">
                <a16:creationId xmlns:a16="http://schemas.microsoft.com/office/drawing/2014/main" id="{1305A890-75FC-5F42-86CB-7367545D039B}"/>
              </a:ext>
            </a:extLst>
          </p:cNvPr>
          <p:cNvSpPr txBox="1"/>
          <p:nvPr/>
        </p:nvSpPr>
        <p:spPr>
          <a:xfrm>
            <a:off x="4860240" y="2113110"/>
            <a:ext cx="4192320" cy="3000821"/>
          </a:xfrm>
          <a:prstGeom prst="rect">
            <a:avLst/>
          </a:prstGeom>
          <a:noFill/>
        </p:spPr>
        <p:txBody>
          <a:bodyPr wrap="square" rtlCol="0">
            <a:spAutoFit/>
          </a:bodyPr>
          <a:lstStyle/>
          <a:p>
            <a:pPr marL="117475"/>
            <a:r>
              <a:rPr lang="en-US" sz="1050" b="1" dirty="0">
                <a:solidFill>
                  <a:schemeClr val="accent2"/>
                </a:solidFill>
                <a:latin typeface="+mn-lt"/>
              </a:rPr>
              <a:t>Large Events Should be Handled with Care</a:t>
            </a:r>
          </a:p>
          <a:p>
            <a:pPr marL="296863" indent="-179388">
              <a:buFont typeface="Arial" panose="020B0604020202020204" pitchFamily="34" charset="0"/>
              <a:buChar char="•"/>
            </a:pPr>
            <a:r>
              <a:rPr lang="en-US" sz="1050" dirty="0">
                <a:latin typeface="+mn-lt"/>
              </a:rPr>
              <a:t>Use Webex Events </a:t>
            </a:r>
          </a:p>
          <a:p>
            <a:pPr marL="296863" indent="-179388">
              <a:buFont typeface="Arial" panose="020B0604020202020204" pitchFamily="34" charset="0"/>
              <a:buChar char="•"/>
            </a:pPr>
            <a:r>
              <a:rPr lang="en-US" sz="1050" dirty="0">
                <a:latin typeface="+mn-lt"/>
              </a:rPr>
              <a:t>Instruct attendees to disconnect from the VPN</a:t>
            </a:r>
          </a:p>
          <a:p>
            <a:pPr marL="117475"/>
            <a:endParaRPr lang="en-US" sz="1050" b="1" dirty="0">
              <a:solidFill>
                <a:schemeClr val="accent1"/>
              </a:solidFill>
              <a:latin typeface="+mn-lt"/>
            </a:endParaRPr>
          </a:p>
          <a:p>
            <a:pPr marL="117475"/>
            <a:r>
              <a:rPr lang="en-US" sz="1050" b="1" dirty="0">
                <a:solidFill>
                  <a:schemeClr val="accent1"/>
                </a:solidFill>
                <a:latin typeface="+mn-lt"/>
              </a:rPr>
              <a:t>Minimize Complications</a:t>
            </a:r>
          </a:p>
          <a:p>
            <a:pPr marL="296863" indent="-168275">
              <a:buFont typeface="Arial" panose="020B0604020202020204" pitchFamily="34" charset="0"/>
              <a:buChar char="•"/>
            </a:pPr>
            <a:r>
              <a:rPr lang="en-US" sz="1050" dirty="0">
                <a:latin typeface="+mn-lt"/>
              </a:rPr>
              <a:t>Webex is available on any device. You can configure your site to default to the Webex web app so that personal devices can join in the browser. </a:t>
            </a:r>
          </a:p>
          <a:p>
            <a:pPr marL="117475"/>
            <a:endParaRPr lang="en-US" sz="1050" dirty="0">
              <a:latin typeface="+mn-lt"/>
            </a:endParaRPr>
          </a:p>
          <a:p>
            <a:pPr marL="117475"/>
            <a:r>
              <a:rPr lang="en-US" sz="1050" b="1" dirty="0">
                <a:solidFill>
                  <a:schemeClr val="accent5"/>
                </a:solidFill>
                <a:latin typeface="+mn-lt"/>
              </a:rPr>
              <a:t>Educate Users</a:t>
            </a:r>
          </a:p>
          <a:p>
            <a:pPr marL="285750" indent="-168275">
              <a:buFont typeface="Arial" panose="020B0604020202020204" pitchFamily="34" charset="0"/>
              <a:buChar char="•"/>
            </a:pPr>
            <a:r>
              <a:rPr lang="en-US" sz="1050" dirty="0">
                <a:latin typeface="+mn-lt"/>
              </a:rPr>
              <a:t>If VPN bandwidth is congested, users can connect to the meeting directly.</a:t>
            </a:r>
          </a:p>
          <a:p>
            <a:pPr marL="285750" indent="-168275">
              <a:buFont typeface="Arial" panose="020B0604020202020204" pitchFamily="34" charset="0"/>
              <a:buChar char="•"/>
            </a:pPr>
            <a:r>
              <a:rPr lang="en-US" sz="1050" dirty="0">
                <a:latin typeface="+mn-lt"/>
              </a:rPr>
              <a:t>If home networks cannot support the video traffic, recommend users turn off their web cam while in the web meeting. </a:t>
            </a:r>
          </a:p>
          <a:p>
            <a:pPr marL="285750" indent="-168275">
              <a:buFont typeface="Arial" panose="020B0604020202020204" pitchFamily="34" charset="0"/>
              <a:buChar char="•"/>
            </a:pPr>
            <a:r>
              <a:rPr lang="en-US" sz="1050" dirty="0">
                <a:latin typeface="+mn-lt"/>
              </a:rPr>
              <a:t>To further optimize home bandwidth, users can call-in to the meeting with the meeting’s PSTN numbers rather than joining via computer audio.</a:t>
            </a:r>
          </a:p>
        </p:txBody>
      </p:sp>
      <p:sp>
        <p:nvSpPr>
          <p:cNvPr id="30" name="Freeform 690">
            <a:extLst>
              <a:ext uri="{FF2B5EF4-FFF2-40B4-BE49-F238E27FC236}">
                <a16:creationId xmlns:a16="http://schemas.microsoft.com/office/drawing/2014/main" id="{B03B92E9-856A-464F-9BAD-32EBE68B28F3}"/>
              </a:ext>
            </a:extLst>
          </p:cNvPr>
          <p:cNvSpPr>
            <a:spLocks noChangeAspect="1"/>
          </p:cNvSpPr>
          <p:nvPr/>
        </p:nvSpPr>
        <p:spPr bwMode="auto">
          <a:xfrm>
            <a:off x="4780337" y="217277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90">
            <a:extLst>
              <a:ext uri="{FF2B5EF4-FFF2-40B4-BE49-F238E27FC236}">
                <a16:creationId xmlns:a16="http://schemas.microsoft.com/office/drawing/2014/main" id="{D2BEF651-F26E-0D4F-8820-2CE829421F4D}"/>
              </a:ext>
            </a:extLst>
          </p:cNvPr>
          <p:cNvSpPr>
            <a:spLocks noChangeAspect="1"/>
          </p:cNvSpPr>
          <p:nvPr/>
        </p:nvSpPr>
        <p:spPr bwMode="auto">
          <a:xfrm>
            <a:off x="4740480" y="2760803"/>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90">
            <a:extLst>
              <a:ext uri="{FF2B5EF4-FFF2-40B4-BE49-F238E27FC236}">
                <a16:creationId xmlns:a16="http://schemas.microsoft.com/office/drawing/2014/main" id="{8F97323C-8334-AF41-A11A-31CB6E4945FC}"/>
              </a:ext>
            </a:extLst>
          </p:cNvPr>
          <p:cNvSpPr>
            <a:spLocks noChangeAspect="1"/>
          </p:cNvSpPr>
          <p:nvPr/>
        </p:nvSpPr>
        <p:spPr bwMode="auto">
          <a:xfrm>
            <a:off x="4743362" y="3571614"/>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28897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exels-photo-515169.jpeg" descr="pexels-photo-515169.jpeg">
            <a:extLst>
              <a:ext uri="{FF2B5EF4-FFF2-40B4-BE49-F238E27FC236}">
                <a16:creationId xmlns:a16="http://schemas.microsoft.com/office/drawing/2014/main" id="{3B843DB6-99F4-8F4C-A859-672A061A3083}"/>
              </a:ext>
            </a:extLst>
          </p:cNvPr>
          <p:cNvPicPr>
            <a:picLocks noChangeAspect="1"/>
          </p:cNvPicPr>
          <p:nvPr/>
        </p:nvPicPr>
        <p:blipFill>
          <a:blip r:embed="rId3" cstate="screen">
            <a:extLst>
              <a:ext uri="{28A0092B-C50C-407E-A947-70E740481C1C}">
                <a14:useLocalDpi xmlns:a14="http://schemas.microsoft.com/office/drawing/2010/main"/>
              </a:ext>
            </a:extLst>
          </a:blip>
          <a:srcRect t="7812" b="7812"/>
          <a:stretch>
            <a:fillRect/>
          </a:stretch>
        </p:blipFill>
        <p:spPr>
          <a:xfrm>
            <a:off x="-1" y="-7042"/>
            <a:ext cx="9144001" cy="5143501"/>
          </a:xfrm>
          <a:prstGeom prst="rect">
            <a:avLst/>
          </a:prstGeom>
          <a:noFill/>
          <a:ln>
            <a:noFill/>
          </a:ln>
        </p:spPr>
      </p:pic>
      <p:sp>
        <p:nvSpPr>
          <p:cNvPr id="6" name="Rectangle 5">
            <a:extLst>
              <a:ext uri="{FF2B5EF4-FFF2-40B4-BE49-F238E27FC236}">
                <a16:creationId xmlns:a16="http://schemas.microsoft.com/office/drawing/2014/main" id="{E9DB5C36-8714-3B42-87E5-18A81524979C}"/>
              </a:ext>
            </a:extLst>
          </p:cNvPr>
          <p:cNvSpPr/>
          <p:nvPr/>
        </p:nvSpPr>
        <p:spPr>
          <a:xfrm>
            <a:off x="-2" y="0"/>
            <a:ext cx="9144001" cy="5143500"/>
          </a:xfrm>
          <a:prstGeom prst="rect">
            <a:avLst/>
          </a:prstGeom>
          <a:solidFill>
            <a:srgbClr val="003C56">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sp>
        <p:nvSpPr>
          <p:cNvPr id="7" name="Title 2">
            <a:extLst>
              <a:ext uri="{FF2B5EF4-FFF2-40B4-BE49-F238E27FC236}">
                <a16:creationId xmlns:a16="http://schemas.microsoft.com/office/drawing/2014/main" id="{481BECB4-91D8-F441-B61D-73C698B71B73}"/>
              </a:ext>
            </a:extLst>
          </p:cNvPr>
          <p:cNvSpPr txBox="1">
            <a:spLocks/>
          </p:cNvSpPr>
          <p:nvPr/>
        </p:nvSpPr>
        <p:spPr bwMode="auto">
          <a:xfrm>
            <a:off x="723282" y="1826365"/>
            <a:ext cx="2894561" cy="117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68" tIns="34284" rIns="68568" bIns="34284" numCol="1" anchor="ctr" anchorCtr="0" compatLnSpc="1">
            <a:prstTxWarp prst="textNoShape">
              <a:avLst/>
            </a:prstTxWarp>
            <a:noAutofit/>
          </a:bodyPr>
          <a:lstStyle>
            <a:lvl1pPr marL="0" indent="0" algn="l" defTabSz="684213" rtl="0" eaLnBrk="1" fontAlgn="base" hangingPunct="1">
              <a:lnSpc>
                <a:spcPct val="90000"/>
              </a:lnSpc>
              <a:spcBef>
                <a:spcPct val="0"/>
              </a:spcBef>
              <a:spcAft>
                <a:spcPct val="0"/>
              </a:spcAft>
              <a:buFont typeface="Arial" panose="020B0604020202020204" pitchFamily="34" charset="0"/>
              <a:buNone/>
              <a:defRPr lang="en-US" sz="4600" b="0" i="0" kern="1200" spc="0" baseline="0">
                <a:solidFill>
                  <a:schemeClr val="bg1"/>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defTabSz="513160"/>
            <a:r>
              <a:rPr lang="en-US" sz="3000">
                <a:solidFill>
                  <a:srgbClr val="FBAB18"/>
                </a:solidFill>
                <a:latin typeface="CiscoSansTT ExtraLight" panose="020B0303020201020303" pitchFamily="34" charset="0"/>
                <a:cs typeface="CiscoSansTT ExtraLight" panose="020B0303020201020303" pitchFamily="34" charset="0"/>
              </a:rPr>
              <a:t>Agenda</a:t>
            </a:r>
            <a:endParaRPr lang="en-US" sz="3300">
              <a:solidFill>
                <a:srgbClr val="FBAB18"/>
              </a:solidFill>
              <a:latin typeface="CiscoSansTT ExtraLight" panose="020B0303020201020303" pitchFamily="34" charset="0"/>
              <a:cs typeface="CiscoSansTT ExtraLight" panose="020B0303020201020303" pitchFamily="34" charset="0"/>
            </a:endParaRPr>
          </a:p>
        </p:txBody>
      </p:sp>
      <p:grpSp>
        <p:nvGrpSpPr>
          <p:cNvPr id="5" name="Group 4">
            <a:extLst>
              <a:ext uri="{FF2B5EF4-FFF2-40B4-BE49-F238E27FC236}">
                <a16:creationId xmlns:a16="http://schemas.microsoft.com/office/drawing/2014/main" id="{9EC808F7-AE05-448A-9144-BAB75D5F3949}"/>
              </a:ext>
            </a:extLst>
          </p:cNvPr>
          <p:cNvGrpSpPr/>
          <p:nvPr/>
        </p:nvGrpSpPr>
        <p:grpSpPr>
          <a:xfrm>
            <a:off x="3308190" y="1082334"/>
            <a:ext cx="7487871" cy="447893"/>
            <a:chOff x="5904439" y="1242206"/>
            <a:chExt cx="4452773" cy="985028"/>
          </a:xfrm>
        </p:grpSpPr>
        <p:sp>
          <p:nvSpPr>
            <p:cNvPr id="8" name="Rounded Rectangle 24">
              <a:extLst>
                <a:ext uri="{FF2B5EF4-FFF2-40B4-BE49-F238E27FC236}">
                  <a16:creationId xmlns:a16="http://schemas.microsoft.com/office/drawing/2014/main" id="{473081E4-A296-476F-AB75-3AD7F735E95D}"/>
                </a:ext>
              </a:extLst>
            </p:cNvPr>
            <p:cNvSpPr/>
            <p:nvPr/>
          </p:nvSpPr>
          <p:spPr>
            <a:xfrm>
              <a:off x="5904439" y="1242206"/>
              <a:ext cx="4452773" cy="985028"/>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sp>
          <p:nvSpPr>
            <p:cNvPr id="9" name="TextBox 8">
              <a:extLst>
                <a:ext uri="{FF2B5EF4-FFF2-40B4-BE49-F238E27FC236}">
                  <a16:creationId xmlns:a16="http://schemas.microsoft.com/office/drawing/2014/main" id="{3674A0DC-5F17-40E2-AAEB-9D307E02861A}"/>
                </a:ext>
              </a:extLst>
            </p:cNvPr>
            <p:cNvSpPr txBox="1"/>
            <p:nvPr/>
          </p:nvSpPr>
          <p:spPr>
            <a:xfrm>
              <a:off x="6036458" y="1311951"/>
              <a:ext cx="3186475" cy="879941"/>
            </a:xfrm>
            <a:prstGeom prst="rect">
              <a:avLst/>
            </a:prstGeom>
            <a:noFill/>
          </p:spPr>
          <p:txBody>
            <a:bodyPr wrap="square"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tab pos="3317875" algn="l"/>
                </a:tabLst>
                <a:defRPr/>
              </a:pPr>
              <a:r>
                <a:rPr lang="en-US" sz="2000">
                  <a:solidFill>
                    <a:srgbClr val="FFFFFF"/>
                  </a:solidFill>
                  <a:latin typeface="CiscoSansTT ExtraLight"/>
                  <a:ea typeface="CiscoSansTT ExtraLight" charset="0"/>
                  <a:cs typeface="CiscoSansTT ExtraLight" charset="0"/>
                </a:rPr>
                <a:t>Network Readiness</a:t>
              </a: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grpSp>
      <p:grpSp>
        <p:nvGrpSpPr>
          <p:cNvPr id="10" name="Group 9">
            <a:extLst>
              <a:ext uri="{FF2B5EF4-FFF2-40B4-BE49-F238E27FC236}">
                <a16:creationId xmlns:a16="http://schemas.microsoft.com/office/drawing/2014/main" id="{C65A4DB6-EDA6-48BE-8D7F-2BEA230C5349}"/>
              </a:ext>
            </a:extLst>
          </p:cNvPr>
          <p:cNvGrpSpPr/>
          <p:nvPr/>
        </p:nvGrpSpPr>
        <p:grpSpPr>
          <a:xfrm>
            <a:off x="3308190" y="1676374"/>
            <a:ext cx="7487871" cy="447893"/>
            <a:chOff x="5757333" y="1242206"/>
            <a:chExt cx="4318288" cy="985028"/>
          </a:xfrm>
        </p:grpSpPr>
        <p:sp>
          <p:nvSpPr>
            <p:cNvPr id="12" name="Rounded Rectangle 33">
              <a:extLst>
                <a:ext uri="{FF2B5EF4-FFF2-40B4-BE49-F238E27FC236}">
                  <a16:creationId xmlns:a16="http://schemas.microsoft.com/office/drawing/2014/main" id="{B72A6A06-9998-4F96-8907-D8693056AE27}"/>
                </a:ext>
              </a:extLst>
            </p:cNvPr>
            <p:cNvSpPr/>
            <p:nvPr/>
          </p:nvSpPr>
          <p:spPr>
            <a:xfrm>
              <a:off x="5757333" y="1242206"/>
              <a:ext cx="4318288" cy="985028"/>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sp>
          <p:nvSpPr>
            <p:cNvPr id="13" name="TextBox 12">
              <a:extLst>
                <a:ext uri="{FF2B5EF4-FFF2-40B4-BE49-F238E27FC236}">
                  <a16:creationId xmlns:a16="http://schemas.microsoft.com/office/drawing/2014/main" id="{9024BB9C-F0B6-4257-B356-5EB867422AE9}"/>
                </a:ext>
              </a:extLst>
            </p:cNvPr>
            <p:cNvSpPr txBox="1"/>
            <p:nvPr/>
          </p:nvSpPr>
          <p:spPr>
            <a:xfrm>
              <a:off x="5885365" y="1332061"/>
              <a:ext cx="3090235" cy="879941"/>
            </a:xfrm>
            <a:prstGeom prst="rect">
              <a:avLst/>
            </a:prstGeom>
            <a:noFill/>
          </p:spPr>
          <p:txBody>
            <a:bodyPr wrap="square" rtlCol="0" anchor="t">
              <a:spAutoFit/>
            </a:bodyPr>
            <a:lstStyle/>
            <a:p>
              <a:pPr marL="0" marR="0" lvl="0" indent="0" algn="l" defTabSz="457200" rtl="0" eaLnBrk="1" fontAlgn="base" latinLnBrk="0" hangingPunct="1">
                <a:lnSpc>
                  <a:spcPct val="100000"/>
                </a:lnSpc>
                <a:spcBef>
                  <a:spcPct val="0"/>
                </a:spcBef>
                <a:spcAft>
                  <a:spcPct val="0"/>
                </a:spcAft>
                <a:buClrTx/>
                <a:buSzTx/>
                <a:buFontTx/>
                <a:buNone/>
                <a:tabLst>
                  <a:tab pos="3317875" algn="l"/>
                </a:tabLst>
                <a:defRPr/>
              </a:pPr>
              <a:r>
                <a:rPr kumimoji="0" lang="en-US" sz="2000" b="0" i="0" u="none" strike="noStrike" kern="1200" cap="none" spc="0" normalizeH="0" baseline="0" noProof="0">
                  <a:ln>
                    <a:noFill/>
                  </a:ln>
                  <a:solidFill>
                    <a:schemeClr val="bg2"/>
                  </a:solidFill>
                  <a:effectLst/>
                  <a:uLnTx/>
                  <a:uFillTx/>
                  <a:latin typeface="CiscoSansTT ExtraLight"/>
                  <a:ea typeface="CiscoSansTT ExtraLight" charset="0"/>
                  <a:cs typeface="CiscoSansTT ExtraLight" charset="0"/>
                </a:rPr>
                <a:t>Security Readiness</a:t>
              </a:r>
            </a:p>
          </p:txBody>
        </p:sp>
      </p:grpSp>
      <p:grpSp>
        <p:nvGrpSpPr>
          <p:cNvPr id="14" name="Group 13">
            <a:extLst>
              <a:ext uri="{FF2B5EF4-FFF2-40B4-BE49-F238E27FC236}">
                <a16:creationId xmlns:a16="http://schemas.microsoft.com/office/drawing/2014/main" id="{E2DC12E1-BDEC-46BC-B49C-AA751A90CF52}"/>
              </a:ext>
            </a:extLst>
          </p:cNvPr>
          <p:cNvGrpSpPr/>
          <p:nvPr/>
        </p:nvGrpSpPr>
        <p:grpSpPr>
          <a:xfrm>
            <a:off x="3308190" y="2270414"/>
            <a:ext cx="7487871" cy="447893"/>
            <a:chOff x="6807789" y="1242206"/>
            <a:chExt cx="2833039" cy="451625"/>
          </a:xfrm>
        </p:grpSpPr>
        <p:sp>
          <p:nvSpPr>
            <p:cNvPr id="15" name="Rounded Rectangle 36">
              <a:extLst>
                <a:ext uri="{FF2B5EF4-FFF2-40B4-BE49-F238E27FC236}">
                  <a16:creationId xmlns:a16="http://schemas.microsoft.com/office/drawing/2014/main" id="{9E7408BE-749B-4047-983A-59A6DDA64D66}"/>
                </a:ext>
              </a:extLst>
            </p:cNvPr>
            <p:cNvSpPr/>
            <p:nvPr/>
          </p:nvSpPr>
          <p:spPr>
            <a:xfrm>
              <a:off x="6807789" y="1242206"/>
              <a:ext cx="2833039" cy="451625"/>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sp>
          <p:nvSpPr>
            <p:cNvPr id="16" name="TextBox 15">
              <a:extLst>
                <a:ext uri="{FF2B5EF4-FFF2-40B4-BE49-F238E27FC236}">
                  <a16:creationId xmlns:a16="http://schemas.microsoft.com/office/drawing/2014/main" id="{7F74047C-2BF7-4CD9-A22D-57D9B60D3199}"/>
                </a:ext>
              </a:extLst>
            </p:cNvPr>
            <p:cNvSpPr txBox="1"/>
            <p:nvPr/>
          </p:nvSpPr>
          <p:spPr>
            <a:xfrm>
              <a:off x="6891785" y="1271599"/>
              <a:ext cx="1850331" cy="403444"/>
            </a:xfrm>
            <a:prstGeom prst="rect">
              <a:avLst/>
            </a:prstGeom>
            <a:noFill/>
          </p:spPr>
          <p:txBody>
            <a:bodyPr wrap="square"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rPr>
                <a:t>Best Practices</a:t>
              </a:r>
            </a:p>
          </p:txBody>
        </p:sp>
      </p:grpSp>
      <p:grpSp>
        <p:nvGrpSpPr>
          <p:cNvPr id="17" name="Group 16">
            <a:extLst>
              <a:ext uri="{FF2B5EF4-FFF2-40B4-BE49-F238E27FC236}">
                <a16:creationId xmlns:a16="http://schemas.microsoft.com/office/drawing/2014/main" id="{2D2588E7-BAC6-4CD0-9BB6-247EB305E9F3}"/>
              </a:ext>
            </a:extLst>
          </p:cNvPr>
          <p:cNvGrpSpPr/>
          <p:nvPr/>
        </p:nvGrpSpPr>
        <p:grpSpPr>
          <a:xfrm>
            <a:off x="3308190" y="2864454"/>
            <a:ext cx="7487869" cy="447893"/>
            <a:chOff x="6432739" y="1242206"/>
            <a:chExt cx="2974352" cy="451625"/>
          </a:xfrm>
        </p:grpSpPr>
        <p:sp>
          <p:nvSpPr>
            <p:cNvPr id="18" name="Rounded Rectangle 39">
              <a:extLst>
                <a:ext uri="{FF2B5EF4-FFF2-40B4-BE49-F238E27FC236}">
                  <a16:creationId xmlns:a16="http://schemas.microsoft.com/office/drawing/2014/main" id="{D065DD40-2344-4988-8C59-6582E1E6C258}"/>
                </a:ext>
              </a:extLst>
            </p:cNvPr>
            <p:cNvSpPr/>
            <p:nvPr/>
          </p:nvSpPr>
          <p:spPr>
            <a:xfrm>
              <a:off x="6432739" y="1242206"/>
              <a:ext cx="2974352" cy="451625"/>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sp>
          <p:nvSpPr>
            <p:cNvPr id="19" name="TextBox 18">
              <a:extLst>
                <a:ext uri="{FF2B5EF4-FFF2-40B4-BE49-F238E27FC236}">
                  <a16:creationId xmlns:a16="http://schemas.microsoft.com/office/drawing/2014/main" id="{88B8C0DD-C6E2-4EC3-B68D-59631CD5F262}"/>
                </a:ext>
              </a:extLst>
            </p:cNvPr>
            <p:cNvSpPr txBox="1"/>
            <p:nvPr/>
          </p:nvSpPr>
          <p:spPr>
            <a:xfrm>
              <a:off x="6520924" y="1271599"/>
              <a:ext cx="1773727" cy="403444"/>
            </a:xfrm>
            <a:prstGeom prst="rect">
              <a:avLst/>
            </a:prstGeom>
            <a:noFill/>
          </p:spPr>
          <p:txBody>
            <a:bodyPr wrap="square"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2000">
                  <a:solidFill>
                    <a:srgbClr val="FFFFFF"/>
                  </a:solidFill>
                  <a:latin typeface="CiscoSansTT ExtraLight"/>
                  <a:ea typeface="CiscoSansTT ExtraLight" charset="0"/>
                  <a:cs typeface="CiscoSansTT ExtraLight" charset="0"/>
                </a:rPr>
                <a:t>For the Administrator</a:t>
              </a: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grpSp>
      <p:grpSp>
        <p:nvGrpSpPr>
          <p:cNvPr id="20" name="Group 19">
            <a:extLst>
              <a:ext uri="{FF2B5EF4-FFF2-40B4-BE49-F238E27FC236}">
                <a16:creationId xmlns:a16="http://schemas.microsoft.com/office/drawing/2014/main" id="{86696F59-277C-48FA-9AA8-E48E66828669}"/>
              </a:ext>
            </a:extLst>
          </p:cNvPr>
          <p:cNvGrpSpPr/>
          <p:nvPr/>
        </p:nvGrpSpPr>
        <p:grpSpPr>
          <a:xfrm>
            <a:off x="3308190" y="3458494"/>
            <a:ext cx="7487873" cy="447893"/>
            <a:chOff x="6101184" y="1242206"/>
            <a:chExt cx="2922761" cy="451625"/>
          </a:xfrm>
          <a:solidFill>
            <a:schemeClr val="accent5"/>
          </a:solidFill>
        </p:grpSpPr>
        <p:sp>
          <p:nvSpPr>
            <p:cNvPr id="21" name="Rounded Rectangle 42">
              <a:extLst>
                <a:ext uri="{FF2B5EF4-FFF2-40B4-BE49-F238E27FC236}">
                  <a16:creationId xmlns:a16="http://schemas.microsoft.com/office/drawing/2014/main" id="{0FF50BA7-6432-4116-BA4B-FA4CB298B835}"/>
                </a:ext>
              </a:extLst>
            </p:cNvPr>
            <p:cNvSpPr/>
            <p:nvPr/>
          </p:nvSpPr>
          <p:spPr>
            <a:xfrm>
              <a:off x="6101184" y="1242206"/>
              <a:ext cx="2922761" cy="451625"/>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sp>
          <p:nvSpPr>
            <p:cNvPr id="22" name="TextBox 21">
              <a:extLst>
                <a:ext uri="{FF2B5EF4-FFF2-40B4-BE49-F238E27FC236}">
                  <a16:creationId xmlns:a16="http://schemas.microsoft.com/office/drawing/2014/main" id="{A4495F79-0A52-401C-BFBF-92240717BE95}"/>
                </a:ext>
              </a:extLst>
            </p:cNvPr>
            <p:cNvSpPr txBox="1"/>
            <p:nvPr/>
          </p:nvSpPr>
          <p:spPr>
            <a:xfrm>
              <a:off x="6186981" y="1280819"/>
              <a:ext cx="1893168" cy="403444"/>
            </a:xfrm>
            <a:prstGeom prst="rect">
              <a:avLst/>
            </a:prstGeom>
            <a:grpFill/>
          </p:spPr>
          <p:txBody>
            <a:bodyPr wrap="square"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2000">
                  <a:solidFill>
                    <a:srgbClr val="FFFFFF"/>
                  </a:solidFill>
                  <a:latin typeface="CiscoSansTT ExtraLight"/>
                  <a:ea typeface="CiscoSansTT ExtraLight" charset="0"/>
                  <a:cs typeface="CiscoSansTT ExtraLight" charset="0"/>
                </a:rPr>
                <a:t>Q&amp;A</a:t>
              </a:r>
              <a:endParaRPr kumimoji="0" lang="en-US" sz="2000" b="0" i="0" u="none" strike="noStrike" kern="1200" cap="none" spc="0" normalizeH="0" baseline="0" noProof="0">
                <a:ln>
                  <a:noFill/>
                </a:ln>
                <a:solidFill>
                  <a:srgbClr val="FFFFFF"/>
                </a:solidFill>
                <a:effectLst/>
                <a:uLnTx/>
                <a:uFillTx/>
                <a:latin typeface="CiscoSansTT ExtraLight"/>
                <a:ea typeface="CiscoSansTT ExtraLight" charset="0"/>
                <a:cs typeface="CiscoSansTT ExtraLight" charset="0"/>
              </a:endParaRPr>
            </a:p>
          </p:txBody>
        </p:sp>
      </p:grpSp>
    </p:spTree>
    <p:extLst>
      <p:ext uri="{BB962C8B-B14F-4D97-AF65-F5344CB8AC3E}">
        <p14:creationId xmlns:p14="http://schemas.microsoft.com/office/powerpoint/2010/main" val="26899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282318" y="2016584"/>
            <a:ext cx="3976911" cy="2429995"/>
          </a:xfrm>
        </p:spPr>
        <p:txBody>
          <a:bodyPr anchor="ctr"/>
          <a:lstStyle/>
          <a:p>
            <a:pPr algn="ctr"/>
            <a:r>
              <a:rPr lang="en-US">
                <a:ea typeface="ＭＳ Ｐゴシック"/>
                <a:cs typeface="Arial"/>
              </a:rPr>
              <a:t>Webex provides multiple audio options to ensure collaboration can happen anywhere.</a:t>
            </a: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 Manage Telephony</a:t>
            </a:r>
            <a:endParaRPr lang="en-US">
              <a:solidFill>
                <a:schemeClr val="accent5"/>
              </a:solidFill>
            </a:endParaRP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1"/>
            <a:ext cx="8145690" cy="62682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5000"/>
            <a:r>
              <a:rPr lang="en-US" sz="2000" b="1">
                <a:solidFill>
                  <a:schemeClr val="accent5"/>
                </a:solidFill>
              </a:rPr>
              <a:t>With a mobile workforce, flexibility is key</a:t>
            </a:r>
            <a:endParaRPr lang="en-US" sz="1600">
              <a:solidFill>
                <a:schemeClr val="accent5"/>
              </a:solidFill>
            </a:endParaRPr>
          </a:p>
        </p:txBody>
      </p:sp>
      <p:sp>
        <p:nvSpPr>
          <p:cNvPr id="30" name="Freeform 690">
            <a:extLst>
              <a:ext uri="{FF2B5EF4-FFF2-40B4-BE49-F238E27FC236}">
                <a16:creationId xmlns:a16="http://schemas.microsoft.com/office/drawing/2014/main" id="{B03B92E9-856A-464F-9BAD-32EBE68B28F3}"/>
              </a:ext>
            </a:extLst>
          </p:cNvPr>
          <p:cNvSpPr>
            <a:spLocks noChangeAspect="1"/>
          </p:cNvSpPr>
          <p:nvPr/>
        </p:nvSpPr>
        <p:spPr bwMode="auto">
          <a:xfrm>
            <a:off x="4780337" y="1905194"/>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90">
            <a:extLst>
              <a:ext uri="{FF2B5EF4-FFF2-40B4-BE49-F238E27FC236}">
                <a16:creationId xmlns:a16="http://schemas.microsoft.com/office/drawing/2014/main" id="{D2BEF651-F26E-0D4F-8820-2CE829421F4D}"/>
              </a:ext>
            </a:extLst>
          </p:cNvPr>
          <p:cNvSpPr>
            <a:spLocks noChangeAspect="1"/>
          </p:cNvSpPr>
          <p:nvPr/>
        </p:nvSpPr>
        <p:spPr bwMode="auto">
          <a:xfrm>
            <a:off x="4743362" y="2904137"/>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90">
            <a:extLst>
              <a:ext uri="{FF2B5EF4-FFF2-40B4-BE49-F238E27FC236}">
                <a16:creationId xmlns:a16="http://schemas.microsoft.com/office/drawing/2014/main" id="{8F97323C-8334-AF41-A11A-31CB6E4945FC}"/>
              </a:ext>
            </a:extLst>
          </p:cNvPr>
          <p:cNvSpPr>
            <a:spLocks noChangeAspect="1"/>
          </p:cNvSpPr>
          <p:nvPr/>
        </p:nvSpPr>
        <p:spPr bwMode="auto">
          <a:xfrm>
            <a:off x="4780337" y="4029056"/>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63CCB6D4-2F81-C247-94E7-BB476251F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663" y="1231647"/>
            <a:ext cx="493776" cy="493776"/>
          </a:xfrm>
          <a:prstGeom prst="rect">
            <a:avLst/>
          </a:prstGeom>
        </p:spPr>
      </p:pic>
      <p:sp>
        <p:nvSpPr>
          <p:cNvPr id="11" name="TextBox 10">
            <a:extLst>
              <a:ext uri="{FF2B5EF4-FFF2-40B4-BE49-F238E27FC236}">
                <a16:creationId xmlns:a16="http://schemas.microsoft.com/office/drawing/2014/main" id="{BDD02D9A-A7E7-9A44-B8A2-301CC1846DEF}"/>
              </a:ext>
            </a:extLst>
          </p:cNvPr>
          <p:cNvSpPr txBox="1"/>
          <p:nvPr/>
        </p:nvSpPr>
        <p:spPr>
          <a:xfrm>
            <a:off x="4897214" y="1845378"/>
            <a:ext cx="4067225" cy="3308598"/>
          </a:xfrm>
          <a:prstGeom prst="rect">
            <a:avLst/>
          </a:prstGeom>
          <a:noFill/>
        </p:spPr>
        <p:txBody>
          <a:bodyPr wrap="square" rtlCol="0">
            <a:spAutoFit/>
          </a:bodyPr>
          <a:lstStyle/>
          <a:p>
            <a:pPr marL="117475"/>
            <a:r>
              <a:rPr lang="en-US" sz="1100" b="1">
                <a:solidFill>
                  <a:schemeClr val="accent2"/>
                </a:solidFill>
                <a:latin typeface="+mn-lt"/>
              </a:rPr>
              <a:t>Manage Audio Costs</a:t>
            </a:r>
          </a:p>
          <a:p>
            <a:pPr marL="285750" indent="-168275">
              <a:buFont typeface="Arial" panose="020B0604020202020204" pitchFamily="34" charset="0"/>
              <a:buChar char="•"/>
            </a:pPr>
            <a:r>
              <a:rPr lang="en-US" sz="1100">
                <a:latin typeface="+mn-lt"/>
              </a:rPr>
              <a:t>Instruct users to use call-</a:t>
            </a:r>
            <a:r>
              <a:rPr lang="en-US" sz="1100" i="1">
                <a:latin typeface="+mn-lt"/>
              </a:rPr>
              <a:t>in</a:t>
            </a:r>
            <a:r>
              <a:rPr lang="en-US" sz="1100">
                <a:latin typeface="+mn-lt"/>
              </a:rPr>
              <a:t> rather than call-back; find details in the meeting invitation.</a:t>
            </a:r>
          </a:p>
          <a:p>
            <a:pPr marL="285750" indent="-168275">
              <a:buFont typeface="Arial" panose="020B0604020202020204" pitchFamily="34" charset="0"/>
              <a:buChar char="•"/>
            </a:pPr>
            <a:r>
              <a:rPr lang="en-US" sz="1100">
                <a:latin typeface="+mn-lt"/>
              </a:rPr>
              <a:t>Combine call-in with the desktop app for a robust  collaboration experience.</a:t>
            </a:r>
          </a:p>
          <a:p>
            <a:pPr marL="117475"/>
            <a:endParaRPr lang="en-US" sz="1100">
              <a:latin typeface="+mn-lt"/>
            </a:endParaRPr>
          </a:p>
          <a:p>
            <a:pPr marL="117475"/>
            <a:r>
              <a:rPr lang="en-US" sz="1100" b="1">
                <a:solidFill>
                  <a:schemeClr val="accent1"/>
                </a:solidFill>
                <a:latin typeface="+mn-lt"/>
              </a:rPr>
              <a:t>Manage Telco Experiences</a:t>
            </a:r>
          </a:p>
          <a:p>
            <a:pPr marL="117475"/>
            <a:r>
              <a:rPr lang="en-US" sz="1100">
                <a:latin typeface="+mn-lt"/>
              </a:rPr>
              <a:t>As Telco providers increase capacity to support a remote workforce, there may be stress on the local infrastructure. </a:t>
            </a:r>
          </a:p>
          <a:p>
            <a:pPr marL="296863" indent="-168275">
              <a:buFont typeface="Arial" panose="020B0604020202020204" pitchFamily="34" charset="0"/>
              <a:buChar char="•"/>
            </a:pPr>
            <a:r>
              <a:rPr lang="en-US" sz="1100">
                <a:latin typeface="+mn-lt"/>
              </a:rPr>
              <a:t>Webex provides multiple phone numbers per site for service redundancy. </a:t>
            </a:r>
          </a:p>
          <a:p>
            <a:pPr marL="296863" indent="-168275">
              <a:buFont typeface="Arial" panose="020B0604020202020204" pitchFamily="34" charset="0"/>
              <a:buChar char="•"/>
            </a:pPr>
            <a:r>
              <a:rPr lang="en-US" sz="1100">
                <a:latin typeface="+mn-lt"/>
              </a:rPr>
              <a:t>If needed, users can use an </a:t>
            </a:r>
            <a:r>
              <a:rPr lang="en-US" sz="1100">
                <a:latin typeface="+mn-lt"/>
                <a:hlinkClick r:id="rId4"/>
              </a:rPr>
              <a:t>alternate number</a:t>
            </a:r>
            <a:r>
              <a:rPr lang="en-US" sz="1100">
                <a:latin typeface="+mn-lt"/>
              </a:rPr>
              <a:t>.</a:t>
            </a:r>
          </a:p>
          <a:p>
            <a:pPr marL="117475"/>
            <a:endParaRPr lang="en-US" sz="1100">
              <a:latin typeface="+mn-lt"/>
            </a:endParaRPr>
          </a:p>
          <a:p>
            <a:pPr marL="117475"/>
            <a:r>
              <a:rPr lang="en-US" sz="1100" b="1">
                <a:solidFill>
                  <a:schemeClr val="accent5"/>
                </a:solidFill>
                <a:latin typeface="+mn-lt"/>
              </a:rPr>
              <a:t>Mobile Devices</a:t>
            </a:r>
          </a:p>
          <a:p>
            <a:pPr marL="117475"/>
            <a:r>
              <a:rPr lang="en-US" sz="1100">
                <a:latin typeface="+mn-lt"/>
              </a:rPr>
              <a:t>When connecting on-the-go, use the </a:t>
            </a:r>
            <a:r>
              <a:rPr lang="en-US" sz="1100">
                <a:latin typeface="+mn-lt"/>
                <a:hlinkClick r:id="rId5"/>
              </a:rPr>
              <a:t>Webex mobile app</a:t>
            </a:r>
            <a:r>
              <a:rPr lang="en-US" sz="1100">
                <a:latin typeface="+mn-lt"/>
              </a:rPr>
              <a:t>.</a:t>
            </a:r>
          </a:p>
          <a:p>
            <a:pPr marL="285750" indent="-168275">
              <a:buFont typeface="Arial" panose="020B0604020202020204" pitchFamily="34" charset="0"/>
              <a:buChar char="•"/>
            </a:pPr>
            <a:r>
              <a:rPr lang="en-US" sz="1100">
                <a:latin typeface="+mn-lt"/>
              </a:rPr>
              <a:t>Experience the same calendar options with the same green join button that users experience on the desktop. </a:t>
            </a:r>
          </a:p>
          <a:p>
            <a:pPr marL="285750" indent="-168275">
              <a:buFont typeface="Arial" panose="020B0604020202020204" pitchFamily="34" charset="0"/>
              <a:buChar char="•"/>
            </a:pPr>
            <a:r>
              <a:rPr lang="en-US" sz="1100">
                <a:latin typeface="+mn-lt"/>
              </a:rPr>
              <a:t>The mobile app can be configured for automatic call-in to make for fast, convenient joins.</a:t>
            </a:r>
          </a:p>
        </p:txBody>
      </p:sp>
    </p:spTree>
    <p:extLst>
      <p:ext uri="{BB962C8B-B14F-4D97-AF65-F5344CB8AC3E}">
        <p14:creationId xmlns:p14="http://schemas.microsoft.com/office/powerpoint/2010/main" val="95797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192004" y="2016584"/>
            <a:ext cx="4067225" cy="2429995"/>
          </a:xfrm>
        </p:spPr>
        <p:txBody>
          <a:bodyPr anchor="ctr"/>
          <a:lstStyle/>
          <a:p>
            <a:pPr algn="ctr"/>
            <a:r>
              <a:rPr lang="en-US" dirty="0">
                <a:ea typeface="ＭＳ Ｐゴシック"/>
                <a:cs typeface="Arial"/>
              </a:rPr>
              <a:t>Rapid changes around us require swift transitions to maintain business </a:t>
            </a:r>
            <a:r>
              <a:rPr lang="en-US" dirty="0" err="1">
                <a:ea typeface="ＭＳ Ｐゴシック"/>
                <a:cs typeface="Arial"/>
              </a:rPr>
              <a:t>conitnuity</a:t>
            </a:r>
            <a:r>
              <a:rPr lang="en-US" dirty="0">
                <a:ea typeface="ＭＳ Ｐゴシック"/>
                <a:cs typeface="Arial"/>
              </a:rPr>
              <a:t>; more users than ever need remote collaboration tools.</a:t>
            </a:r>
          </a:p>
          <a:p>
            <a:pPr algn="ctr"/>
            <a:r>
              <a:rPr lang="en-US" dirty="0">
                <a:ea typeface="ＭＳ Ｐゴシック"/>
                <a:cs typeface="Arial"/>
              </a:rPr>
              <a:t>Be ready to onboard new users with a few tips from the experts.</a:t>
            </a: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Rapid Onboarding</a:t>
            </a:r>
            <a:endParaRPr lang="en-US">
              <a:solidFill>
                <a:schemeClr val="accent5"/>
              </a:solidFill>
            </a:endParaRP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1"/>
            <a:ext cx="8145690" cy="62682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5000"/>
            <a:r>
              <a:rPr lang="en-US" sz="2000" b="1">
                <a:solidFill>
                  <a:schemeClr val="accent5"/>
                </a:solidFill>
              </a:rPr>
              <a:t>Be prepared to make the move to Webex </a:t>
            </a:r>
            <a:endParaRPr lang="en-US" sz="1600">
              <a:solidFill>
                <a:schemeClr val="accent5"/>
              </a:solidFill>
            </a:endParaRPr>
          </a:p>
        </p:txBody>
      </p:sp>
      <p:sp>
        <p:nvSpPr>
          <p:cNvPr id="30" name="Freeform 690">
            <a:extLst>
              <a:ext uri="{FF2B5EF4-FFF2-40B4-BE49-F238E27FC236}">
                <a16:creationId xmlns:a16="http://schemas.microsoft.com/office/drawing/2014/main" id="{B03B92E9-856A-464F-9BAD-32EBE68B28F3}"/>
              </a:ext>
            </a:extLst>
          </p:cNvPr>
          <p:cNvSpPr>
            <a:spLocks noChangeAspect="1"/>
          </p:cNvSpPr>
          <p:nvPr/>
        </p:nvSpPr>
        <p:spPr bwMode="auto">
          <a:xfrm>
            <a:off x="4767894" y="2016584"/>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90">
            <a:extLst>
              <a:ext uri="{FF2B5EF4-FFF2-40B4-BE49-F238E27FC236}">
                <a16:creationId xmlns:a16="http://schemas.microsoft.com/office/drawing/2014/main" id="{D2BEF651-F26E-0D4F-8820-2CE829421F4D}"/>
              </a:ext>
            </a:extLst>
          </p:cNvPr>
          <p:cNvSpPr>
            <a:spLocks noChangeAspect="1"/>
          </p:cNvSpPr>
          <p:nvPr/>
        </p:nvSpPr>
        <p:spPr bwMode="auto">
          <a:xfrm>
            <a:off x="4780337" y="3495223"/>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690">
            <a:extLst>
              <a:ext uri="{FF2B5EF4-FFF2-40B4-BE49-F238E27FC236}">
                <a16:creationId xmlns:a16="http://schemas.microsoft.com/office/drawing/2014/main" id="{8F97323C-8334-AF41-A11A-31CB6E4945FC}"/>
              </a:ext>
            </a:extLst>
          </p:cNvPr>
          <p:cNvSpPr>
            <a:spLocks noChangeAspect="1"/>
          </p:cNvSpPr>
          <p:nvPr/>
        </p:nvSpPr>
        <p:spPr bwMode="auto">
          <a:xfrm>
            <a:off x="4780337" y="4240767"/>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63CCB6D4-2F81-C247-94E7-BB476251F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663" y="1231647"/>
            <a:ext cx="493776" cy="493776"/>
          </a:xfrm>
          <a:prstGeom prst="rect">
            <a:avLst/>
          </a:prstGeom>
        </p:spPr>
      </p:pic>
      <p:sp>
        <p:nvSpPr>
          <p:cNvPr id="11" name="TextBox 10">
            <a:extLst>
              <a:ext uri="{FF2B5EF4-FFF2-40B4-BE49-F238E27FC236}">
                <a16:creationId xmlns:a16="http://schemas.microsoft.com/office/drawing/2014/main" id="{BDD02D9A-A7E7-9A44-B8A2-301CC1846DEF}"/>
              </a:ext>
            </a:extLst>
          </p:cNvPr>
          <p:cNvSpPr txBox="1"/>
          <p:nvPr/>
        </p:nvSpPr>
        <p:spPr>
          <a:xfrm>
            <a:off x="4884771" y="1971745"/>
            <a:ext cx="4067225" cy="2862322"/>
          </a:xfrm>
          <a:prstGeom prst="rect">
            <a:avLst/>
          </a:prstGeom>
          <a:noFill/>
        </p:spPr>
        <p:txBody>
          <a:bodyPr wrap="square" rtlCol="0">
            <a:spAutoFit/>
          </a:bodyPr>
          <a:lstStyle/>
          <a:p>
            <a:pPr marL="117475"/>
            <a:r>
              <a:rPr lang="en-US" sz="1200" b="1" dirty="0">
                <a:solidFill>
                  <a:schemeClr val="accent2"/>
                </a:solidFill>
                <a:latin typeface="+mn-lt"/>
              </a:rPr>
              <a:t>Claim Your Domain</a:t>
            </a:r>
          </a:p>
          <a:p>
            <a:pPr marL="288925" indent="-171450">
              <a:buFont typeface="Arial" panose="020B0604020202020204" pitchFamily="34" charset="0"/>
              <a:buChar char="•"/>
            </a:pPr>
            <a:r>
              <a:rPr lang="en-US" sz="1200" dirty="0">
                <a:latin typeface="+mn-lt"/>
                <a:hlinkClick r:id="rId4"/>
              </a:rPr>
              <a:t>Claim your domain</a:t>
            </a:r>
            <a:r>
              <a:rPr lang="en-US" sz="1200" dirty="0">
                <a:latin typeface="+mn-lt"/>
              </a:rPr>
              <a:t> to ensure new users with that domain are automatically created within your organization. </a:t>
            </a:r>
          </a:p>
          <a:p>
            <a:pPr marL="288925" indent="-171450">
              <a:buFont typeface="Arial" panose="020B0604020202020204" pitchFamily="34" charset="0"/>
              <a:buChar char="•"/>
            </a:pPr>
            <a:r>
              <a:rPr lang="en-US" sz="1200" dirty="0">
                <a:latin typeface="+mn-lt"/>
              </a:rPr>
              <a:t>If users signed up using their enterprise account before the domain claim was in place, you can </a:t>
            </a:r>
            <a:r>
              <a:rPr lang="en-US" sz="1200" dirty="0">
                <a:latin typeface="+mn-lt"/>
                <a:hlinkClick r:id="rId5"/>
              </a:rPr>
              <a:t>move those users</a:t>
            </a:r>
            <a:r>
              <a:rPr lang="en-US" sz="1200" dirty="0">
                <a:latin typeface="+mn-lt"/>
              </a:rPr>
              <a:t> over to your Webex org.</a:t>
            </a:r>
          </a:p>
          <a:p>
            <a:pPr marL="117475"/>
            <a:endParaRPr lang="en-US" sz="1200" dirty="0">
              <a:latin typeface="+mn-lt"/>
            </a:endParaRPr>
          </a:p>
          <a:p>
            <a:pPr marL="117475"/>
            <a:r>
              <a:rPr lang="en-US" sz="1200" b="1" dirty="0">
                <a:solidFill>
                  <a:schemeClr val="accent1"/>
                </a:solidFill>
                <a:latin typeface="+mn-lt"/>
              </a:rPr>
              <a:t>Prepare Your Licenses</a:t>
            </a:r>
          </a:p>
          <a:p>
            <a:pPr marL="288925" indent="-171450">
              <a:buFont typeface="Arial" panose="020B0604020202020204" pitchFamily="34" charset="0"/>
              <a:buChar char="•"/>
            </a:pPr>
            <a:r>
              <a:rPr lang="en-US" sz="1200" dirty="0">
                <a:latin typeface="+mn-lt"/>
              </a:rPr>
              <a:t>Modify your </a:t>
            </a:r>
            <a:r>
              <a:rPr lang="en-US" sz="1200" dirty="0">
                <a:latin typeface="+mn-lt"/>
                <a:hlinkClick r:id="rId6"/>
              </a:rPr>
              <a:t>automatic license assignment template </a:t>
            </a:r>
            <a:r>
              <a:rPr lang="en-US" sz="1200" dirty="0">
                <a:latin typeface="+mn-lt"/>
              </a:rPr>
              <a:t>in Control Hub to assign licenses to new users. </a:t>
            </a:r>
          </a:p>
          <a:p>
            <a:pPr marL="117475"/>
            <a:endParaRPr lang="en-US" sz="1200" dirty="0">
              <a:latin typeface="+mn-lt"/>
            </a:endParaRPr>
          </a:p>
          <a:p>
            <a:pPr marL="117475"/>
            <a:r>
              <a:rPr lang="en-US" sz="1200" b="1" dirty="0">
                <a:solidFill>
                  <a:schemeClr val="accent5"/>
                </a:solidFill>
                <a:latin typeface="+mn-lt"/>
              </a:rPr>
              <a:t>Add New Users</a:t>
            </a:r>
          </a:p>
          <a:p>
            <a:pPr marL="285750" indent="-168275">
              <a:buFont typeface="Arial" panose="020B0604020202020204" pitchFamily="34" charset="0"/>
              <a:buChar char="•"/>
            </a:pPr>
            <a:r>
              <a:rPr lang="en-US" sz="1200" dirty="0">
                <a:latin typeface="CiscoSansTT ExtraLight (Body)"/>
              </a:rPr>
              <a:t>Add users </a:t>
            </a:r>
            <a:r>
              <a:rPr lang="en-US" sz="1200" dirty="0">
                <a:latin typeface="CiscoSansTT ExtraLight (Body)"/>
                <a:hlinkClick r:id="rId7"/>
              </a:rPr>
              <a:t>manually</a:t>
            </a:r>
            <a:r>
              <a:rPr lang="en-US" sz="1200" dirty="0">
                <a:latin typeface="CiscoSansTT ExtraLight (Body)"/>
              </a:rPr>
              <a:t>, </a:t>
            </a:r>
            <a:r>
              <a:rPr lang="en-US" sz="1200" dirty="0">
                <a:latin typeface="CiscoSansTT ExtraLight (Body)"/>
                <a:hlinkClick r:id="rId8"/>
              </a:rPr>
              <a:t>by csv</a:t>
            </a:r>
            <a:r>
              <a:rPr lang="en-US" sz="1200" dirty="0">
                <a:latin typeface="CiscoSansTT ExtraLight (Body)"/>
              </a:rPr>
              <a:t> or </a:t>
            </a:r>
            <a:r>
              <a:rPr lang="en-US" sz="1200" dirty="0">
                <a:latin typeface="CiscoSansTT ExtraLight (Body)"/>
                <a:hlinkClick r:id="rId9"/>
              </a:rPr>
              <a:t>directory synchronization</a:t>
            </a:r>
            <a:r>
              <a:rPr lang="en-US" sz="1200" dirty="0">
                <a:latin typeface="CiscoSansTT ExtraLight (Body)"/>
              </a:rPr>
              <a:t>.</a:t>
            </a:r>
          </a:p>
        </p:txBody>
      </p:sp>
    </p:spTree>
    <p:extLst>
      <p:ext uri="{BB962C8B-B14F-4D97-AF65-F5344CB8AC3E}">
        <p14:creationId xmlns:p14="http://schemas.microsoft.com/office/powerpoint/2010/main" val="294335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EB612F7-2A4C-47DA-BEF8-8F6D364794F6}"/>
              </a:ext>
            </a:extLst>
          </p:cNvPr>
          <p:cNvSpPr txBox="1"/>
          <p:nvPr/>
        </p:nvSpPr>
        <p:spPr>
          <a:xfrm>
            <a:off x="5534525" y="0"/>
            <a:ext cx="3599389" cy="5143499"/>
          </a:xfrm>
          <a:prstGeom prst="rect">
            <a:avLst/>
          </a:prstGeom>
          <a:solidFill>
            <a:srgbClr val="003C56"/>
          </a:solidFill>
        </p:spPr>
        <p:txBody>
          <a:bodyPr wrap="square" lIns="243000" rIns="137160" rtlCol="0" anchor="t">
            <a:noAutofit/>
          </a:bodyPr>
          <a:lstStyle/>
          <a:p>
            <a:pPr defTabSz="685800" fontAlgn="auto">
              <a:spcBef>
                <a:spcPts val="0"/>
              </a:spcBef>
              <a:spcAft>
                <a:spcPts val="1350"/>
              </a:spcAft>
            </a:pPr>
            <a:endParaRPr lang="en-US" sz="1400">
              <a:solidFill>
                <a:srgbClr val="FFFFFF"/>
              </a:solidFill>
              <a:latin typeface="+mj-lt"/>
              <a:ea typeface="+mn-ea"/>
              <a:cs typeface="CiscoSansTT ExtraLight" panose="020B0303020201020303" pitchFamily="34" charset="0"/>
            </a:endParaRPr>
          </a:p>
        </p:txBody>
      </p:sp>
      <p:pic>
        <p:nvPicPr>
          <p:cNvPr id="18" name="1080_Hero 2 A.png" descr="1080_Hero 2 A.png">
            <a:extLst>
              <a:ext uri="{FF2B5EF4-FFF2-40B4-BE49-F238E27FC236}">
                <a16:creationId xmlns:a16="http://schemas.microsoft.com/office/drawing/2014/main" id="{25316E56-270F-2348-B378-8BAD6DA9ABFA}"/>
              </a:ext>
            </a:extLst>
          </p:cNvPr>
          <p:cNvPicPr>
            <a:picLocks noChangeAspect="1"/>
          </p:cNvPicPr>
          <p:nvPr/>
        </p:nvPicPr>
        <p:blipFill rotWithShape="1">
          <a:blip r:embed="rId3"/>
          <a:srcRect l="15921" t="3" r="23553" b="-1"/>
          <a:stretch/>
        </p:blipFill>
        <p:spPr>
          <a:xfrm>
            <a:off x="0" y="0"/>
            <a:ext cx="5534526" cy="5143500"/>
          </a:xfrm>
          <a:prstGeom prst="rect">
            <a:avLst/>
          </a:prstGeom>
          <a:noFill/>
          <a:ln>
            <a:noFill/>
          </a:ln>
        </p:spPr>
      </p:pic>
      <p:sp>
        <p:nvSpPr>
          <p:cNvPr id="5" name="Title 4">
            <a:extLst>
              <a:ext uri="{FF2B5EF4-FFF2-40B4-BE49-F238E27FC236}">
                <a16:creationId xmlns:a16="http://schemas.microsoft.com/office/drawing/2014/main" id="{45886BDD-3835-491C-97F1-F81EAFDCF8DD}"/>
              </a:ext>
            </a:extLst>
          </p:cNvPr>
          <p:cNvSpPr>
            <a:spLocks noGrp="1"/>
          </p:cNvSpPr>
          <p:nvPr>
            <p:ph type="title"/>
          </p:nvPr>
        </p:nvSpPr>
        <p:spPr>
          <a:xfrm>
            <a:off x="5823284" y="345798"/>
            <a:ext cx="2914315" cy="731837"/>
          </a:xfrm>
        </p:spPr>
        <p:txBody>
          <a:bodyPr/>
          <a:lstStyle/>
          <a:p>
            <a:r>
              <a:rPr lang="en-US">
                <a:solidFill>
                  <a:schemeClr val="accent5"/>
                </a:solidFill>
              </a:rPr>
              <a:t>Need a little more?</a:t>
            </a:r>
          </a:p>
        </p:txBody>
      </p:sp>
      <p:sp>
        <p:nvSpPr>
          <p:cNvPr id="6" name="Text Placeholder 5">
            <a:extLst>
              <a:ext uri="{FF2B5EF4-FFF2-40B4-BE49-F238E27FC236}">
                <a16:creationId xmlns:a16="http://schemas.microsoft.com/office/drawing/2014/main" id="{EBDAA6CA-69C5-4DBF-BAA8-C224F36EDB8C}"/>
              </a:ext>
            </a:extLst>
          </p:cNvPr>
          <p:cNvSpPr>
            <a:spLocks noGrp="1"/>
          </p:cNvSpPr>
          <p:nvPr>
            <p:ph type="body" idx="4294967295"/>
          </p:nvPr>
        </p:nvSpPr>
        <p:spPr>
          <a:xfrm>
            <a:off x="6143065" y="3398008"/>
            <a:ext cx="1993900" cy="655638"/>
          </a:xfrm>
          <a:prstGeom prst="rect">
            <a:avLst/>
          </a:prstGeom>
        </p:spPr>
        <p:txBody>
          <a:bodyPr vert="horz" lIns="68580" tIns="34290" rIns="68580" bIns="34290" rtlCol="0">
            <a:noAutofit/>
          </a:bodyPr>
          <a:lstStyle/>
          <a:p>
            <a:pPr marL="0" indent="0">
              <a:buNone/>
            </a:pPr>
            <a:r>
              <a:rPr lang="en-US" sz="1600">
                <a:solidFill>
                  <a:schemeClr val="bg2"/>
                </a:solidFill>
              </a:rPr>
              <a:t>Collateral to support your comms strategy</a:t>
            </a:r>
          </a:p>
        </p:txBody>
      </p:sp>
      <p:sp>
        <p:nvSpPr>
          <p:cNvPr id="21" name="Rectangle 20">
            <a:extLst>
              <a:ext uri="{FF2B5EF4-FFF2-40B4-BE49-F238E27FC236}">
                <a16:creationId xmlns:a16="http://schemas.microsoft.com/office/drawing/2014/main" id="{95D0B7B1-880D-1F4D-9442-76ECE52B5EB0}"/>
              </a:ext>
            </a:extLst>
          </p:cNvPr>
          <p:cNvSpPr/>
          <p:nvPr/>
        </p:nvSpPr>
        <p:spPr>
          <a:xfrm>
            <a:off x="5534527" y="1286468"/>
            <a:ext cx="3609474" cy="646331"/>
          </a:xfrm>
          <a:prstGeom prst="rect">
            <a:avLst/>
          </a:prstGeom>
        </p:spPr>
        <p:txBody>
          <a:bodyPr wrap="square" anchor="t">
            <a:spAutoFit/>
          </a:bodyPr>
          <a:lstStyle/>
          <a:p>
            <a:pPr algn="ctr"/>
            <a:r>
              <a:rPr lang="en-US">
                <a:solidFill>
                  <a:srgbClr val="FFFFFF"/>
                </a:solidFill>
                <a:latin typeface="+mn-lt"/>
                <a:ea typeface="ＭＳ Ｐゴシック"/>
              </a:rPr>
              <a:t>Check out our </a:t>
            </a:r>
            <a:endParaRPr lang="en-US">
              <a:solidFill>
                <a:srgbClr val="FFFFFF"/>
              </a:solidFill>
              <a:latin typeface="+mn-lt"/>
            </a:endParaRPr>
          </a:p>
          <a:p>
            <a:pPr algn="ctr"/>
            <a:r>
              <a:rPr lang="en-GB" u="sng">
                <a:solidFill>
                  <a:schemeClr val="accent1"/>
                </a:solidFill>
                <a:latin typeface="+mn-lt"/>
                <a:ea typeface="ＭＳ Ｐゴシック"/>
              </a:rPr>
              <a:t>Adoption </a:t>
            </a:r>
            <a:r>
              <a:rPr lang="en-GB" u="sng">
                <a:solidFill>
                  <a:schemeClr val="accent1"/>
                </a:solidFill>
                <a:latin typeface="+mn-lt"/>
                <a:ea typeface="ＭＳ Ｐゴシック"/>
                <a:hlinkClick r:id="rId4"/>
              </a:rPr>
              <a:t>Assets</a:t>
            </a:r>
            <a:r>
              <a:rPr lang="en-GB" u="sng">
                <a:solidFill>
                  <a:schemeClr val="accent1"/>
                </a:solidFill>
                <a:latin typeface="+mn-lt"/>
                <a:ea typeface="ＭＳ Ｐゴシック"/>
              </a:rPr>
              <a:t>.</a:t>
            </a:r>
            <a:endParaRPr lang="en-US">
              <a:solidFill>
                <a:schemeClr val="accent1"/>
              </a:solidFill>
              <a:latin typeface="+mn-lt"/>
            </a:endParaRPr>
          </a:p>
        </p:txBody>
      </p:sp>
      <p:pic>
        <p:nvPicPr>
          <p:cNvPr id="22" name="Picture 21">
            <a:extLst>
              <a:ext uri="{FF2B5EF4-FFF2-40B4-BE49-F238E27FC236}">
                <a16:creationId xmlns:a16="http://schemas.microsoft.com/office/drawing/2014/main" id="{6010D898-EE18-2746-9951-7C7DE2428F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8934" y="3310918"/>
            <a:ext cx="829818" cy="829818"/>
          </a:xfrm>
          <a:prstGeom prst="rect">
            <a:avLst/>
          </a:prstGeom>
        </p:spPr>
      </p:pic>
      <p:sp>
        <p:nvSpPr>
          <p:cNvPr id="8" name="Text Placeholder 5">
            <a:extLst>
              <a:ext uri="{FF2B5EF4-FFF2-40B4-BE49-F238E27FC236}">
                <a16:creationId xmlns:a16="http://schemas.microsoft.com/office/drawing/2014/main" id="{5BE8303A-35D7-4659-991C-DBA44C66B9E3}"/>
              </a:ext>
            </a:extLst>
          </p:cNvPr>
          <p:cNvSpPr txBox="1">
            <a:spLocks/>
          </p:cNvSpPr>
          <p:nvPr/>
        </p:nvSpPr>
        <p:spPr>
          <a:xfrm>
            <a:off x="6147582" y="2165797"/>
            <a:ext cx="1993898" cy="656304"/>
          </a:xfrm>
          <a:prstGeom prst="rect">
            <a:avLst/>
          </a:prstGeom>
        </p:spPr>
        <p:txBody>
          <a:bodyPr vert="horz" lIns="68580" tIns="34290" rIns="68580" bIns="34290" rtlCol="0">
            <a:noAutofit/>
          </a:bodyPr>
          <a:lstStyle>
            <a:lvl1pPr marL="226468" indent="-226468" algn="l" defTabSz="912216" rtl="0" eaLnBrk="1" fontAlgn="base" hangingPunct="1">
              <a:lnSpc>
                <a:spcPct val="95000"/>
              </a:lnSpc>
              <a:spcBef>
                <a:spcPts val="1433"/>
              </a:spcBef>
              <a:spcAft>
                <a:spcPct val="0"/>
              </a:spcAft>
              <a:buClr>
                <a:schemeClr val="tx2"/>
              </a:buClr>
              <a:buSzPct val="90000"/>
              <a:buFont typeface="Arial" charset="0"/>
              <a:buChar char="•"/>
              <a:defRPr lang="en-US" sz="2000" kern="1200" dirty="0">
                <a:solidFill>
                  <a:schemeClr val="tx1"/>
                </a:solidFill>
                <a:latin typeface="+mn-lt"/>
                <a:ea typeface="ＭＳ Ｐゴシック" charset="0"/>
                <a:cs typeface="CiscoSans"/>
              </a:defRPr>
            </a:lvl1pPr>
            <a:lvl2pPr marL="478331" indent="-287843" algn="l" defTabSz="912216" rtl="0" eaLnBrk="1" fontAlgn="base" hangingPunct="1">
              <a:lnSpc>
                <a:spcPct val="95000"/>
              </a:lnSpc>
              <a:spcBef>
                <a:spcPts val="800"/>
              </a:spcBef>
              <a:spcAft>
                <a:spcPct val="0"/>
              </a:spcAft>
              <a:buClr>
                <a:schemeClr val="tx2"/>
              </a:buClr>
              <a:buFont typeface="Arial" charset="0"/>
              <a:buChar char="•"/>
              <a:defRPr lang="en-US" sz="1867" kern="1200" dirty="0">
                <a:solidFill>
                  <a:schemeClr val="tx1"/>
                </a:solidFill>
                <a:latin typeface="+mn-lt"/>
                <a:ea typeface="ＭＳ Ｐゴシック" charset="0"/>
                <a:cs typeface="CiscoSans"/>
              </a:defRPr>
            </a:lvl2pPr>
            <a:lvl3pPr marL="575690" indent="-226468" algn="l" defTabSz="912216" rtl="0" eaLnBrk="1" fontAlgn="base" hangingPunct="1">
              <a:lnSpc>
                <a:spcPct val="95000"/>
              </a:lnSpc>
              <a:spcBef>
                <a:spcPts val="833"/>
              </a:spcBef>
              <a:spcAft>
                <a:spcPct val="0"/>
              </a:spcAft>
              <a:buFont typeface="Arial" charset="0"/>
              <a:buChar char="•"/>
              <a:defRPr lang="en-US" sz="1600" kern="1200" dirty="0">
                <a:solidFill>
                  <a:schemeClr val="tx1"/>
                </a:solidFill>
                <a:latin typeface="+mn-lt"/>
                <a:ea typeface="ＭＳ Ｐゴシック" charset="0"/>
                <a:cs typeface="CiscoSans"/>
              </a:defRPr>
            </a:lvl3pPr>
            <a:lvl4pPr marL="670934" indent="-226468" algn="l" defTabSz="912216" rtl="0" eaLnBrk="1" fontAlgn="base" hangingPunct="1">
              <a:lnSpc>
                <a:spcPct val="95000"/>
              </a:lnSpc>
              <a:spcBef>
                <a:spcPts val="833"/>
              </a:spcBef>
              <a:spcAft>
                <a:spcPct val="0"/>
              </a:spcAft>
              <a:buFont typeface="Arial" charset="0"/>
              <a:buChar char="•"/>
              <a:defRPr lang="en-US" sz="1467" kern="1200" dirty="0">
                <a:solidFill>
                  <a:schemeClr val="tx1"/>
                </a:solidFill>
                <a:latin typeface="+mn-lt"/>
                <a:ea typeface="ＭＳ Ｐゴシック" charset="0"/>
                <a:cs typeface="CiscoSans"/>
              </a:defRPr>
            </a:lvl4pPr>
            <a:lvl5pPr marL="766177" indent="-226468" algn="l" defTabSz="912216" rtl="0" eaLnBrk="1" fontAlgn="base" hangingPunct="1">
              <a:lnSpc>
                <a:spcPct val="95000"/>
              </a:lnSpc>
              <a:spcBef>
                <a:spcPts val="833"/>
              </a:spcBef>
              <a:spcAft>
                <a:spcPct val="0"/>
              </a:spcAft>
              <a:buFont typeface="Arial" charset="0"/>
              <a:buChar char="•"/>
              <a:defRPr lang="en-US" sz="1467" kern="1200" dirty="0">
                <a:solidFill>
                  <a:schemeClr val="tx1"/>
                </a:solidFill>
                <a:latin typeface="+mn-lt"/>
                <a:ea typeface="ＭＳ Ｐゴシック" charset="0"/>
                <a:cs typeface="CiscoSans"/>
              </a:defRPr>
            </a:lvl5pPr>
            <a:lvl6pPr marL="1151722" indent="-228577" algn="l" defTabSz="914301" rtl="0" eaLnBrk="1" latinLnBrk="0" hangingPunct="1">
              <a:spcBef>
                <a:spcPts val="800"/>
              </a:spcBef>
              <a:buFont typeface="Arial" pitchFamily="34" charset="0"/>
              <a:buChar char="•"/>
              <a:defRPr sz="1200" kern="1200" baseline="0">
                <a:solidFill>
                  <a:schemeClr val="tx1"/>
                </a:solidFill>
                <a:latin typeface="+mn-lt"/>
                <a:ea typeface="+mn-ea"/>
                <a:cs typeface="+mn-cs"/>
              </a:defRPr>
            </a:lvl6pPr>
            <a:lvl7pPr marL="1247699" indent="-228546" algn="l" defTabSz="914301" rtl="0" eaLnBrk="1" latinLnBrk="0" hangingPunct="1">
              <a:spcBef>
                <a:spcPts val="800"/>
              </a:spcBef>
              <a:buFont typeface="Arial" pitchFamily="34" charset="0"/>
              <a:buChar char="•"/>
              <a:defRPr sz="1067" kern="1200" baseline="0">
                <a:solidFill>
                  <a:schemeClr val="tx1"/>
                </a:solidFill>
                <a:latin typeface="+mn-lt"/>
                <a:ea typeface="+mn-ea"/>
                <a:cs typeface="+mn-cs"/>
              </a:defRPr>
            </a:lvl7pPr>
            <a:lvl8pPr marL="3200053" indent="0" algn="l" defTabSz="914301" rtl="0" eaLnBrk="1" latinLnBrk="0" hangingPunct="1">
              <a:spcBef>
                <a:spcPct val="20000"/>
              </a:spcBef>
              <a:buFont typeface="Arial" pitchFamily="34" charset="0"/>
              <a:buNone/>
              <a:defRPr sz="2000" kern="1200">
                <a:solidFill>
                  <a:schemeClr val="tx1"/>
                </a:solidFill>
                <a:latin typeface="+mn-lt"/>
                <a:ea typeface="+mn-ea"/>
                <a:cs typeface="+mn-cs"/>
              </a:defRPr>
            </a:lvl8pPr>
            <a:lvl9pPr marL="3885782" indent="-228577" algn="l" defTabSz="91430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noProof="1">
                <a:solidFill>
                  <a:schemeClr val="bg2"/>
                </a:solidFill>
                <a:ea typeface="ＭＳ Ｐゴシック"/>
                <a:cs typeface="Calibri"/>
              </a:rPr>
              <a:t>Deep well of communication and adoption resources</a:t>
            </a:r>
            <a:endParaRPr lang="en-US" sz="1600">
              <a:solidFill>
                <a:schemeClr val="bg2"/>
              </a:solidFill>
            </a:endParaRPr>
          </a:p>
        </p:txBody>
      </p:sp>
      <p:pic>
        <p:nvPicPr>
          <p:cNvPr id="9" name="Picture 8">
            <a:extLst>
              <a:ext uri="{FF2B5EF4-FFF2-40B4-BE49-F238E27FC236}">
                <a16:creationId xmlns:a16="http://schemas.microsoft.com/office/drawing/2014/main" id="{E90D6238-C3A4-41C5-BCE3-2C4B609D60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0331" y="2080078"/>
            <a:ext cx="827742" cy="827742"/>
          </a:xfrm>
          <a:prstGeom prst="rect">
            <a:avLst/>
          </a:prstGeom>
        </p:spPr>
      </p:pic>
      <p:sp>
        <p:nvSpPr>
          <p:cNvPr id="11" name="Text Box 56" descr="© INSCALE GmbH, 26.05.2010&#10;http://www.presentationload.com/">
            <a:extLst>
              <a:ext uri="{FF2B5EF4-FFF2-40B4-BE49-F238E27FC236}">
                <a16:creationId xmlns:a16="http://schemas.microsoft.com/office/drawing/2014/main" id="{D1C205FB-B6E6-4D5A-BBEE-E650C501FC11}"/>
              </a:ext>
            </a:extLst>
          </p:cNvPr>
          <p:cNvSpPr txBox="1">
            <a:spLocks noChangeArrowheads="1"/>
          </p:cNvSpPr>
          <p:nvPr/>
        </p:nvSpPr>
        <p:spPr bwMode="gray">
          <a:xfrm>
            <a:off x="5950731" y="4349305"/>
            <a:ext cx="2777066" cy="403962"/>
          </a:xfrm>
          <a:prstGeom prst="rect">
            <a:avLst/>
          </a:prstGeom>
          <a:noFill/>
          <a:ln w="9525">
            <a:noFill/>
            <a:miter lim="800000"/>
            <a:headEnd/>
            <a:tailEnd/>
          </a:ln>
          <a:effectLst/>
        </p:spPr>
        <p:txBody>
          <a:bodyPr wrap="square" lIns="67509" tIns="0" rIns="54007" bIns="34295" anchor="t">
            <a:spAutoFit/>
          </a:bodyPr>
          <a:lstStyle/>
          <a:p>
            <a:pPr>
              <a:spcBef>
                <a:spcPct val="50000"/>
              </a:spcBef>
            </a:pPr>
            <a:r>
              <a:rPr lang="en-GB" sz="1200" noProof="1">
                <a:solidFill>
                  <a:schemeClr val="bg2"/>
                </a:solidFill>
                <a:latin typeface="+mn-lt"/>
                <a:ea typeface="ＭＳ Ｐゴシック"/>
                <a:cs typeface="Calibri"/>
              </a:rPr>
              <a:t>For online training check out </a:t>
            </a:r>
            <a:r>
              <a:rPr lang="en-GB" sz="1200" noProof="1">
                <a:solidFill>
                  <a:schemeClr val="bg2"/>
                </a:solidFill>
                <a:latin typeface="+mn-lt"/>
                <a:ea typeface="ＭＳ Ｐゴシック"/>
                <a:cs typeface="Calibri"/>
                <a:hlinkClick r:id="rId6"/>
              </a:rPr>
              <a:t>cs.co/onlineclasses</a:t>
            </a:r>
            <a:r>
              <a:rPr lang="en-GB" sz="1200" noProof="1">
                <a:solidFill>
                  <a:schemeClr val="bg2"/>
                </a:solidFill>
                <a:latin typeface="+mn-lt"/>
                <a:ea typeface="ＭＳ Ｐゴシック"/>
                <a:cs typeface="Calibri"/>
              </a:rPr>
              <a:t> </a:t>
            </a:r>
            <a:endParaRPr lang="en-GB" sz="1200" u="sng">
              <a:solidFill>
                <a:schemeClr val="bg2"/>
              </a:solidFill>
              <a:latin typeface="+mn-lt"/>
              <a:ea typeface="ＭＳ Ｐゴシック"/>
              <a:cs typeface="Calibri" pitchFamily="34" charset="0"/>
            </a:endParaRPr>
          </a:p>
        </p:txBody>
      </p:sp>
    </p:spTree>
    <p:extLst>
      <p:ext uri="{BB962C8B-B14F-4D97-AF65-F5344CB8AC3E}">
        <p14:creationId xmlns:p14="http://schemas.microsoft.com/office/powerpoint/2010/main" val="37555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group of people in a room&#10;&#10;Description automatically generated">
            <a:extLst>
              <a:ext uri="{FF2B5EF4-FFF2-40B4-BE49-F238E27FC236}">
                <a16:creationId xmlns:a16="http://schemas.microsoft.com/office/drawing/2014/main" id="{F39C61FC-9C06-4BDB-BF47-E70CE087F37B}"/>
              </a:ext>
            </a:extLst>
          </p:cNvPr>
          <p:cNvPicPr>
            <a:picLocks noChangeAspect="1"/>
          </p:cNvPicPr>
          <p:nvPr/>
        </p:nvPicPr>
        <p:blipFill>
          <a:blip r:embed="rId3"/>
          <a:stretch>
            <a:fillRect/>
          </a:stretch>
        </p:blipFill>
        <p:spPr>
          <a:xfrm>
            <a:off x="0" y="7234"/>
            <a:ext cx="9144000" cy="5129034"/>
          </a:xfrm>
          <a:prstGeom prst="rect">
            <a:avLst/>
          </a:prstGeom>
        </p:spPr>
      </p:pic>
      <p:sp>
        <p:nvSpPr>
          <p:cNvPr id="24" name="Round Same Side Corner Rectangle 5">
            <a:extLst>
              <a:ext uri="{FF2B5EF4-FFF2-40B4-BE49-F238E27FC236}">
                <a16:creationId xmlns:a16="http://schemas.microsoft.com/office/drawing/2014/main" id="{C86EA88C-195A-4508-B3C3-BDB33D9C9F93}"/>
              </a:ext>
            </a:extLst>
          </p:cNvPr>
          <p:cNvSpPr/>
          <p:nvPr/>
        </p:nvSpPr>
        <p:spPr>
          <a:xfrm rot="5400000">
            <a:off x="2001746" y="-1998754"/>
            <a:ext cx="5140508" cy="9144000"/>
          </a:xfrm>
          <a:prstGeom prst="round2SameRect">
            <a:avLst>
              <a:gd name="adj1" fmla="val 0"/>
              <a:gd name="adj2" fmla="val 0"/>
            </a:avLst>
          </a:prstGeom>
          <a:solidFill>
            <a:srgbClr val="003C56">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 name="Rectangle: Rounded Corners 2">
            <a:extLst>
              <a:ext uri="{FF2B5EF4-FFF2-40B4-BE49-F238E27FC236}">
                <a16:creationId xmlns:a16="http://schemas.microsoft.com/office/drawing/2014/main" id="{CD63B74E-27CE-4E7B-BD48-01C60B5419E5}"/>
              </a:ext>
            </a:extLst>
          </p:cNvPr>
          <p:cNvSpPr/>
          <p:nvPr/>
        </p:nvSpPr>
        <p:spPr>
          <a:xfrm>
            <a:off x="444409" y="3487119"/>
            <a:ext cx="8255182" cy="11856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3" name="Shape 773"/>
          <p:cNvSpPr/>
          <p:nvPr/>
        </p:nvSpPr>
        <p:spPr>
          <a:xfrm>
            <a:off x="1941407" y="1761301"/>
            <a:ext cx="6133209" cy="807479"/>
          </a:xfrm>
          <a:prstGeom prst="rect">
            <a:avLst/>
          </a:prstGeom>
          <a:ln w="12700">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34265" tIns="34265" rIns="34265" bIns="34265">
            <a:noAutofit/>
          </a:bodyPr>
          <a:lstStyle>
            <a:lvl1pPr>
              <a:lnSpc>
                <a:spcPct val="140000"/>
              </a:lnSpc>
              <a:spcBef>
                <a:spcPts val="2000"/>
              </a:spcBef>
              <a:defRPr sz="3200">
                <a:solidFill>
                  <a:srgbClr val="FFFFFF"/>
                </a:solidFill>
              </a:defRPr>
            </a:lvl1pPr>
          </a:lstStyle>
          <a:p>
            <a:pPr>
              <a:lnSpc>
                <a:spcPct val="100000"/>
              </a:lnSpc>
              <a:spcBef>
                <a:spcPct val="0"/>
              </a:spcBef>
              <a:defRPr sz="4800">
                <a:solidFill>
                  <a:srgbClr val="737572"/>
                </a:solidFill>
              </a:defRPr>
            </a:pPr>
            <a:r>
              <a:rPr lang="en-AU" sz="1400">
                <a:solidFill>
                  <a:schemeClr val="bg2"/>
                </a:solidFill>
                <a:latin typeface="+mj-lt"/>
              </a:rPr>
              <a:t>Webex is here to help: Work remotely or from home. Stay connected.</a:t>
            </a:r>
          </a:p>
          <a:p>
            <a:pPr>
              <a:lnSpc>
                <a:spcPct val="100000"/>
              </a:lnSpc>
              <a:spcBef>
                <a:spcPct val="0"/>
              </a:spcBef>
              <a:defRPr sz="4800">
                <a:solidFill>
                  <a:srgbClr val="737572"/>
                </a:solidFill>
              </a:defRPr>
            </a:pPr>
            <a:endParaRPr lang="en-AU" sz="1400">
              <a:solidFill>
                <a:schemeClr val="bg2"/>
              </a:solidFill>
              <a:latin typeface="+mj-lt"/>
            </a:endParaRPr>
          </a:p>
          <a:p>
            <a:pPr>
              <a:lnSpc>
                <a:spcPct val="100000"/>
              </a:lnSpc>
              <a:spcBef>
                <a:spcPct val="0"/>
              </a:spcBef>
              <a:defRPr sz="4800">
                <a:solidFill>
                  <a:srgbClr val="737572"/>
                </a:solidFill>
              </a:defRPr>
            </a:pPr>
            <a:r>
              <a:rPr lang="en-AU" sz="1400">
                <a:solidFill>
                  <a:schemeClr val="bg2"/>
                </a:solidFill>
                <a:latin typeface="+mj-lt"/>
              </a:rPr>
              <a:t>We know it’s daunting to shift your workforce to work-from-home in short order, but we’re here to help you do exactly that. Here we go… </a:t>
            </a:r>
            <a:endParaRPr sz="1400">
              <a:solidFill>
                <a:schemeClr val="bg2"/>
              </a:solidFill>
              <a:latin typeface="+mj-lt"/>
            </a:endParaRPr>
          </a:p>
        </p:txBody>
      </p:sp>
      <p:sp>
        <p:nvSpPr>
          <p:cNvPr id="774" name="Shape 774"/>
          <p:cNvSpPr/>
          <p:nvPr/>
        </p:nvSpPr>
        <p:spPr>
          <a:xfrm>
            <a:off x="1941407" y="1344292"/>
            <a:ext cx="4634104" cy="380777"/>
          </a:xfrm>
          <a:prstGeom prst="rect">
            <a:avLst/>
          </a:prstGeom>
          <a:ln w="12700">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17136" tIns="34290" rIns="17136" bIns="34290">
            <a:noAutofit/>
          </a:bodyPr>
          <a:lstStyle>
            <a:lvl1pPr>
              <a:defRPr sz="5400">
                <a:solidFill>
                  <a:srgbClr val="FFFFFF"/>
                </a:solidFill>
              </a:defRPr>
            </a:lvl1pPr>
          </a:lstStyle>
          <a:p>
            <a:pPr>
              <a:defRPr sz="3600">
                <a:solidFill>
                  <a:srgbClr val="737572"/>
                </a:solidFill>
              </a:defRPr>
            </a:pPr>
            <a:r>
              <a:rPr lang="en-AU" sz="2400">
                <a:solidFill>
                  <a:schemeClr val="bg2"/>
                </a:solidFill>
                <a:latin typeface="+mj-lt"/>
              </a:rPr>
              <a:t>Rapid Deployment and Expansion</a:t>
            </a:r>
            <a:endParaRPr sz="2400">
              <a:solidFill>
                <a:schemeClr val="bg2"/>
              </a:solidFill>
              <a:latin typeface="+mj-lt"/>
            </a:endParaRPr>
          </a:p>
        </p:txBody>
      </p:sp>
      <p:sp>
        <p:nvSpPr>
          <p:cNvPr id="776" name="Shape 776"/>
          <p:cNvSpPr/>
          <p:nvPr/>
        </p:nvSpPr>
        <p:spPr>
          <a:xfrm>
            <a:off x="1335651" y="3884056"/>
            <a:ext cx="1275403" cy="184570"/>
          </a:xfrm>
          <a:prstGeom prst="rect">
            <a:avLst/>
          </a:prstGeom>
          <a:noFill/>
          <a:ln w="12700" cap="flat">
            <a:noFill/>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0" tIns="0" rIns="0" bIns="0" numCol="1" anchor="t">
            <a:noAutofit/>
          </a:bodyPr>
          <a:lstStyle>
            <a:lvl1pPr defTabSz="685800">
              <a:lnSpc>
                <a:spcPct val="125000"/>
              </a:lnSpc>
              <a:defRPr sz="3200"/>
            </a:lvl1pPr>
          </a:lstStyle>
          <a:p>
            <a:pPr>
              <a:lnSpc>
                <a:spcPct val="100000"/>
              </a:lnSpc>
              <a:defRPr sz="2100"/>
            </a:pPr>
            <a:r>
              <a:rPr lang="en-AU" sz="1200">
                <a:solidFill>
                  <a:schemeClr val="bg2"/>
                </a:solidFill>
                <a:latin typeface="+mj-lt"/>
              </a:rPr>
              <a:t>Network Readiness</a:t>
            </a:r>
            <a:endParaRPr sz="1200">
              <a:solidFill>
                <a:schemeClr val="bg2"/>
              </a:solidFill>
              <a:latin typeface="+mj-lt"/>
            </a:endParaRPr>
          </a:p>
        </p:txBody>
      </p:sp>
      <p:sp>
        <p:nvSpPr>
          <p:cNvPr id="780" name="Shape 780"/>
          <p:cNvSpPr/>
          <p:nvPr/>
        </p:nvSpPr>
        <p:spPr>
          <a:xfrm>
            <a:off x="3352482" y="3884056"/>
            <a:ext cx="1275404" cy="184570"/>
          </a:xfrm>
          <a:prstGeom prst="rect">
            <a:avLst/>
          </a:prstGeom>
          <a:noFill/>
          <a:ln w="12700" cap="flat">
            <a:noFill/>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0" tIns="0" rIns="0" bIns="0" numCol="1" anchor="t">
            <a:noAutofit/>
          </a:bodyPr>
          <a:lstStyle>
            <a:lvl1pPr defTabSz="685800">
              <a:lnSpc>
                <a:spcPct val="125000"/>
              </a:lnSpc>
              <a:defRPr sz="3200"/>
            </a:lvl1pPr>
          </a:lstStyle>
          <a:p>
            <a:pPr>
              <a:lnSpc>
                <a:spcPct val="100000"/>
              </a:lnSpc>
              <a:defRPr sz="2100"/>
            </a:pPr>
            <a:r>
              <a:rPr lang="en-AU" sz="1200">
                <a:solidFill>
                  <a:schemeClr val="bg2"/>
                </a:solidFill>
                <a:latin typeface="+mj-lt"/>
              </a:rPr>
              <a:t>Security Readiness</a:t>
            </a:r>
            <a:endParaRPr sz="1200">
              <a:solidFill>
                <a:schemeClr val="bg2"/>
              </a:solidFill>
              <a:latin typeface="+mj-lt"/>
            </a:endParaRPr>
          </a:p>
        </p:txBody>
      </p:sp>
      <p:sp>
        <p:nvSpPr>
          <p:cNvPr id="784" name="Shape 784"/>
          <p:cNvSpPr/>
          <p:nvPr/>
        </p:nvSpPr>
        <p:spPr>
          <a:xfrm>
            <a:off x="5406965" y="3884056"/>
            <a:ext cx="1275404" cy="184570"/>
          </a:xfrm>
          <a:prstGeom prst="rect">
            <a:avLst/>
          </a:prstGeom>
          <a:noFill/>
          <a:ln w="12700" cap="flat">
            <a:noFill/>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0" tIns="0" rIns="0" bIns="0" numCol="1" anchor="t">
            <a:noAutofit/>
          </a:bodyPr>
          <a:lstStyle>
            <a:lvl1pPr defTabSz="685800">
              <a:lnSpc>
                <a:spcPct val="125000"/>
              </a:lnSpc>
              <a:defRPr sz="3200"/>
            </a:lvl1pPr>
          </a:lstStyle>
          <a:p>
            <a:pPr>
              <a:lnSpc>
                <a:spcPct val="100000"/>
              </a:lnSpc>
              <a:defRPr sz="2100"/>
            </a:pPr>
            <a:r>
              <a:rPr lang="en-AU" sz="1200">
                <a:solidFill>
                  <a:schemeClr val="bg2"/>
                </a:solidFill>
                <a:latin typeface="+mj-lt"/>
              </a:rPr>
              <a:t>Best </a:t>
            </a:r>
          </a:p>
          <a:p>
            <a:pPr>
              <a:lnSpc>
                <a:spcPct val="100000"/>
              </a:lnSpc>
              <a:defRPr sz="2100"/>
            </a:pPr>
            <a:r>
              <a:rPr lang="en-AU" sz="1200">
                <a:solidFill>
                  <a:schemeClr val="bg2"/>
                </a:solidFill>
                <a:latin typeface="+mj-lt"/>
              </a:rPr>
              <a:t>Practices</a:t>
            </a:r>
            <a:endParaRPr sz="1200">
              <a:solidFill>
                <a:schemeClr val="bg2"/>
              </a:solidFill>
              <a:latin typeface="+mj-lt"/>
            </a:endParaRPr>
          </a:p>
        </p:txBody>
      </p:sp>
      <p:sp>
        <p:nvSpPr>
          <p:cNvPr id="788" name="Shape 788"/>
          <p:cNvSpPr/>
          <p:nvPr/>
        </p:nvSpPr>
        <p:spPr>
          <a:xfrm>
            <a:off x="7424187" y="3884056"/>
            <a:ext cx="1275404" cy="184570"/>
          </a:xfrm>
          <a:prstGeom prst="rect">
            <a:avLst/>
          </a:prstGeom>
          <a:noFill/>
          <a:ln w="12700" cap="flat">
            <a:noFill/>
            <a:miter lim="400000"/>
          </a:ln>
          <a:effectLst>
            <a:outerShdw sx="0" sy="0" rotWithShape="0">
              <a:scrgbClr r="0" g="0" b="0"/>
            </a:outerShdw>
          </a:effectLst>
          <a:extLst>
            <a:ext uri="{C572A759-6A51-4108-AA02-DFA0A04FC94B}">
              <ma14:wrappingTextBoxFlag xmlns:ma14="http://schemas.microsoft.com/office/mac/drawingml/2011/main" xmlns="" val="1"/>
            </a:ext>
            <a:ext uri="{E45631CC-5BF2-4c18-A39C-3461C7D3F71A}">
              <a14:hiddenSp3d xmlns:a14="http://schemas.microsoft.com/office/drawing/2010/main" xmlns=""/>
            </a:ext>
          </a:extLst>
        </p:spPr>
        <p:txBody>
          <a:bodyPr wrap="square" lIns="0" tIns="0" rIns="0" bIns="0" numCol="1" anchor="t">
            <a:noAutofit/>
          </a:bodyPr>
          <a:lstStyle>
            <a:lvl1pPr defTabSz="685800">
              <a:lnSpc>
                <a:spcPct val="125000"/>
              </a:lnSpc>
              <a:defRPr sz="3200"/>
            </a:lvl1pPr>
          </a:lstStyle>
          <a:p>
            <a:pPr>
              <a:lnSpc>
                <a:spcPct val="100000"/>
              </a:lnSpc>
              <a:defRPr sz="2100"/>
            </a:pPr>
            <a:r>
              <a:rPr lang="en-AU" sz="1200">
                <a:solidFill>
                  <a:schemeClr val="bg2"/>
                </a:solidFill>
                <a:latin typeface="+mj-lt"/>
              </a:rPr>
              <a:t>For the Administrator</a:t>
            </a:r>
            <a:endParaRPr sz="1200">
              <a:solidFill>
                <a:schemeClr val="bg2"/>
              </a:solidFill>
              <a:latin typeface="+mj-lt"/>
            </a:endParaRPr>
          </a:p>
        </p:txBody>
      </p:sp>
      <p:pic>
        <p:nvPicPr>
          <p:cNvPr id="20" name="Picture 1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3206" y="1282905"/>
            <a:ext cx="1285875" cy="1285875"/>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605184" y="3723087"/>
            <a:ext cx="680098" cy="680097"/>
          </a:xfrm>
          <a:prstGeom prst="rect">
            <a:avLst/>
          </a:prstGeom>
        </p:spPr>
      </p:pic>
      <p:pic>
        <p:nvPicPr>
          <p:cNvPr id="18" name="Picture 17">
            <a:extLst>
              <a:ext uri="{FF2B5EF4-FFF2-40B4-BE49-F238E27FC236}">
                <a16:creationId xmlns:a16="http://schemas.microsoft.com/office/drawing/2014/main" id="{BD4B3D08-4647-4E4C-AA58-1E414F2307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8312" y="3733140"/>
            <a:ext cx="676656" cy="676656"/>
          </a:xfrm>
          <a:prstGeom prst="rect">
            <a:avLst/>
          </a:prstGeom>
        </p:spPr>
      </p:pic>
      <p:sp>
        <p:nvSpPr>
          <p:cNvPr id="2" name="Freeform 1">
            <a:extLst>
              <a:ext uri="{FF2B5EF4-FFF2-40B4-BE49-F238E27FC236}">
                <a16:creationId xmlns:a16="http://schemas.microsoft.com/office/drawing/2014/main" id="{E2F09296-3666-F044-AD25-79A5F5D918C6}"/>
              </a:ext>
            </a:extLst>
          </p:cNvPr>
          <p:cNvSpPr/>
          <p:nvPr/>
        </p:nvSpPr>
        <p:spPr>
          <a:xfrm>
            <a:off x="2092370" y="3403076"/>
            <a:ext cx="2196826" cy="1348033"/>
          </a:xfrm>
          <a:custGeom>
            <a:avLst/>
            <a:gdLst>
              <a:gd name="connsiteX0" fmla="*/ 1640644 w 2196826"/>
              <a:gd name="connsiteY0" fmla="*/ 320512 h 1348033"/>
              <a:gd name="connsiteX1" fmla="*/ 1584084 w 2196826"/>
              <a:gd name="connsiteY1" fmla="*/ 263951 h 1348033"/>
              <a:gd name="connsiteX2" fmla="*/ 1546376 w 2196826"/>
              <a:gd name="connsiteY2" fmla="*/ 245097 h 1348033"/>
              <a:gd name="connsiteX3" fmla="*/ 1461535 w 2196826"/>
              <a:gd name="connsiteY3" fmla="*/ 197963 h 1348033"/>
              <a:gd name="connsiteX4" fmla="*/ 1169304 w 2196826"/>
              <a:gd name="connsiteY4" fmla="*/ 84842 h 1348033"/>
              <a:gd name="connsiteX5" fmla="*/ 1046756 w 2196826"/>
              <a:gd name="connsiteY5" fmla="*/ 56561 h 1348033"/>
              <a:gd name="connsiteX6" fmla="*/ 980768 w 2196826"/>
              <a:gd name="connsiteY6" fmla="*/ 28281 h 1348033"/>
              <a:gd name="connsiteX7" fmla="*/ 924207 w 2196826"/>
              <a:gd name="connsiteY7" fmla="*/ 18854 h 1348033"/>
              <a:gd name="connsiteX8" fmla="*/ 886500 w 2196826"/>
              <a:gd name="connsiteY8" fmla="*/ 9427 h 1348033"/>
              <a:gd name="connsiteX9" fmla="*/ 839366 w 2196826"/>
              <a:gd name="connsiteY9" fmla="*/ 0 h 1348033"/>
              <a:gd name="connsiteX10" fmla="*/ 688537 w 2196826"/>
              <a:gd name="connsiteY10" fmla="*/ 9427 h 1348033"/>
              <a:gd name="connsiteX11" fmla="*/ 603696 w 2196826"/>
              <a:gd name="connsiteY11" fmla="*/ 28281 h 1348033"/>
              <a:gd name="connsiteX12" fmla="*/ 518855 w 2196826"/>
              <a:gd name="connsiteY12" fmla="*/ 47134 h 1348033"/>
              <a:gd name="connsiteX13" fmla="*/ 462294 w 2196826"/>
              <a:gd name="connsiteY13" fmla="*/ 75415 h 1348033"/>
              <a:gd name="connsiteX14" fmla="*/ 415160 w 2196826"/>
              <a:gd name="connsiteY14" fmla="*/ 94268 h 1348033"/>
              <a:gd name="connsiteX15" fmla="*/ 302038 w 2196826"/>
              <a:gd name="connsiteY15" fmla="*/ 150829 h 1348033"/>
              <a:gd name="connsiteX16" fmla="*/ 245477 w 2196826"/>
              <a:gd name="connsiteY16" fmla="*/ 179110 h 1348033"/>
              <a:gd name="connsiteX17" fmla="*/ 151209 w 2196826"/>
              <a:gd name="connsiteY17" fmla="*/ 263951 h 1348033"/>
              <a:gd name="connsiteX18" fmla="*/ 122929 w 2196826"/>
              <a:gd name="connsiteY18" fmla="*/ 311085 h 1348033"/>
              <a:gd name="connsiteX19" fmla="*/ 104075 w 2196826"/>
              <a:gd name="connsiteY19" fmla="*/ 339365 h 1348033"/>
              <a:gd name="connsiteX20" fmla="*/ 47515 w 2196826"/>
              <a:gd name="connsiteY20" fmla="*/ 480767 h 1348033"/>
              <a:gd name="connsiteX21" fmla="*/ 28661 w 2196826"/>
              <a:gd name="connsiteY21" fmla="*/ 575035 h 1348033"/>
              <a:gd name="connsiteX22" fmla="*/ 9807 w 2196826"/>
              <a:gd name="connsiteY22" fmla="*/ 650450 h 1348033"/>
              <a:gd name="connsiteX23" fmla="*/ 9807 w 2196826"/>
              <a:gd name="connsiteY23" fmla="*/ 895547 h 1348033"/>
              <a:gd name="connsiteX24" fmla="*/ 28661 w 2196826"/>
              <a:gd name="connsiteY24" fmla="*/ 923827 h 1348033"/>
              <a:gd name="connsiteX25" fmla="*/ 75795 w 2196826"/>
              <a:gd name="connsiteY25" fmla="*/ 989815 h 1348033"/>
              <a:gd name="connsiteX26" fmla="*/ 151209 w 2196826"/>
              <a:gd name="connsiteY26" fmla="*/ 1065229 h 1348033"/>
              <a:gd name="connsiteX27" fmla="*/ 217197 w 2196826"/>
              <a:gd name="connsiteY27" fmla="*/ 1093510 h 1348033"/>
              <a:gd name="connsiteX28" fmla="*/ 302038 w 2196826"/>
              <a:gd name="connsiteY28" fmla="*/ 1121790 h 1348033"/>
              <a:gd name="connsiteX29" fmla="*/ 377453 w 2196826"/>
              <a:gd name="connsiteY29" fmla="*/ 1150070 h 1348033"/>
              <a:gd name="connsiteX30" fmla="*/ 547135 w 2196826"/>
              <a:gd name="connsiteY30" fmla="*/ 1187778 h 1348033"/>
              <a:gd name="connsiteX31" fmla="*/ 650830 w 2196826"/>
              <a:gd name="connsiteY31" fmla="*/ 1225485 h 1348033"/>
              <a:gd name="connsiteX32" fmla="*/ 952488 w 2196826"/>
              <a:gd name="connsiteY32" fmla="*/ 1272619 h 1348033"/>
              <a:gd name="connsiteX33" fmla="*/ 1263572 w 2196826"/>
              <a:gd name="connsiteY33" fmla="*/ 1310326 h 1348033"/>
              <a:gd name="connsiteX34" fmla="*/ 1386121 w 2196826"/>
              <a:gd name="connsiteY34" fmla="*/ 1338606 h 1348033"/>
              <a:gd name="connsiteX35" fmla="*/ 1480389 w 2196826"/>
              <a:gd name="connsiteY35" fmla="*/ 1348033 h 1348033"/>
              <a:gd name="connsiteX36" fmla="*/ 1612364 w 2196826"/>
              <a:gd name="connsiteY36" fmla="*/ 1329180 h 1348033"/>
              <a:gd name="connsiteX37" fmla="*/ 1650071 w 2196826"/>
              <a:gd name="connsiteY37" fmla="*/ 1310326 h 1348033"/>
              <a:gd name="connsiteX38" fmla="*/ 1716059 w 2196826"/>
              <a:gd name="connsiteY38" fmla="*/ 1272619 h 1348033"/>
              <a:gd name="connsiteX39" fmla="*/ 1895168 w 2196826"/>
              <a:gd name="connsiteY39" fmla="*/ 1197204 h 1348033"/>
              <a:gd name="connsiteX40" fmla="*/ 1980009 w 2196826"/>
              <a:gd name="connsiteY40" fmla="*/ 1168924 h 1348033"/>
              <a:gd name="connsiteX41" fmla="*/ 2055424 w 2196826"/>
              <a:gd name="connsiteY41" fmla="*/ 1131217 h 1348033"/>
              <a:gd name="connsiteX42" fmla="*/ 2121411 w 2196826"/>
              <a:gd name="connsiteY42" fmla="*/ 1084083 h 1348033"/>
              <a:gd name="connsiteX43" fmla="*/ 2159119 w 2196826"/>
              <a:gd name="connsiteY43" fmla="*/ 1018095 h 1348033"/>
              <a:gd name="connsiteX44" fmla="*/ 2168545 w 2196826"/>
              <a:gd name="connsiteY44" fmla="*/ 970961 h 1348033"/>
              <a:gd name="connsiteX45" fmla="*/ 2177972 w 2196826"/>
              <a:gd name="connsiteY45" fmla="*/ 933254 h 1348033"/>
              <a:gd name="connsiteX46" fmla="*/ 2196826 w 2196826"/>
              <a:gd name="connsiteY46" fmla="*/ 801279 h 1348033"/>
              <a:gd name="connsiteX47" fmla="*/ 2177972 w 2196826"/>
              <a:gd name="connsiteY47" fmla="*/ 697584 h 1348033"/>
              <a:gd name="connsiteX48" fmla="*/ 2168545 w 2196826"/>
              <a:gd name="connsiteY48" fmla="*/ 669303 h 1348033"/>
              <a:gd name="connsiteX49" fmla="*/ 2140265 w 2196826"/>
              <a:gd name="connsiteY49" fmla="*/ 631596 h 1348033"/>
              <a:gd name="connsiteX50" fmla="*/ 2121411 w 2196826"/>
              <a:gd name="connsiteY50" fmla="*/ 603316 h 1348033"/>
              <a:gd name="connsiteX51" fmla="*/ 1998863 w 2196826"/>
              <a:gd name="connsiteY51" fmla="*/ 490194 h 1348033"/>
              <a:gd name="connsiteX52" fmla="*/ 1970583 w 2196826"/>
              <a:gd name="connsiteY52" fmla="*/ 461914 h 1348033"/>
              <a:gd name="connsiteX53" fmla="*/ 1885741 w 2196826"/>
              <a:gd name="connsiteY53" fmla="*/ 395926 h 1348033"/>
              <a:gd name="connsiteX54" fmla="*/ 1829181 w 2196826"/>
              <a:gd name="connsiteY54" fmla="*/ 348792 h 1348033"/>
              <a:gd name="connsiteX55" fmla="*/ 1763193 w 2196826"/>
              <a:gd name="connsiteY55" fmla="*/ 292231 h 1348033"/>
              <a:gd name="connsiteX56" fmla="*/ 1555803 w 2196826"/>
              <a:gd name="connsiteY56" fmla="*/ 188536 h 1348033"/>
              <a:gd name="connsiteX57" fmla="*/ 1452108 w 2196826"/>
              <a:gd name="connsiteY57" fmla="*/ 131976 h 1348033"/>
              <a:gd name="connsiteX58" fmla="*/ 1338987 w 2196826"/>
              <a:gd name="connsiteY58" fmla="*/ 84842 h 1348033"/>
              <a:gd name="connsiteX59" fmla="*/ 1263572 w 2196826"/>
              <a:gd name="connsiteY59" fmla="*/ 47134 h 1348033"/>
              <a:gd name="connsiteX60" fmla="*/ 1131597 w 2196826"/>
              <a:gd name="connsiteY60" fmla="*/ 9427 h 1348033"/>
              <a:gd name="connsiteX61" fmla="*/ 1112743 w 2196826"/>
              <a:gd name="connsiteY61" fmla="*/ 0 h 134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96826" h="1348033">
                <a:moveTo>
                  <a:pt x="1640644" y="320512"/>
                </a:moveTo>
                <a:cubicBezTo>
                  <a:pt x="1621791" y="301658"/>
                  <a:pt x="1604904" y="280607"/>
                  <a:pt x="1584084" y="263951"/>
                </a:cubicBezTo>
                <a:cubicBezTo>
                  <a:pt x="1573111" y="255172"/>
                  <a:pt x="1558749" y="251760"/>
                  <a:pt x="1546376" y="245097"/>
                </a:cubicBezTo>
                <a:cubicBezTo>
                  <a:pt x="1517891" y="229759"/>
                  <a:pt x="1490720" y="211921"/>
                  <a:pt x="1461535" y="197963"/>
                </a:cubicBezTo>
                <a:cubicBezTo>
                  <a:pt x="1380323" y="159122"/>
                  <a:pt x="1252984" y="109946"/>
                  <a:pt x="1169304" y="84842"/>
                </a:cubicBezTo>
                <a:cubicBezTo>
                  <a:pt x="1129149" y="72796"/>
                  <a:pt x="1086911" y="68608"/>
                  <a:pt x="1046756" y="56561"/>
                </a:cubicBezTo>
                <a:cubicBezTo>
                  <a:pt x="1023834" y="49684"/>
                  <a:pt x="1003641" y="35319"/>
                  <a:pt x="980768" y="28281"/>
                </a:cubicBezTo>
                <a:cubicBezTo>
                  <a:pt x="962499" y="22660"/>
                  <a:pt x="942950" y="22603"/>
                  <a:pt x="924207" y="18854"/>
                </a:cubicBezTo>
                <a:cubicBezTo>
                  <a:pt x="911503" y="16313"/>
                  <a:pt x="899147" y="12238"/>
                  <a:pt x="886500" y="9427"/>
                </a:cubicBezTo>
                <a:cubicBezTo>
                  <a:pt x="870859" y="5951"/>
                  <a:pt x="855077" y="3142"/>
                  <a:pt x="839366" y="0"/>
                </a:cubicBezTo>
                <a:cubicBezTo>
                  <a:pt x="789090" y="3142"/>
                  <a:pt x="738685" y="4651"/>
                  <a:pt x="688537" y="9427"/>
                </a:cubicBezTo>
                <a:cubicBezTo>
                  <a:pt x="663659" y="11796"/>
                  <a:pt x="628678" y="22729"/>
                  <a:pt x="603696" y="28281"/>
                </a:cubicBezTo>
                <a:cubicBezTo>
                  <a:pt x="495942" y="52227"/>
                  <a:pt x="610851" y="24137"/>
                  <a:pt x="518855" y="47134"/>
                </a:cubicBezTo>
                <a:cubicBezTo>
                  <a:pt x="500001" y="56561"/>
                  <a:pt x="481484" y="66692"/>
                  <a:pt x="462294" y="75415"/>
                </a:cubicBezTo>
                <a:cubicBezTo>
                  <a:pt x="446889" y="82417"/>
                  <a:pt x="430471" y="87063"/>
                  <a:pt x="415160" y="94268"/>
                </a:cubicBezTo>
                <a:cubicBezTo>
                  <a:pt x="377015" y="112219"/>
                  <a:pt x="339745" y="131975"/>
                  <a:pt x="302038" y="150829"/>
                </a:cubicBezTo>
                <a:cubicBezTo>
                  <a:pt x="283184" y="160256"/>
                  <a:pt x="261937" y="165942"/>
                  <a:pt x="245477" y="179110"/>
                </a:cubicBezTo>
                <a:cubicBezTo>
                  <a:pt x="211862" y="206002"/>
                  <a:pt x="178481" y="229861"/>
                  <a:pt x="151209" y="263951"/>
                </a:cubicBezTo>
                <a:cubicBezTo>
                  <a:pt x="139763" y="278258"/>
                  <a:pt x="132640" y="295548"/>
                  <a:pt x="122929" y="311085"/>
                </a:cubicBezTo>
                <a:cubicBezTo>
                  <a:pt x="116924" y="320692"/>
                  <a:pt x="109142" y="329232"/>
                  <a:pt x="104075" y="339365"/>
                </a:cubicBezTo>
                <a:cubicBezTo>
                  <a:pt x="92389" y="362738"/>
                  <a:pt x="53717" y="458439"/>
                  <a:pt x="47515" y="480767"/>
                </a:cubicBezTo>
                <a:cubicBezTo>
                  <a:pt x="38938" y="511643"/>
                  <a:pt x="35613" y="543753"/>
                  <a:pt x="28661" y="575035"/>
                </a:cubicBezTo>
                <a:cubicBezTo>
                  <a:pt x="23040" y="600330"/>
                  <a:pt x="16092" y="625312"/>
                  <a:pt x="9807" y="650450"/>
                </a:cubicBezTo>
                <a:cubicBezTo>
                  <a:pt x="2495" y="745513"/>
                  <a:pt x="-8017" y="800484"/>
                  <a:pt x="9807" y="895547"/>
                </a:cubicBezTo>
                <a:cubicBezTo>
                  <a:pt x="11895" y="906683"/>
                  <a:pt x="23040" y="913990"/>
                  <a:pt x="28661" y="923827"/>
                </a:cubicBezTo>
                <a:cubicBezTo>
                  <a:pt x="73175" y="1001725"/>
                  <a:pt x="18891" y="924781"/>
                  <a:pt x="75795" y="989815"/>
                </a:cubicBezTo>
                <a:cubicBezTo>
                  <a:pt x="108248" y="1026905"/>
                  <a:pt x="109172" y="1042300"/>
                  <a:pt x="151209" y="1065229"/>
                </a:cubicBezTo>
                <a:cubicBezTo>
                  <a:pt x="172218" y="1076688"/>
                  <a:pt x="194790" y="1085107"/>
                  <a:pt x="217197" y="1093510"/>
                </a:cubicBezTo>
                <a:cubicBezTo>
                  <a:pt x="245109" y="1103977"/>
                  <a:pt x="273927" y="1111869"/>
                  <a:pt x="302038" y="1121790"/>
                </a:cubicBezTo>
                <a:cubicBezTo>
                  <a:pt x="327355" y="1130725"/>
                  <a:pt x="351827" y="1142062"/>
                  <a:pt x="377453" y="1150070"/>
                </a:cubicBezTo>
                <a:cubicBezTo>
                  <a:pt x="545135" y="1202470"/>
                  <a:pt x="351798" y="1131967"/>
                  <a:pt x="547135" y="1187778"/>
                </a:cubicBezTo>
                <a:cubicBezTo>
                  <a:pt x="582499" y="1197882"/>
                  <a:pt x="615149" y="1216565"/>
                  <a:pt x="650830" y="1225485"/>
                </a:cubicBezTo>
                <a:cubicBezTo>
                  <a:pt x="796062" y="1261793"/>
                  <a:pt x="826756" y="1261189"/>
                  <a:pt x="952488" y="1272619"/>
                </a:cubicBezTo>
                <a:cubicBezTo>
                  <a:pt x="1433787" y="1362861"/>
                  <a:pt x="761566" y="1243392"/>
                  <a:pt x="1263572" y="1310326"/>
                </a:cubicBezTo>
                <a:cubicBezTo>
                  <a:pt x="1305127" y="1315867"/>
                  <a:pt x="1344818" y="1331423"/>
                  <a:pt x="1386121" y="1338606"/>
                </a:cubicBezTo>
                <a:cubicBezTo>
                  <a:pt x="1417233" y="1344017"/>
                  <a:pt x="1448966" y="1344891"/>
                  <a:pt x="1480389" y="1348033"/>
                </a:cubicBezTo>
                <a:cubicBezTo>
                  <a:pt x="1524381" y="1341749"/>
                  <a:pt x="1568984" y="1338820"/>
                  <a:pt x="1612364" y="1329180"/>
                </a:cubicBezTo>
                <a:cubicBezTo>
                  <a:pt x="1626082" y="1326132"/>
                  <a:pt x="1637734" y="1317055"/>
                  <a:pt x="1650071" y="1310326"/>
                </a:cubicBezTo>
                <a:cubicBezTo>
                  <a:pt x="1672311" y="1298195"/>
                  <a:pt x="1693057" y="1283235"/>
                  <a:pt x="1716059" y="1272619"/>
                </a:cubicBezTo>
                <a:cubicBezTo>
                  <a:pt x="1774876" y="1245473"/>
                  <a:pt x="1833713" y="1217689"/>
                  <a:pt x="1895168" y="1197204"/>
                </a:cubicBezTo>
                <a:cubicBezTo>
                  <a:pt x="1923448" y="1187777"/>
                  <a:pt x="1952444" y="1180274"/>
                  <a:pt x="1980009" y="1168924"/>
                </a:cubicBezTo>
                <a:cubicBezTo>
                  <a:pt x="2005998" y="1158223"/>
                  <a:pt x="2030750" y="1144675"/>
                  <a:pt x="2055424" y="1131217"/>
                </a:cubicBezTo>
                <a:cubicBezTo>
                  <a:pt x="2072266" y="1122031"/>
                  <a:pt x="2108630" y="1093669"/>
                  <a:pt x="2121411" y="1084083"/>
                </a:cubicBezTo>
                <a:cubicBezTo>
                  <a:pt x="2135202" y="1063397"/>
                  <a:pt x="2151146" y="1042013"/>
                  <a:pt x="2159119" y="1018095"/>
                </a:cubicBezTo>
                <a:cubicBezTo>
                  <a:pt x="2164186" y="1002895"/>
                  <a:pt x="2165069" y="986602"/>
                  <a:pt x="2168545" y="970961"/>
                </a:cubicBezTo>
                <a:cubicBezTo>
                  <a:pt x="2171355" y="958314"/>
                  <a:pt x="2175431" y="945958"/>
                  <a:pt x="2177972" y="933254"/>
                </a:cubicBezTo>
                <a:cubicBezTo>
                  <a:pt x="2187033" y="887949"/>
                  <a:pt x="2191033" y="847619"/>
                  <a:pt x="2196826" y="801279"/>
                </a:cubicBezTo>
                <a:cubicBezTo>
                  <a:pt x="2189196" y="747872"/>
                  <a:pt x="2190672" y="742032"/>
                  <a:pt x="2177972" y="697584"/>
                </a:cubicBezTo>
                <a:cubicBezTo>
                  <a:pt x="2175242" y="688029"/>
                  <a:pt x="2173475" y="677931"/>
                  <a:pt x="2168545" y="669303"/>
                </a:cubicBezTo>
                <a:cubicBezTo>
                  <a:pt x="2160750" y="655662"/>
                  <a:pt x="2149397" y="644381"/>
                  <a:pt x="2140265" y="631596"/>
                </a:cubicBezTo>
                <a:cubicBezTo>
                  <a:pt x="2133680" y="622377"/>
                  <a:pt x="2129032" y="611699"/>
                  <a:pt x="2121411" y="603316"/>
                </a:cubicBezTo>
                <a:cubicBezTo>
                  <a:pt x="2027495" y="500008"/>
                  <a:pt x="2076177" y="557844"/>
                  <a:pt x="1998863" y="490194"/>
                </a:cubicBezTo>
                <a:cubicBezTo>
                  <a:pt x="1988830" y="481415"/>
                  <a:pt x="1980824" y="470448"/>
                  <a:pt x="1970583" y="461914"/>
                </a:cubicBezTo>
                <a:cubicBezTo>
                  <a:pt x="1943059" y="438978"/>
                  <a:pt x="1913718" y="418307"/>
                  <a:pt x="1885741" y="395926"/>
                </a:cubicBezTo>
                <a:cubicBezTo>
                  <a:pt x="1866577" y="380595"/>
                  <a:pt x="1847916" y="364645"/>
                  <a:pt x="1829181" y="348792"/>
                </a:cubicBezTo>
                <a:cubicBezTo>
                  <a:pt x="1807065" y="330079"/>
                  <a:pt x="1788518" y="306300"/>
                  <a:pt x="1763193" y="292231"/>
                </a:cubicBezTo>
                <a:cubicBezTo>
                  <a:pt x="1563408" y="181239"/>
                  <a:pt x="1812882" y="317074"/>
                  <a:pt x="1555803" y="188536"/>
                </a:cubicBezTo>
                <a:cubicBezTo>
                  <a:pt x="1520587" y="170928"/>
                  <a:pt x="1487627" y="148963"/>
                  <a:pt x="1452108" y="131976"/>
                </a:cubicBezTo>
                <a:cubicBezTo>
                  <a:pt x="1415256" y="114351"/>
                  <a:pt x="1376238" y="101605"/>
                  <a:pt x="1338987" y="84842"/>
                </a:cubicBezTo>
                <a:cubicBezTo>
                  <a:pt x="1313357" y="73308"/>
                  <a:pt x="1289667" y="57572"/>
                  <a:pt x="1263572" y="47134"/>
                </a:cubicBezTo>
                <a:cubicBezTo>
                  <a:pt x="1220860" y="30049"/>
                  <a:pt x="1174248" y="26488"/>
                  <a:pt x="1131597" y="9427"/>
                </a:cubicBezTo>
                <a:cubicBezTo>
                  <a:pt x="1125073" y="6817"/>
                  <a:pt x="1119028" y="3142"/>
                  <a:pt x="1112743" y="0"/>
                </a:cubicBezTo>
              </a:path>
            </a:pathLst>
          </a:cu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60645A82-6488-AC45-98FD-BDB135065C0A}"/>
              </a:ext>
            </a:extLst>
          </p:cNvPr>
          <p:cNvGrpSpPr/>
          <p:nvPr/>
        </p:nvGrpSpPr>
        <p:grpSpPr>
          <a:xfrm>
            <a:off x="7809400" y="3292099"/>
            <a:ext cx="265216" cy="221953"/>
            <a:chOff x="1469799" y="4306371"/>
            <a:chExt cx="503097" cy="542290"/>
          </a:xfrm>
        </p:grpSpPr>
        <p:sp>
          <p:nvSpPr>
            <p:cNvPr id="23" name="object 104">
              <a:extLst>
                <a:ext uri="{FF2B5EF4-FFF2-40B4-BE49-F238E27FC236}">
                  <a16:creationId xmlns:a16="http://schemas.microsoft.com/office/drawing/2014/main" id="{4B843DEA-8FF3-D644-AD21-7111FB1F4D95}"/>
                </a:ext>
              </a:extLst>
            </p:cNvPr>
            <p:cNvSpPr/>
            <p:nvPr/>
          </p:nvSpPr>
          <p:spPr>
            <a:xfrm>
              <a:off x="1469799" y="4306371"/>
              <a:ext cx="361315" cy="542290"/>
            </a:xfrm>
            <a:custGeom>
              <a:avLst/>
              <a:gdLst/>
              <a:ahLst/>
              <a:cxnLst/>
              <a:rect l="l" t="t" r="r" b="b"/>
              <a:pathLst>
                <a:path w="361315" h="542289">
                  <a:moveTo>
                    <a:pt x="361293" y="0"/>
                  </a:moveTo>
                  <a:lnTo>
                    <a:pt x="0" y="0"/>
                  </a:lnTo>
                  <a:lnTo>
                    <a:pt x="0" y="451616"/>
                  </a:lnTo>
                  <a:lnTo>
                    <a:pt x="7097" y="486773"/>
                  </a:lnTo>
                  <a:lnTo>
                    <a:pt x="26453" y="515483"/>
                  </a:lnTo>
                  <a:lnTo>
                    <a:pt x="55164" y="534841"/>
                  </a:lnTo>
                  <a:lnTo>
                    <a:pt x="90323" y="541940"/>
                  </a:lnTo>
                  <a:lnTo>
                    <a:pt x="270970" y="541940"/>
                  </a:lnTo>
                  <a:lnTo>
                    <a:pt x="306126" y="534841"/>
                  </a:lnTo>
                  <a:lnTo>
                    <a:pt x="334836" y="515483"/>
                  </a:lnTo>
                  <a:lnTo>
                    <a:pt x="354194" y="486773"/>
                  </a:lnTo>
                  <a:lnTo>
                    <a:pt x="361293" y="451616"/>
                  </a:lnTo>
                  <a:lnTo>
                    <a:pt x="361293" y="0"/>
                  </a:lnTo>
                  <a:close/>
                </a:path>
              </a:pathLst>
            </a:custGeom>
            <a:solidFill>
              <a:srgbClr val="FF7033"/>
            </a:solidFill>
          </p:spPr>
          <p:txBody>
            <a:bodyPr wrap="square" lIns="0" tIns="0" rIns="0" bIns="0" rtlCol="0"/>
            <a:lstStyle/>
            <a:p>
              <a:endParaRPr/>
            </a:p>
          </p:txBody>
        </p:sp>
        <p:sp>
          <p:nvSpPr>
            <p:cNvPr id="25" name="object 105">
              <a:extLst>
                <a:ext uri="{FF2B5EF4-FFF2-40B4-BE49-F238E27FC236}">
                  <a16:creationId xmlns:a16="http://schemas.microsoft.com/office/drawing/2014/main" id="{B2CD1E11-1AAC-1D46-85F7-F61BD1813644}"/>
                </a:ext>
              </a:extLst>
            </p:cNvPr>
            <p:cNvSpPr/>
            <p:nvPr/>
          </p:nvSpPr>
          <p:spPr>
            <a:xfrm>
              <a:off x="1816051" y="4402462"/>
              <a:ext cx="156845" cy="308610"/>
            </a:xfrm>
            <a:custGeom>
              <a:avLst/>
              <a:gdLst/>
              <a:ahLst/>
              <a:cxnLst/>
              <a:rect l="l" t="t" r="r" b="b"/>
              <a:pathLst>
                <a:path w="156845" h="308610">
                  <a:moveTo>
                    <a:pt x="26591" y="0"/>
                  </a:moveTo>
                  <a:lnTo>
                    <a:pt x="16586" y="496"/>
                  </a:lnTo>
                  <a:lnTo>
                    <a:pt x="8095" y="4969"/>
                  </a:lnTo>
                  <a:lnTo>
                    <a:pt x="2204" y="12528"/>
                  </a:lnTo>
                  <a:lnTo>
                    <a:pt x="0" y="22284"/>
                  </a:lnTo>
                  <a:lnTo>
                    <a:pt x="1413" y="30139"/>
                  </a:lnTo>
                  <a:lnTo>
                    <a:pt x="5338" y="36823"/>
                  </a:lnTo>
                  <a:lnTo>
                    <a:pt x="11297" y="41788"/>
                  </a:lnTo>
                  <a:lnTo>
                    <a:pt x="55351" y="57678"/>
                  </a:lnTo>
                  <a:lnTo>
                    <a:pt x="84652" y="82068"/>
                  </a:lnTo>
                  <a:lnTo>
                    <a:pt x="104131" y="115071"/>
                  </a:lnTo>
                  <a:lnTo>
                    <a:pt x="111198" y="154098"/>
                  </a:lnTo>
                  <a:lnTo>
                    <a:pt x="104131" y="193127"/>
                  </a:lnTo>
                  <a:lnTo>
                    <a:pt x="84652" y="226131"/>
                  </a:lnTo>
                  <a:lnTo>
                    <a:pt x="55351" y="250522"/>
                  </a:lnTo>
                  <a:lnTo>
                    <a:pt x="11297" y="266413"/>
                  </a:lnTo>
                  <a:lnTo>
                    <a:pt x="5338" y="271381"/>
                  </a:lnTo>
                  <a:lnTo>
                    <a:pt x="1413" y="278065"/>
                  </a:lnTo>
                  <a:lnTo>
                    <a:pt x="0" y="285920"/>
                  </a:lnTo>
                  <a:lnTo>
                    <a:pt x="2204" y="295672"/>
                  </a:lnTo>
                  <a:lnTo>
                    <a:pt x="8095" y="303231"/>
                  </a:lnTo>
                  <a:lnTo>
                    <a:pt x="16586" y="307704"/>
                  </a:lnTo>
                  <a:lnTo>
                    <a:pt x="26591" y="308197"/>
                  </a:lnTo>
                  <a:lnTo>
                    <a:pt x="68347" y="294720"/>
                  </a:lnTo>
                  <a:lnTo>
                    <a:pt x="104063" y="270710"/>
                  </a:lnTo>
                  <a:lnTo>
                    <a:pt x="131877" y="238029"/>
                  </a:lnTo>
                  <a:lnTo>
                    <a:pt x="149929" y="198539"/>
                  </a:lnTo>
                  <a:lnTo>
                    <a:pt x="156360" y="154098"/>
                  </a:lnTo>
                  <a:lnTo>
                    <a:pt x="149929" y="109659"/>
                  </a:lnTo>
                  <a:lnTo>
                    <a:pt x="131877" y="70169"/>
                  </a:lnTo>
                  <a:lnTo>
                    <a:pt x="104063" y="37490"/>
                  </a:lnTo>
                  <a:lnTo>
                    <a:pt x="68347" y="13480"/>
                  </a:lnTo>
                  <a:lnTo>
                    <a:pt x="26591" y="0"/>
                  </a:lnTo>
                  <a:close/>
                </a:path>
              </a:pathLst>
            </a:custGeom>
            <a:solidFill>
              <a:srgbClr val="BE5425"/>
            </a:solidFill>
          </p:spPr>
          <p:txBody>
            <a:bodyPr wrap="square" lIns="0" tIns="0" rIns="0" bIns="0" rtlCol="0"/>
            <a:lstStyle/>
            <a:p>
              <a:endParaRPr/>
            </a:p>
          </p:txBody>
        </p:sp>
      </p:grpSp>
      <p:pic>
        <p:nvPicPr>
          <p:cNvPr id="27" name="Picture 26">
            <a:extLst>
              <a:ext uri="{FF2B5EF4-FFF2-40B4-BE49-F238E27FC236}">
                <a16:creationId xmlns:a16="http://schemas.microsoft.com/office/drawing/2014/main" id="{472740BA-CFAA-2549-882D-B1F4D528AF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40144" y="3723087"/>
            <a:ext cx="676656" cy="676656"/>
          </a:xfrm>
          <a:prstGeom prst="rect">
            <a:avLst/>
          </a:prstGeom>
        </p:spPr>
      </p:pic>
      <p:pic>
        <p:nvPicPr>
          <p:cNvPr id="22" name="Picture 21">
            <a:extLst>
              <a:ext uri="{FF2B5EF4-FFF2-40B4-BE49-F238E27FC236}">
                <a16:creationId xmlns:a16="http://schemas.microsoft.com/office/drawing/2014/main" id="{AC9C2929-C877-6243-AA91-82057715AD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69867" y="3723087"/>
            <a:ext cx="676656" cy="676656"/>
          </a:xfrm>
          <a:prstGeom prst="rect">
            <a:avLst/>
          </a:prstGeom>
        </p:spPr>
      </p:pic>
    </p:spTree>
    <p:extLst>
      <p:ext uri="{BB962C8B-B14F-4D97-AF65-F5344CB8AC3E}">
        <p14:creationId xmlns:p14="http://schemas.microsoft.com/office/powerpoint/2010/main" val="188597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396" y="341313"/>
            <a:ext cx="3775857" cy="731837"/>
          </a:xfrm>
        </p:spPr>
        <p:txBody>
          <a:bodyPr/>
          <a:lstStyle/>
          <a:p>
            <a:r>
              <a:rPr lang="en-US"/>
              <a:t>Network Readiness</a:t>
            </a:r>
          </a:p>
        </p:txBody>
      </p:sp>
      <p:sp>
        <p:nvSpPr>
          <p:cNvPr id="12" name="Text Box 56" descr="© INSCALE GmbH, 26.05.2010&#10;http://www.presentationload.com/"/>
          <p:cNvSpPr txBox="1">
            <a:spLocks noChangeArrowheads="1"/>
          </p:cNvSpPr>
          <p:nvPr/>
        </p:nvSpPr>
        <p:spPr bwMode="gray">
          <a:xfrm>
            <a:off x="5007397" y="1180815"/>
            <a:ext cx="3809044" cy="465517"/>
          </a:xfrm>
          <a:prstGeom prst="rect">
            <a:avLst/>
          </a:prstGeom>
          <a:noFill/>
          <a:ln w="9525">
            <a:noFill/>
            <a:miter lim="800000"/>
            <a:headEnd/>
            <a:tailEnd/>
          </a:ln>
          <a:effectLst/>
        </p:spPr>
        <p:txBody>
          <a:bodyPr wrap="square" lIns="67509" tIns="0" rIns="54007" bIns="34295">
            <a:spAutoFit/>
          </a:bodyPr>
          <a:lstStyle/>
          <a:p>
            <a:pPr lvl="0">
              <a:spcBef>
                <a:spcPts val="450"/>
              </a:spcBef>
              <a:buClr>
                <a:schemeClr val="bg1"/>
              </a:buClr>
              <a:buSzPct val="70000"/>
            </a:pPr>
            <a:r>
              <a:rPr lang="en-GB" sz="1400" noProof="1">
                <a:latin typeface="+mn-lt"/>
                <a:cs typeface="Calibri" pitchFamily="34" charset="0"/>
              </a:rPr>
              <a:t>Prepare your network to support an increase in work-from-home collaboration.</a:t>
            </a:r>
          </a:p>
        </p:txBody>
      </p:sp>
      <p:sp>
        <p:nvSpPr>
          <p:cNvPr id="5" name="Text Box 56" descr="© INSCALE GmbH, 26.05.2010&#10;http://www.presentationload.com/"/>
          <p:cNvSpPr txBox="1">
            <a:spLocks noChangeArrowheads="1"/>
          </p:cNvSpPr>
          <p:nvPr/>
        </p:nvSpPr>
        <p:spPr bwMode="gray">
          <a:xfrm>
            <a:off x="5719119" y="2101933"/>
            <a:ext cx="3097322" cy="43114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Traffic control</a:t>
            </a:r>
          </a:p>
          <a:p>
            <a:pPr lvl="0">
              <a:lnSpc>
                <a:spcPct val="90000"/>
              </a:lnSpc>
              <a:spcBef>
                <a:spcPts val="450"/>
              </a:spcBef>
              <a:buClr>
                <a:schemeClr val="bg1"/>
              </a:buClr>
              <a:buSzPct val="70000"/>
            </a:pPr>
            <a:r>
              <a:rPr lang="en-GB" sz="1000" noProof="1">
                <a:latin typeface="CiscoSansTT Light" panose="020B0503020201020303" pitchFamily="34" charset="0"/>
                <a:cs typeface="CiscoSansTT Light" panose="020B0503020201020303" pitchFamily="34" charset="0"/>
              </a:rPr>
              <a:t>Proper configuration leads to optimal experiences.</a:t>
            </a:r>
          </a:p>
        </p:txBody>
      </p:sp>
      <p:sp>
        <p:nvSpPr>
          <p:cNvPr id="9" name="Text Box 56" descr="© INSCALE GmbH, 26.05.2010&#10;http://www.presentationload.com/"/>
          <p:cNvSpPr txBox="1">
            <a:spLocks noChangeArrowheads="1"/>
          </p:cNvSpPr>
          <p:nvPr/>
        </p:nvSpPr>
        <p:spPr bwMode="gray">
          <a:xfrm>
            <a:off x="5719119" y="3013509"/>
            <a:ext cx="3097322" cy="43114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Bandwidth Management</a:t>
            </a:r>
          </a:p>
          <a:p>
            <a:pPr lvl="0">
              <a:lnSpc>
                <a:spcPct val="90000"/>
              </a:lnSpc>
              <a:spcBef>
                <a:spcPts val="450"/>
              </a:spcBef>
              <a:buClr>
                <a:schemeClr val="bg1"/>
              </a:buClr>
              <a:buSzPct val="70000"/>
            </a:pPr>
            <a:r>
              <a:rPr lang="en-GB" sz="1000" noProof="1">
                <a:latin typeface="CiscoSansTT Light" panose="020B0503020201020303" pitchFamily="34" charset="0"/>
                <a:cs typeface="CiscoSansTT Light" panose="020B0503020201020303" pitchFamily="34" charset="0"/>
              </a:rPr>
              <a:t>Make the most of available bandwidth.</a:t>
            </a:r>
          </a:p>
        </p:txBody>
      </p:sp>
      <p:sp>
        <p:nvSpPr>
          <p:cNvPr id="11" name="Text Box 56" descr="© INSCALE GmbH, 26.05.2010&#10;http://www.presentationload.com/"/>
          <p:cNvSpPr txBox="1">
            <a:spLocks noChangeArrowheads="1"/>
          </p:cNvSpPr>
          <p:nvPr/>
        </p:nvSpPr>
        <p:spPr bwMode="gray">
          <a:xfrm>
            <a:off x="5719119" y="3925086"/>
            <a:ext cx="3097322" cy="43114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VPN Best Practices</a:t>
            </a:r>
          </a:p>
          <a:p>
            <a:pPr lvl="0">
              <a:lnSpc>
                <a:spcPct val="90000"/>
              </a:lnSpc>
              <a:spcBef>
                <a:spcPts val="450"/>
              </a:spcBef>
              <a:buClr>
                <a:schemeClr val="bg1"/>
              </a:buClr>
              <a:buSzPct val="70000"/>
            </a:pPr>
            <a:r>
              <a:rPr lang="en-GB" sz="1000" noProof="1">
                <a:latin typeface="CiscoSansTT Light" panose="020B0503020201020303" pitchFamily="34" charset="0"/>
                <a:cs typeface="CiscoSansTT Light" panose="020B0503020201020303" pitchFamily="34" charset="0"/>
              </a:rPr>
              <a:t>Be strategic to amplify what’s important.</a:t>
            </a:r>
          </a:p>
        </p:txBody>
      </p:sp>
      <p:pic>
        <p:nvPicPr>
          <p:cNvPr id="13" name="Picture 12">
            <a:extLst>
              <a:ext uri="{FF2B5EF4-FFF2-40B4-BE49-F238E27FC236}">
                <a16:creationId xmlns:a16="http://schemas.microsoft.com/office/drawing/2014/main" id="{51CE4713-2C75-CE4A-AA82-21D417F6BBDE}"/>
              </a:ext>
            </a:extLst>
          </p:cNvPr>
          <p:cNvPicPr>
            <a:picLocks noChangeAspect="1"/>
          </p:cNvPicPr>
          <p:nvPr/>
        </p:nvPicPr>
        <p:blipFill>
          <a:blip r:embed="rId3"/>
          <a:stretch>
            <a:fillRect/>
          </a:stretch>
        </p:blipFill>
        <p:spPr>
          <a:xfrm>
            <a:off x="5101646" y="2047252"/>
            <a:ext cx="512064" cy="512064"/>
          </a:xfrm>
          <a:prstGeom prst="rect">
            <a:avLst/>
          </a:prstGeom>
        </p:spPr>
      </p:pic>
      <p:pic>
        <p:nvPicPr>
          <p:cNvPr id="14" name="Picture 13">
            <a:extLst>
              <a:ext uri="{FF2B5EF4-FFF2-40B4-BE49-F238E27FC236}">
                <a16:creationId xmlns:a16="http://schemas.microsoft.com/office/drawing/2014/main" id="{E1F006A5-940F-AA48-988B-252F4DA23A76}"/>
              </a:ext>
            </a:extLst>
          </p:cNvPr>
          <p:cNvPicPr>
            <a:picLocks noChangeAspect="1"/>
          </p:cNvPicPr>
          <p:nvPr/>
        </p:nvPicPr>
        <p:blipFill>
          <a:blip r:embed="rId4"/>
          <a:stretch>
            <a:fillRect/>
          </a:stretch>
        </p:blipFill>
        <p:spPr>
          <a:xfrm>
            <a:off x="5101646" y="2960236"/>
            <a:ext cx="512064" cy="512064"/>
          </a:xfrm>
          <a:prstGeom prst="rect">
            <a:avLst/>
          </a:prstGeom>
        </p:spPr>
      </p:pic>
      <p:pic>
        <p:nvPicPr>
          <p:cNvPr id="15" name="Picture 14">
            <a:extLst>
              <a:ext uri="{FF2B5EF4-FFF2-40B4-BE49-F238E27FC236}">
                <a16:creationId xmlns:a16="http://schemas.microsoft.com/office/drawing/2014/main" id="{E1F22CDA-F22D-4A44-BC8E-CEC6DEF04B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934" y="3873220"/>
            <a:ext cx="493776" cy="493776"/>
          </a:xfrm>
          <a:prstGeom prst="rect">
            <a:avLst/>
          </a:prstGeom>
        </p:spPr>
      </p:pic>
      <p:pic>
        <p:nvPicPr>
          <p:cNvPr id="4" name="Picture 3">
            <a:extLst>
              <a:ext uri="{FF2B5EF4-FFF2-40B4-BE49-F238E27FC236}">
                <a16:creationId xmlns:a16="http://schemas.microsoft.com/office/drawing/2014/main" id="{24BF9415-1599-594A-A982-290F089F5C42}"/>
              </a:ext>
            </a:extLst>
          </p:cNvPr>
          <p:cNvPicPr>
            <a:picLocks noChangeAspect="1"/>
          </p:cNvPicPr>
          <p:nvPr/>
        </p:nvPicPr>
        <p:blipFill rotWithShape="1">
          <a:blip r:embed="rId6"/>
          <a:srcRect l="37573"/>
          <a:stretch/>
        </p:blipFill>
        <p:spPr>
          <a:xfrm>
            <a:off x="0" y="0"/>
            <a:ext cx="4572000" cy="5143500"/>
          </a:xfrm>
          <a:prstGeom prst="rect">
            <a:avLst/>
          </a:prstGeom>
        </p:spPr>
      </p:pic>
      <p:sp>
        <p:nvSpPr>
          <p:cNvPr id="17" name="Rectangle 16">
            <a:extLst>
              <a:ext uri="{FF2B5EF4-FFF2-40B4-BE49-F238E27FC236}">
                <a16:creationId xmlns:a16="http://schemas.microsoft.com/office/drawing/2014/main" id="{09E7FB6C-6946-7148-A701-CF98A9E238C0}"/>
              </a:ext>
            </a:extLst>
          </p:cNvPr>
          <p:cNvSpPr/>
          <p:nvPr/>
        </p:nvSpPr>
        <p:spPr>
          <a:xfrm>
            <a:off x="0" y="0"/>
            <a:ext cx="4572000" cy="5143500"/>
          </a:xfrm>
          <a:prstGeom prst="rect">
            <a:avLst/>
          </a:prstGeom>
          <a:solidFill>
            <a:srgbClr val="004669">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spTree>
    <p:extLst>
      <p:ext uri="{BB962C8B-B14F-4D97-AF65-F5344CB8AC3E}">
        <p14:creationId xmlns:p14="http://schemas.microsoft.com/office/powerpoint/2010/main" val="340388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249541"/>
            <a:ext cx="3662024"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By leveraging our extensive network readiness guides, you can assess where simple changes can help ensure your users are able to connect and collaborate as easily and effectively as they do in the office. </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tx2"/>
                </a:solidFill>
              </a:rPr>
              <a:t>Network Readiness</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5690"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r>
              <a:rPr lang="en-US" sz="2000" b="1">
                <a:solidFill>
                  <a:schemeClr val="accent5"/>
                </a:solidFill>
              </a:rPr>
              <a:t>Optimize your network for a new way of working</a:t>
            </a:r>
          </a:p>
        </p:txBody>
      </p:sp>
      <p:pic>
        <p:nvPicPr>
          <p:cNvPr id="7" name="Picture 6">
            <a:extLst>
              <a:ext uri="{FF2B5EF4-FFF2-40B4-BE49-F238E27FC236}">
                <a16:creationId xmlns:a16="http://schemas.microsoft.com/office/drawing/2014/main" id="{BE715EB8-A32A-5C41-A63D-57781156F9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
        <p:nvSpPr>
          <p:cNvPr id="4" name="TextBox 3">
            <a:extLst>
              <a:ext uri="{FF2B5EF4-FFF2-40B4-BE49-F238E27FC236}">
                <a16:creationId xmlns:a16="http://schemas.microsoft.com/office/drawing/2014/main" id="{1882A77E-9BA4-9D44-949E-A4D4CEED0175}"/>
              </a:ext>
            </a:extLst>
          </p:cNvPr>
          <p:cNvSpPr txBox="1"/>
          <p:nvPr/>
        </p:nvSpPr>
        <p:spPr>
          <a:xfrm>
            <a:off x="5188906" y="2205622"/>
            <a:ext cx="3648241" cy="2800767"/>
          </a:xfrm>
          <a:prstGeom prst="rect">
            <a:avLst/>
          </a:prstGeom>
          <a:noFill/>
        </p:spPr>
        <p:txBody>
          <a:bodyPr wrap="square" rtlCol="0" anchor="t">
            <a:spAutoFit/>
          </a:bodyPr>
          <a:lstStyle/>
          <a:p>
            <a:r>
              <a:rPr lang="en-US" sz="1400" b="1">
                <a:solidFill>
                  <a:schemeClr val="accent2"/>
                </a:solidFill>
                <a:latin typeface="+mn-lt"/>
              </a:rPr>
              <a:t>Media Transport</a:t>
            </a:r>
          </a:p>
          <a:p>
            <a:r>
              <a:rPr lang="en-US" sz="1400">
                <a:latin typeface="+mn-lt"/>
              </a:rPr>
              <a:t>UDP port 9000 must be open outbound and return traffic is allowed back inbound. </a:t>
            </a:r>
          </a:p>
          <a:p>
            <a:endParaRPr lang="en-US" sz="1400">
              <a:latin typeface="+mn-lt"/>
            </a:endParaRPr>
          </a:p>
          <a:p>
            <a:r>
              <a:rPr lang="en-US" sz="1400" b="1">
                <a:solidFill>
                  <a:schemeClr val="accent5"/>
                </a:solidFill>
                <a:latin typeface="+mn-lt"/>
              </a:rPr>
              <a:t>Other Critical Ports</a:t>
            </a:r>
          </a:p>
          <a:p>
            <a:r>
              <a:rPr lang="en-US" sz="1400">
                <a:latin typeface="+mn-lt"/>
                <a:ea typeface="ＭＳ Ｐゴシック"/>
              </a:rPr>
              <a:t>We recommend allowing UDP port 9000 whenever possible but these ports become important if UDP 9000 is not available:</a:t>
            </a:r>
          </a:p>
          <a:p>
            <a:pPr marL="401320" indent="-165100">
              <a:buFont typeface="Arial" panose="020B0604020202020204" pitchFamily="34" charset="0"/>
              <a:buChar char="•"/>
            </a:pPr>
            <a:r>
              <a:rPr lang="en-US" sz="1400">
                <a:latin typeface="+mn-lt"/>
              </a:rPr>
              <a:t>TCP 80/443 Outbound</a:t>
            </a:r>
          </a:p>
          <a:p>
            <a:pPr marL="401320" indent="-165100">
              <a:buFont typeface="Arial" panose="020B0604020202020204" pitchFamily="34" charset="0"/>
              <a:buChar char="•"/>
            </a:pPr>
            <a:r>
              <a:rPr lang="en-US" sz="1400">
                <a:latin typeface="+mn-lt"/>
              </a:rPr>
              <a:t>TCP/UDP 53 Outbound</a:t>
            </a:r>
          </a:p>
          <a:p>
            <a:pPr marL="401320" indent="-165100">
              <a:buFont typeface="Arial" panose="020B0604020202020204" pitchFamily="34" charset="0"/>
              <a:buChar char="•"/>
            </a:pPr>
            <a:r>
              <a:rPr lang="en-US" sz="1400">
                <a:latin typeface="+mn-lt"/>
              </a:rPr>
              <a:t>TCP 5004 Outbound</a:t>
            </a:r>
            <a:endParaRPr lang="en-US" sz="1400">
              <a:latin typeface="+mn-lt"/>
              <a:ea typeface="ＭＳ Ｐゴシック"/>
            </a:endParaRPr>
          </a:p>
          <a:p>
            <a:pPr algn="r"/>
            <a:r>
              <a:rPr lang="en-US" sz="800">
                <a:latin typeface="+mn-lt"/>
                <a:ea typeface="ＭＳ Ｐゴシック"/>
                <a:hlinkClick r:id="rId4"/>
              </a:rPr>
              <a:t>LEARN MORE</a:t>
            </a:r>
            <a:endParaRPr lang="en-US" sz="800">
              <a:latin typeface="+mn-lt"/>
              <a:ea typeface="ＭＳ Ｐゴシック"/>
            </a:endParaRPr>
          </a:p>
        </p:txBody>
      </p:sp>
      <p:grpSp>
        <p:nvGrpSpPr>
          <p:cNvPr id="14" name="Group 13">
            <a:extLst>
              <a:ext uri="{FF2B5EF4-FFF2-40B4-BE49-F238E27FC236}">
                <a16:creationId xmlns:a16="http://schemas.microsoft.com/office/drawing/2014/main" id="{9C6A856C-0BD9-1E44-93BF-F63132C64CC1}"/>
              </a:ext>
            </a:extLst>
          </p:cNvPr>
          <p:cNvGrpSpPr>
            <a:grpSpLocks noChangeAspect="1"/>
          </p:cNvGrpSpPr>
          <p:nvPr/>
        </p:nvGrpSpPr>
        <p:grpSpPr>
          <a:xfrm>
            <a:off x="7820951" y="4834467"/>
            <a:ext cx="245273" cy="101600"/>
            <a:chOff x="5357609" y="613610"/>
            <a:chExt cx="547984" cy="226993"/>
          </a:xfrm>
        </p:grpSpPr>
        <p:sp>
          <p:nvSpPr>
            <p:cNvPr id="15" name="Oval 186">
              <a:extLst>
                <a:ext uri="{FF2B5EF4-FFF2-40B4-BE49-F238E27FC236}">
                  <a16:creationId xmlns:a16="http://schemas.microsoft.com/office/drawing/2014/main" id="{CD64B2F3-FCD8-B346-AE30-D62E0D657ECE}"/>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87">
              <a:extLst>
                <a:ext uri="{FF2B5EF4-FFF2-40B4-BE49-F238E27FC236}">
                  <a16:creationId xmlns:a16="http://schemas.microsoft.com/office/drawing/2014/main" id="{1D0C4239-4311-0D42-BA66-A4AC64B8222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88">
              <a:extLst>
                <a:ext uri="{FF2B5EF4-FFF2-40B4-BE49-F238E27FC236}">
                  <a16:creationId xmlns:a16="http://schemas.microsoft.com/office/drawing/2014/main" id="{B12A1576-2F7A-F94F-AAB5-4695556A615E}"/>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89">
              <a:extLst>
                <a:ext uri="{FF2B5EF4-FFF2-40B4-BE49-F238E27FC236}">
                  <a16:creationId xmlns:a16="http://schemas.microsoft.com/office/drawing/2014/main" id="{36A1CEB6-4912-5941-970E-A10CFAF4163E}"/>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90">
              <a:extLst>
                <a:ext uri="{FF2B5EF4-FFF2-40B4-BE49-F238E27FC236}">
                  <a16:creationId xmlns:a16="http://schemas.microsoft.com/office/drawing/2014/main" id="{5A4DE89E-42FC-1A4C-87AF-284F56295149}"/>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1">
              <a:extLst>
                <a:ext uri="{FF2B5EF4-FFF2-40B4-BE49-F238E27FC236}">
                  <a16:creationId xmlns:a16="http://schemas.microsoft.com/office/drawing/2014/main" id="{90E4791F-AE84-7B46-A010-97A5C5F7261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2">
              <a:extLst>
                <a:ext uri="{FF2B5EF4-FFF2-40B4-BE49-F238E27FC236}">
                  <a16:creationId xmlns:a16="http://schemas.microsoft.com/office/drawing/2014/main" id="{ADE525FD-BAED-C543-AD3F-3E154E95AFDA}"/>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90">
            <a:extLst>
              <a:ext uri="{FF2B5EF4-FFF2-40B4-BE49-F238E27FC236}">
                <a16:creationId xmlns:a16="http://schemas.microsoft.com/office/drawing/2014/main" id="{AC2E0954-1313-8F4C-A4B7-D0589656B448}"/>
              </a:ext>
            </a:extLst>
          </p:cNvPr>
          <p:cNvSpPr>
            <a:spLocks noChangeAspect="1"/>
          </p:cNvSpPr>
          <p:nvPr/>
        </p:nvSpPr>
        <p:spPr bwMode="auto">
          <a:xfrm>
            <a:off x="4913325" y="2249541"/>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90">
            <a:extLst>
              <a:ext uri="{FF2B5EF4-FFF2-40B4-BE49-F238E27FC236}">
                <a16:creationId xmlns:a16="http://schemas.microsoft.com/office/drawing/2014/main" id="{4142763F-F743-0B4E-8AF5-CC1C91228E38}"/>
              </a:ext>
            </a:extLst>
          </p:cNvPr>
          <p:cNvSpPr>
            <a:spLocks noChangeAspect="1"/>
          </p:cNvSpPr>
          <p:nvPr/>
        </p:nvSpPr>
        <p:spPr bwMode="auto">
          <a:xfrm>
            <a:off x="4913325" y="310725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Title 1">
            <a:extLst>
              <a:ext uri="{FF2B5EF4-FFF2-40B4-BE49-F238E27FC236}">
                <a16:creationId xmlns:a16="http://schemas.microsoft.com/office/drawing/2014/main" id="{36CE861F-E5B7-7D48-8FE8-3CE5BB191BE0}"/>
              </a:ext>
            </a:extLst>
          </p:cNvPr>
          <p:cNvSpPr txBox="1">
            <a:spLocks/>
          </p:cNvSpPr>
          <p:nvPr/>
        </p:nvSpPr>
        <p:spPr bwMode="auto">
          <a:xfrm>
            <a:off x="437766" y="341313"/>
            <a:ext cx="3686559"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b="0" i="0" u="none" kern="1200">
                <a:solidFill>
                  <a:schemeClr val="bg2"/>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a:solidFill>
                  <a:schemeClr val="accent5"/>
                </a:solidFill>
              </a:rPr>
              <a:t>Traffic Control</a:t>
            </a:r>
          </a:p>
        </p:txBody>
      </p:sp>
    </p:spTree>
    <p:extLst>
      <p:ext uri="{BB962C8B-B14F-4D97-AF65-F5344CB8AC3E}">
        <p14:creationId xmlns:p14="http://schemas.microsoft.com/office/powerpoint/2010/main" val="3128585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249541"/>
            <a:ext cx="3662024"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The way your users work has changed; your bandwidth consumption will change, too. Know what to expect and how to manage bandwidth in this new way of working.</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Bandwidth Management</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5690"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r>
              <a:rPr lang="en-US" sz="2000" b="1">
                <a:solidFill>
                  <a:schemeClr val="accent5"/>
                </a:solidFill>
              </a:rPr>
              <a:t>Plan wisely for changes in volumes of traffic</a:t>
            </a:r>
          </a:p>
        </p:txBody>
      </p:sp>
      <p:sp>
        <p:nvSpPr>
          <p:cNvPr id="4" name="TextBox 3">
            <a:extLst>
              <a:ext uri="{FF2B5EF4-FFF2-40B4-BE49-F238E27FC236}">
                <a16:creationId xmlns:a16="http://schemas.microsoft.com/office/drawing/2014/main" id="{1882A77E-9BA4-9D44-949E-A4D4CEED0175}"/>
              </a:ext>
            </a:extLst>
          </p:cNvPr>
          <p:cNvSpPr txBox="1"/>
          <p:nvPr/>
        </p:nvSpPr>
        <p:spPr>
          <a:xfrm>
            <a:off x="5188906" y="2205622"/>
            <a:ext cx="3648241" cy="2800767"/>
          </a:xfrm>
          <a:prstGeom prst="rect">
            <a:avLst/>
          </a:prstGeom>
          <a:noFill/>
        </p:spPr>
        <p:txBody>
          <a:bodyPr wrap="square" rtlCol="0" anchor="t">
            <a:spAutoFit/>
          </a:bodyPr>
          <a:lstStyle/>
          <a:p>
            <a:r>
              <a:rPr lang="en-US" sz="1400" b="1">
                <a:solidFill>
                  <a:schemeClr val="accent2"/>
                </a:solidFill>
                <a:latin typeface="+mn-lt"/>
              </a:rPr>
              <a:t>Webex Video</a:t>
            </a:r>
          </a:p>
          <a:p>
            <a:pPr marL="285750" indent="-285750">
              <a:buFont typeface="Arial"/>
              <a:buChar char="•"/>
            </a:pPr>
            <a:r>
              <a:rPr lang="en-US" sz="1400">
                <a:latin typeface="Arial"/>
                <a:ea typeface="ＭＳ Ｐゴシック"/>
                <a:cs typeface="Arial"/>
              </a:rPr>
              <a:t>High Definition Video</a:t>
            </a:r>
            <a:endParaRPr lang="en-US">
              <a:ea typeface="ＭＳ Ｐゴシック"/>
              <a:cs typeface="Arial"/>
            </a:endParaRPr>
          </a:p>
          <a:p>
            <a:pPr marL="742950" lvl="1" indent="-285750">
              <a:buFont typeface="Arial"/>
              <a:buChar char="•"/>
            </a:pPr>
            <a:r>
              <a:rPr lang="en-US" sz="1400">
                <a:latin typeface="Arial"/>
                <a:ea typeface="ＭＳ Ｐゴシック"/>
                <a:cs typeface="Arial"/>
              </a:rPr>
              <a:t>2.5 Mbps (Receive)</a:t>
            </a:r>
            <a:endParaRPr lang="en-US">
              <a:ea typeface="ＭＳ Ｐゴシック"/>
              <a:cs typeface="Arial"/>
            </a:endParaRPr>
          </a:p>
          <a:p>
            <a:pPr marL="742950" lvl="1" indent="-285750">
              <a:buFont typeface="Arial"/>
              <a:buChar char="•"/>
            </a:pPr>
            <a:r>
              <a:rPr lang="en-US" sz="1400">
                <a:latin typeface="Arial"/>
                <a:ea typeface="ＭＳ Ｐゴシック"/>
                <a:cs typeface="Arial"/>
              </a:rPr>
              <a:t>3.0 Mbps (Send)</a:t>
            </a:r>
            <a:endParaRPr lang="en-US">
              <a:ea typeface="ＭＳ Ｐゴシック"/>
            </a:endParaRPr>
          </a:p>
          <a:p>
            <a:pPr marL="285750" indent="-285750">
              <a:buFont typeface="Arial"/>
              <a:buChar char="•"/>
            </a:pPr>
            <a:r>
              <a:rPr lang="en-US" sz="1400">
                <a:latin typeface="Arial"/>
                <a:ea typeface="ＭＳ Ｐゴシック"/>
                <a:cs typeface="Arial"/>
              </a:rPr>
              <a:t>High Quality Video: </a:t>
            </a:r>
            <a:endParaRPr lang="en-US">
              <a:ea typeface="ＭＳ Ｐゴシック"/>
              <a:cs typeface="Arial"/>
            </a:endParaRPr>
          </a:p>
          <a:p>
            <a:pPr marL="742950" lvl="1" indent="-285750">
              <a:buFont typeface="Arial"/>
              <a:buChar char="•"/>
            </a:pPr>
            <a:r>
              <a:rPr lang="en-US" sz="1400">
                <a:latin typeface="Arial"/>
                <a:ea typeface="ＭＳ Ｐゴシック"/>
                <a:cs typeface="Arial"/>
              </a:rPr>
              <a:t>1.0 Mbps (Receive)</a:t>
            </a:r>
            <a:endParaRPr lang="en-US">
              <a:ea typeface="ＭＳ Ｐゴシック"/>
              <a:cs typeface="Arial"/>
            </a:endParaRPr>
          </a:p>
          <a:p>
            <a:pPr marL="742950" lvl="1" indent="-285750">
              <a:buFont typeface="Arial"/>
              <a:buChar char="•"/>
            </a:pPr>
            <a:r>
              <a:rPr lang="en-US" sz="1400">
                <a:latin typeface="Arial"/>
                <a:ea typeface="ＭＳ Ｐゴシック"/>
                <a:cs typeface="Arial"/>
              </a:rPr>
              <a:t>1.5 Mbps (Send)</a:t>
            </a:r>
            <a:endParaRPr lang="en-US">
              <a:ea typeface="ＭＳ Ｐゴシック"/>
            </a:endParaRPr>
          </a:p>
          <a:p>
            <a:pPr marL="285750" indent="-285750">
              <a:buFont typeface="Arial"/>
              <a:buChar char="•"/>
            </a:pPr>
            <a:r>
              <a:rPr lang="en-US" sz="1400">
                <a:latin typeface="Arial"/>
                <a:ea typeface="ＭＳ Ｐゴシック"/>
                <a:cs typeface="Arial"/>
              </a:rPr>
              <a:t>Standard Quality Video: </a:t>
            </a:r>
            <a:endParaRPr lang="en-US">
              <a:cs typeface="Arial"/>
            </a:endParaRPr>
          </a:p>
          <a:p>
            <a:pPr marL="742950" lvl="1" indent="-285750">
              <a:buFont typeface="Arial"/>
              <a:buChar char="•"/>
            </a:pPr>
            <a:r>
              <a:rPr lang="en-US" sz="1400">
                <a:latin typeface="Arial"/>
                <a:ea typeface="ＭＳ Ｐゴシック"/>
                <a:cs typeface="Arial"/>
              </a:rPr>
              <a:t>0.5 Mbps (Receive)</a:t>
            </a:r>
            <a:endParaRPr lang="en-US">
              <a:ea typeface="ＭＳ Ｐゴシック"/>
              <a:cs typeface="Arial"/>
            </a:endParaRPr>
          </a:p>
          <a:p>
            <a:pPr marL="742950" lvl="1" indent="-285750">
              <a:buFont typeface="Arial"/>
              <a:buChar char="•"/>
            </a:pPr>
            <a:r>
              <a:rPr lang="en-US" sz="1400">
                <a:latin typeface="Arial"/>
                <a:ea typeface="ＭＳ Ｐゴシック"/>
                <a:cs typeface="Arial"/>
              </a:rPr>
              <a:t>0.5 Mbps (Send)</a:t>
            </a:r>
            <a:endParaRPr lang="en-US">
              <a:ea typeface="ＭＳ Ｐゴシック"/>
            </a:endParaRPr>
          </a:p>
          <a:p>
            <a:endParaRPr lang="en-US" sz="1400">
              <a:latin typeface="CiscoSansTT ExtraLight"/>
              <a:ea typeface="ＭＳ Ｐゴシック"/>
            </a:endParaRPr>
          </a:p>
          <a:p>
            <a:endParaRPr lang="en-US" sz="1400">
              <a:latin typeface="CiscoSansTT ExtraLight"/>
              <a:ea typeface="ＭＳ Ｐゴシック"/>
            </a:endParaRPr>
          </a:p>
          <a:p>
            <a:pPr algn="r"/>
            <a:r>
              <a:rPr lang="en-US" sz="800">
                <a:latin typeface="+mn-lt"/>
                <a:ea typeface="ＭＳ Ｐゴシック"/>
                <a:hlinkClick r:id="rId3"/>
              </a:rPr>
              <a:t>LEARN MORE</a:t>
            </a:r>
            <a:endParaRPr lang="en-US" sz="800">
              <a:latin typeface="+mn-lt"/>
              <a:ea typeface="ＭＳ Ｐゴシック"/>
            </a:endParaRPr>
          </a:p>
        </p:txBody>
      </p:sp>
      <p:grpSp>
        <p:nvGrpSpPr>
          <p:cNvPr id="14" name="Group 13">
            <a:extLst>
              <a:ext uri="{FF2B5EF4-FFF2-40B4-BE49-F238E27FC236}">
                <a16:creationId xmlns:a16="http://schemas.microsoft.com/office/drawing/2014/main" id="{9C6A856C-0BD9-1E44-93BF-F63132C64CC1}"/>
              </a:ext>
            </a:extLst>
          </p:cNvPr>
          <p:cNvGrpSpPr>
            <a:grpSpLocks noChangeAspect="1"/>
          </p:cNvGrpSpPr>
          <p:nvPr/>
        </p:nvGrpSpPr>
        <p:grpSpPr>
          <a:xfrm>
            <a:off x="7757787" y="4830304"/>
            <a:ext cx="245273" cy="101600"/>
            <a:chOff x="5357609" y="613610"/>
            <a:chExt cx="547984" cy="226993"/>
          </a:xfrm>
        </p:grpSpPr>
        <p:sp>
          <p:nvSpPr>
            <p:cNvPr id="15" name="Oval 186">
              <a:extLst>
                <a:ext uri="{FF2B5EF4-FFF2-40B4-BE49-F238E27FC236}">
                  <a16:creationId xmlns:a16="http://schemas.microsoft.com/office/drawing/2014/main" id="{CD64B2F3-FCD8-B346-AE30-D62E0D657ECE}"/>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87">
              <a:extLst>
                <a:ext uri="{FF2B5EF4-FFF2-40B4-BE49-F238E27FC236}">
                  <a16:creationId xmlns:a16="http://schemas.microsoft.com/office/drawing/2014/main" id="{1D0C4239-4311-0D42-BA66-A4AC64B8222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88">
              <a:extLst>
                <a:ext uri="{FF2B5EF4-FFF2-40B4-BE49-F238E27FC236}">
                  <a16:creationId xmlns:a16="http://schemas.microsoft.com/office/drawing/2014/main" id="{B12A1576-2F7A-F94F-AAB5-4695556A615E}"/>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89">
              <a:extLst>
                <a:ext uri="{FF2B5EF4-FFF2-40B4-BE49-F238E27FC236}">
                  <a16:creationId xmlns:a16="http://schemas.microsoft.com/office/drawing/2014/main" id="{36A1CEB6-4912-5941-970E-A10CFAF4163E}"/>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90">
              <a:extLst>
                <a:ext uri="{FF2B5EF4-FFF2-40B4-BE49-F238E27FC236}">
                  <a16:creationId xmlns:a16="http://schemas.microsoft.com/office/drawing/2014/main" id="{5A4DE89E-42FC-1A4C-87AF-284F56295149}"/>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1">
              <a:extLst>
                <a:ext uri="{FF2B5EF4-FFF2-40B4-BE49-F238E27FC236}">
                  <a16:creationId xmlns:a16="http://schemas.microsoft.com/office/drawing/2014/main" id="{90E4791F-AE84-7B46-A010-97A5C5F7261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2">
              <a:extLst>
                <a:ext uri="{FF2B5EF4-FFF2-40B4-BE49-F238E27FC236}">
                  <a16:creationId xmlns:a16="http://schemas.microsoft.com/office/drawing/2014/main" id="{ADE525FD-BAED-C543-AD3F-3E154E95AFDA}"/>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90">
            <a:extLst>
              <a:ext uri="{FF2B5EF4-FFF2-40B4-BE49-F238E27FC236}">
                <a16:creationId xmlns:a16="http://schemas.microsoft.com/office/drawing/2014/main" id="{AC2E0954-1313-8F4C-A4B7-D0589656B448}"/>
              </a:ext>
            </a:extLst>
          </p:cNvPr>
          <p:cNvSpPr>
            <a:spLocks noChangeAspect="1"/>
          </p:cNvSpPr>
          <p:nvPr/>
        </p:nvSpPr>
        <p:spPr bwMode="auto">
          <a:xfrm>
            <a:off x="4913325" y="2249541"/>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pic>
        <p:nvPicPr>
          <p:cNvPr id="30" name="Picture 29">
            <a:extLst>
              <a:ext uri="{FF2B5EF4-FFF2-40B4-BE49-F238E27FC236}">
                <a16:creationId xmlns:a16="http://schemas.microsoft.com/office/drawing/2014/main" id="{0CDA2A16-B91F-CD4C-A6F7-089EC3743F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Tree>
    <p:extLst>
      <p:ext uri="{BB962C8B-B14F-4D97-AF65-F5344CB8AC3E}">
        <p14:creationId xmlns:p14="http://schemas.microsoft.com/office/powerpoint/2010/main" val="199103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249541"/>
            <a:ext cx="3662024"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With more users connecting remotely, consider these options to manage VPN traffic and amplify collaboration experiences.</a:t>
            </a:r>
            <a:endParaRPr lang="en-US" sz="2400">
              <a:solidFill>
                <a:schemeClr val="tx2"/>
              </a:solidFill>
            </a:endParaRP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accent5"/>
                </a:solidFill>
              </a:rPr>
              <a:t>VPN Best Practices</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282318" y="1156800"/>
            <a:ext cx="8147304" cy="630936"/>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r>
              <a:rPr lang="en-US" sz="2000" b="1">
                <a:solidFill>
                  <a:schemeClr val="accent5"/>
                </a:solidFill>
              </a:rPr>
              <a:t>Optimize VPN traffic when it matters</a:t>
            </a:r>
          </a:p>
        </p:txBody>
      </p:sp>
      <p:sp>
        <p:nvSpPr>
          <p:cNvPr id="4" name="TextBox 3">
            <a:extLst>
              <a:ext uri="{FF2B5EF4-FFF2-40B4-BE49-F238E27FC236}">
                <a16:creationId xmlns:a16="http://schemas.microsoft.com/office/drawing/2014/main" id="{1882A77E-9BA4-9D44-949E-A4D4CEED0175}"/>
              </a:ext>
            </a:extLst>
          </p:cNvPr>
          <p:cNvSpPr txBox="1"/>
          <p:nvPr/>
        </p:nvSpPr>
        <p:spPr>
          <a:xfrm>
            <a:off x="5005562" y="2205622"/>
            <a:ext cx="3976912" cy="2908489"/>
          </a:xfrm>
          <a:prstGeom prst="rect">
            <a:avLst/>
          </a:prstGeom>
          <a:noFill/>
        </p:spPr>
        <p:txBody>
          <a:bodyPr wrap="square" rtlCol="0">
            <a:spAutoFit/>
          </a:bodyPr>
          <a:lstStyle/>
          <a:p>
            <a:r>
              <a:rPr lang="en-US" sz="1400" b="1">
                <a:solidFill>
                  <a:schemeClr val="accent2"/>
                </a:solidFill>
                <a:latin typeface="+mn-lt"/>
              </a:rPr>
              <a:t>Configure a Split Tunnel</a:t>
            </a:r>
          </a:p>
          <a:p>
            <a:pPr>
              <a:spcAft>
                <a:spcPts val="0"/>
              </a:spcAft>
            </a:pPr>
            <a:r>
              <a:rPr lang="en-US" sz="1100">
                <a:latin typeface="+mn-lt"/>
              </a:rPr>
              <a:t>Configure desktop VPN clients to direct Webex traffic to the internet rather than across the VPN tunnel. To process Webex traffic through your VPN tunnels, revisit the ports and protocol information. </a:t>
            </a:r>
          </a:p>
          <a:p>
            <a:pPr>
              <a:spcAft>
                <a:spcPts val="0"/>
              </a:spcAft>
            </a:pPr>
            <a:endParaRPr lang="en-US" sz="1200">
              <a:latin typeface="+mn-lt"/>
            </a:endParaRPr>
          </a:p>
          <a:p>
            <a:pPr>
              <a:spcAft>
                <a:spcPts val="0"/>
              </a:spcAft>
            </a:pPr>
            <a:r>
              <a:rPr lang="en-US" sz="1400" b="1">
                <a:solidFill>
                  <a:schemeClr val="accent1"/>
                </a:solidFill>
                <a:latin typeface="+mn-lt"/>
              </a:rPr>
              <a:t>Keep it Light</a:t>
            </a:r>
          </a:p>
          <a:p>
            <a:pPr>
              <a:spcAft>
                <a:spcPts val="0"/>
              </a:spcAft>
            </a:pPr>
            <a:r>
              <a:rPr lang="en-US" sz="1100">
                <a:latin typeface="+mn-lt"/>
              </a:rPr>
              <a:t>Schedule downloads, upgrades, back-ups etc. to occur outside of normal working hours.  Only stream business-related content when connected over VPN. </a:t>
            </a:r>
          </a:p>
          <a:p>
            <a:pPr>
              <a:spcAft>
                <a:spcPts val="0"/>
              </a:spcAft>
            </a:pPr>
            <a:endParaRPr lang="en-US" sz="1100">
              <a:latin typeface="+mn-lt"/>
              <a:hlinkClick r:id="rId3"/>
            </a:endParaRPr>
          </a:p>
          <a:p>
            <a:pPr>
              <a:spcAft>
                <a:spcPts val="0"/>
              </a:spcAft>
            </a:pPr>
            <a:r>
              <a:rPr lang="en-US" sz="1400" b="1">
                <a:solidFill>
                  <a:schemeClr val="accent5"/>
                </a:solidFill>
                <a:latin typeface="+mn-lt"/>
              </a:rPr>
              <a:t>Be Intentional</a:t>
            </a:r>
          </a:p>
          <a:p>
            <a:pPr>
              <a:spcAft>
                <a:spcPts val="0"/>
              </a:spcAft>
            </a:pPr>
            <a:r>
              <a:rPr lang="en-US" sz="1100">
                <a:latin typeface="+mn-lt"/>
              </a:rPr>
              <a:t>Video is a valuable part of remote collaboration, and when needed can be used with minimal bandwidth impacts by limiting video use to presenters only.</a:t>
            </a:r>
          </a:p>
          <a:p>
            <a:pPr algn="r"/>
            <a:r>
              <a:rPr lang="en-US" sz="800">
                <a:latin typeface="+mn-lt"/>
                <a:hlinkClick r:id="rId3"/>
              </a:rPr>
              <a:t>LEARN MORE</a:t>
            </a:r>
            <a:endParaRPr lang="en-US" sz="800">
              <a:latin typeface="+mn-lt"/>
            </a:endParaRPr>
          </a:p>
        </p:txBody>
      </p:sp>
      <p:grpSp>
        <p:nvGrpSpPr>
          <p:cNvPr id="14" name="Group 13">
            <a:extLst>
              <a:ext uri="{FF2B5EF4-FFF2-40B4-BE49-F238E27FC236}">
                <a16:creationId xmlns:a16="http://schemas.microsoft.com/office/drawing/2014/main" id="{9C6A856C-0BD9-1E44-93BF-F63132C64CC1}"/>
              </a:ext>
            </a:extLst>
          </p:cNvPr>
          <p:cNvGrpSpPr>
            <a:grpSpLocks noChangeAspect="1"/>
          </p:cNvGrpSpPr>
          <p:nvPr/>
        </p:nvGrpSpPr>
        <p:grpSpPr>
          <a:xfrm>
            <a:off x="7929798" y="4938058"/>
            <a:ext cx="245272" cy="101600"/>
            <a:chOff x="5357609" y="613610"/>
            <a:chExt cx="547984" cy="226993"/>
          </a:xfrm>
        </p:grpSpPr>
        <p:sp>
          <p:nvSpPr>
            <p:cNvPr id="15" name="Oval 186">
              <a:extLst>
                <a:ext uri="{FF2B5EF4-FFF2-40B4-BE49-F238E27FC236}">
                  <a16:creationId xmlns:a16="http://schemas.microsoft.com/office/drawing/2014/main" id="{CD64B2F3-FCD8-B346-AE30-D62E0D657ECE}"/>
                </a:ext>
              </a:extLst>
            </p:cNvPr>
            <p:cNvSpPr>
              <a:spLocks noChangeArrowheads="1"/>
            </p:cNvSpPr>
            <p:nvPr/>
          </p:nvSpPr>
          <p:spPr bwMode="auto">
            <a:xfrm>
              <a:off x="5560603" y="613610"/>
              <a:ext cx="141996" cy="138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87">
              <a:extLst>
                <a:ext uri="{FF2B5EF4-FFF2-40B4-BE49-F238E27FC236}">
                  <a16:creationId xmlns:a16="http://schemas.microsoft.com/office/drawing/2014/main" id="{1D0C4239-4311-0D42-BA66-A4AC64B82229}"/>
                </a:ext>
              </a:extLst>
            </p:cNvPr>
            <p:cNvSpPr>
              <a:spLocks noChangeArrowheads="1"/>
            </p:cNvSpPr>
            <p:nvPr/>
          </p:nvSpPr>
          <p:spPr bwMode="auto">
            <a:xfrm>
              <a:off x="5357609" y="662608"/>
              <a:ext cx="141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88">
              <a:extLst>
                <a:ext uri="{FF2B5EF4-FFF2-40B4-BE49-F238E27FC236}">
                  <a16:creationId xmlns:a16="http://schemas.microsoft.com/office/drawing/2014/main" id="{B12A1576-2F7A-F94F-AAB5-4695556A615E}"/>
                </a:ext>
              </a:extLst>
            </p:cNvPr>
            <p:cNvSpPr>
              <a:spLocks noChangeArrowheads="1"/>
            </p:cNvSpPr>
            <p:nvPr/>
          </p:nvSpPr>
          <p:spPr bwMode="auto">
            <a:xfrm>
              <a:off x="5383609" y="622610"/>
              <a:ext cx="219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89">
              <a:extLst>
                <a:ext uri="{FF2B5EF4-FFF2-40B4-BE49-F238E27FC236}">
                  <a16:creationId xmlns:a16="http://schemas.microsoft.com/office/drawing/2014/main" id="{36A1CEB6-4912-5941-970E-A10CFAF4163E}"/>
                </a:ext>
              </a:extLst>
            </p:cNvPr>
            <p:cNvSpPr>
              <a:spLocks noChangeArrowheads="1"/>
            </p:cNvSpPr>
            <p:nvPr/>
          </p:nvSpPr>
          <p:spPr bwMode="auto">
            <a:xfrm>
              <a:off x="5764597" y="662608"/>
              <a:ext cx="140996" cy="1419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90">
              <a:extLst>
                <a:ext uri="{FF2B5EF4-FFF2-40B4-BE49-F238E27FC236}">
                  <a16:creationId xmlns:a16="http://schemas.microsoft.com/office/drawing/2014/main" id="{5A4DE89E-42FC-1A4C-87AF-284F56295149}"/>
                </a:ext>
              </a:extLst>
            </p:cNvPr>
            <p:cNvSpPr>
              <a:spLocks noChangeArrowheads="1"/>
            </p:cNvSpPr>
            <p:nvPr/>
          </p:nvSpPr>
          <p:spPr bwMode="auto">
            <a:xfrm>
              <a:off x="5660600" y="622610"/>
              <a:ext cx="218993" cy="21799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1">
              <a:extLst>
                <a:ext uri="{FF2B5EF4-FFF2-40B4-BE49-F238E27FC236}">
                  <a16:creationId xmlns:a16="http://schemas.microsoft.com/office/drawing/2014/main" id="{90E4791F-AE84-7B46-A010-97A5C5F72613}"/>
                </a:ext>
              </a:extLst>
            </p:cNvPr>
            <p:cNvSpPr>
              <a:spLocks noChangeArrowheads="1"/>
            </p:cNvSpPr>
            <p:nvPr/>
          </p:nvSpPr>
          <p:spPr bwMode="auto">
            <a:xfrm>
              <a:off x="5418608"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2">
              <a:extLst>
                <a:ext uri="{FF2B5EF4-FFF2-40B4-BE49-F238E27FC236}">
                  <a16:creationId xmlns:a16="http://schemas.microsoft.com/office/drawing/2014/main" id="{ADE525FD-BAED-C543-AD3F-3E154E95AFDA}"/>
                </a:ext>
              </a:extLst>
            </p:cNvPr>
            <p:cNvSpPr>
              <a:spLocks noChangeArrowheads="1"/>
            </p:cNvSpPr>
            <p:nvPr/>
          </p:nvSpPr>
          <p:spPr bwMode="auto">
            <a:xfrm>
              <a:off x="5695599" y="655609"/>
              <a:ext cx="148995" cy="150995"/>
            </a:xfrm>
            <a:prstGeom prst="ellipse">
              <a:avLst/>
            </a:prstGeom>
            <a:solidFill>
              <a:schemeClr val="tx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90">
            <a:extLst>
              <a:ext uri="{FF2B5EF4-FFF2-40B4-BE49-F238E27FC236}">
                <a16:creationId xmlns:a16="http://schemas.microsoft.com/office/drawing/2014/main" id="{AC2E0954-1313-8F4C-A4B7-D0589656B448}"/>
              </a:ext>
            </a:extLst>
          </p:cNvPr>
          <p:cNvSpPr>
            <a:spLocks noChangeAspect="1"/>
          </p:cNvSpPr>
          <p:nvPr/>
        </p:nvSpPr>
        <p:spPr bwMode="auto">
          <a:xfrm>
            <a:off x="4771807" y="2249541"/>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90">
            <a:extLst>
              <a:ext uri="{FF2B5EF4-FFF2-40B4-BE49-F238E27FC236}">
                <a16:creationId xmlns:a16="http://schemas.microsoft.com/office/drawing/2014/main" id="{4142763F-F743-0B4E-8AF5-CC1C91228E38}"/>
              </a:ext>
            </a:extLst>
          </p:cNvPr>
          <p:cNvSpPr>
            <a:spLocks noChangeAspect="1"/>
          </p:cNvSpPr>
          <p:nvPr/>
        </p:nvSpPr>
        <p:spPr bwMode="auto">
          <a:xfrm>
            <a:off x="4771807" y="3311272"/>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pic>
        <p:nvPicPr>
          <p:cNvPr id="20" name="Picture 19">
            <a:extLst>
              <a:ext uri="{FF2B5EF4-FFF2-40B4-BE49-F238E27FC236}">
                <a16:creationId xmlns:a16="http://schemas.microsoft.com/office/drawing/2014/main" id="{E3D8866B-1928-1446-9A6A-AB46480BCB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904" y="1234440"/>
            <a:ext cx="493776" cy="493776"/>
          </a:xfrm>
          <a:prstGeom prst="rect">
            <a:avLst/>
          </a:prstGeom>
        </p:spPr>
      </p:pic>
      <p:sp>
        <p:nvSpPr>
          <p:cNvPr id="26" name="Freeform 690">
            <a:extLst>
              <a:ext uri="{FF2B5EF4-FFF2-40B4-BE49-F238E27FC236}">
                <a16:creationId xmlns:a16="http://schemas.microsoft.com/office/drawing/2014/main" id="{F4013A42-5F76-B245-9AB7-6048004E2CAA}"/>
              </a:ext>
            </a:extLst>
          </p:cNvPr>
          <p:cNvSpPr>
            <a:spLocks noChangeAspect="1"/>
          </p:cNvSpPr>
          <p:nvPr/>
        </p:nvSpPr>
        <p:spPr bwMode="auto">
          <a:xfrm>
            <a:off x="4771807" y="4212691"/>
            <a:ext cx="233754" cy="222780"/>
          </a:xfrm>
          <a:custGeom>
            <a:avLst/>
            <a:gdLst>
              <a:gd name="T0" fmla="*/ 83 w 90"/>
              <a:gd name="T1" fmla="*/ 4 h 86"/>
              <a:gd name="T2" fmla="*/ 83 w 90"/>
              <a:gd name="T3" fmla="*/ 4 h 86"/>
              <a:gd name="T4" fmla="*/ 66 w 90"/>
              <a:gd name="T5" fmla="*/ 7 h 86"/>
              <a:gd name="T6" fmla="*/ 37 w 90"/>
              <a:gd name="T7" fmla="*/ 52 h 86"/>
              <a:gd name="T8" fmla="*/ 25 w 90"/>
              <a:gd name="T9" fmla="*/ 34 h 86"/>
              <a:gd name="T10" fmla="*/ 8 w 90"/>
              <a:gd name="T11" fmla="*/ 30 h 86"/>
              <a:gd name="T12" fmla="*/ 4 w 90"/>
              <a:gd name="T13" fmla="*/ 48 h 86"/>
              <a:gd name="T14" fmla="*/ 26 w 90"/>
              <a:gd name="T15" fmla="*/ 81 h 86"/>
              <a:gd name="T16" fmla="*/ 31 w 90"/>
              <a:gd name="T17" fmla="*/ 85 h 86"/>
              <a:gd name="T18" fmla="*/ 36 w 90"/>
              <a:gd name="T19" fmla="*/ 86 h 86"/>
              <a:gd name="T20" fmla="*/ 36 w 90"/>
              <a:gd name="T21" fmla="*/ 86 h 86"/>
              <a:gd name="T22" fmla="*/ 36 w 90"/>
              <a:gd name="T23" fmla="*/ 86 h 86"/>
              <a:gd name="T24" fmla="*/ 37 w 90"/>
              <a:gd name="T25" fmla="*/ 86 h 86"/>
              <a:gd name="T26" fmla="*/ 37 w 90"/>
              <a:gd name="T27" fmla="*/ 86 h 86"/>
              <a:gd name="T28" fmla="*/ 37 w 90"/>
              <a:gd name="T29" fmla="*/ 86 h 86"/>
              <a:gd name="T30" fmla="*/ 37 w 90"/>
              <a:gd name="T31" fmla="*/ 86 h 86"/>
              <a:gd name="T32" fmla="*/ 42 w 90"/>
              <a:gd name="T33" fmla="*/ 85 h 86"/>
              <a:gd name="T34" fmla="*/ 47 w 90"/>
              <a:gd name="T35" fmla="*/ 81 h 86"/>
              <a:gd name="T36" fmla="*/ 87 w 90"/>
              <a:gd name="T37" fmla="*/ 21 h 86"/>
              <a:gd name="T38" fmla="*/ 83 w 90"/>
              <a:gd name="T39"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86">
                <a:moveTo>
                  <a:pt x="83" y="4"/>
                </a:moveTo>
                <a:cubicBezTo>
                  <a:pt x="83" y="4"/>
                  <a:pt x="83" y="4"/>
                  <a:pt x="83" y="4"/>
                </a:cubicBezTo>
                <a:cubicBezTo>
                  <a:pt x="78" y="0"/>
                  <a:pt x="70" y="2"/>
                  <a:pt x="66" y="7"/>
                </a:cubicBezTo>
                <a:cubicBezTo>
                  <a:pt x="37" y="52"/>
                  <a:pt x="37" y="52"/>
                  <a:pt x="37" y="52"/>
                </a:cubicBezTo>
                <a:cubicBezTo>
                  <a:pt x="25" y="34"/>
                  <a:pt x="25" y="34"/>
                  <a:pt x="25" y="34"/>
                </a:cubicBezTo>
                <a:cubicBezTo>
                  <a:pt x="21" y="28"/>
                  <a:pt x="13" y="27"/>
                  <a:pt x="8" y="30"/>
                </a:cubicBezTo>
                <a:cubicBezTo>
                  <a:pt x="2" y="34"/>
                  <a:pt x="0" y="42"/>
                  <a:pt x="4" y="48"/>
                </a:cubicBezTo>
                <a:cubicBezTo>
                  <a:pt x="26" y="81"/>
                  <a:pt x="26" y="81"/>
                  <a:pt x="26" y="81"/>
                </a:cubicBezTo>
                <a:cubicBezTo>
                  <a:pt x="27" y="83"/>
                  <a:pt x="29" y="84"/>
                  <a:pt x="31" y="85"/>
                </a:cubicBezTo>
                <a:cubicBezTo>
                  <a:pt x="33" y="86"/>
                  <a:pt x="34" y="86"/>
                  <a:pt x="36" y="86"/>
                </a:cubicBezTo>
                <a:cubicBezTo>
                  <a:pt x="36" y="86"/>
                  <a:pt x="36" y="86"/>
                  <a:pt x="36" y="86"/>
                </a:cubicBezTo>
                <a:cubicBezTo>
                  <a:pt x="36" y="86"/>
                  <a:pt x="36" y="86"/>
                  <a:pt x="36" y="86"/>
                </a:cubicBezTo>
                <a:cubicBezTo>
                  <a:pt x="37" y="86"/>
                  <a:pt x="37" y="86"/>
                  <a:pt x="37" y="86"/>
                </a:cubicBezTo>
                <a:cubicBezTo>
                  <a:pt x="37" y="86"/>
                  <a:pt x="37" y="86"/>
                  <a:pt x="37" y="86"/>
                </a:cubicBezTo>
                <a:cubicBezTo>
                  <a:pt x="37" y="86"/>
                  <a:pt x="37" y="86"/>
                  <a:pt x="37" y="86"/>
                </a:cubicBezTo>
                <a:cubicBezTo>
                  <a:pt x="37" y="86"/>
                  <a:pt x="37" y="86"/>
                  <a:pt x="37" y="86"/>
                </a:cubicBezTo>
                <a:cubicBezTo>
                  <a:pt x="39" y="86"/>
                  <a:pt x="40" y="86"/>
                  <a:pt x="42" y="85"/>
                </a:cubicBezTo>
                <a:cubicBezTo>
                  <a:pt x="44" y="84"/>
                  <a:pt x="46" y="83"/>
                  <a:pt x="47" y="81"/>
                </a:cubicBezTo>
                <a:cubicBezTo>
                  <a:pt x="87" y="21"/>
                  <a:pt x="87" y="21"/>
                  <a:pt x="87" y="21"/>
                </a:cubicBezTo>
                <a:cubicBezTo>
                  <a:pt x="90" y="15"/>
                  <a:pt x="89" y="8"/>
                  <a:pt x="83" y="4"/>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48106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396" y="341313"/>
            <a:ext cx="3775857" cy="731837"/>
          </a:xfrm>
        </p:spPr>
        <p:txBody>
          <a:bodyPr/>
          <a:lstStyle/>
          <a:p>
            <a:r>
              <a:rPr lang="en-US"/>
              <a:t>Security Preparations</a:t>
            </a:r>
          </a:p>
        </p:txBody>
      </p:sp>
      <p:sp>
        <p:nvSpPr>
          <p:cNvPr id="12" name="Text Box 56" descr="© INSCALE GmbH, 26.05.2010&#10;http://www.presentationload.com/"/>
          <p:cNvSpPr txBox="1">
            <a:spLocks noChangeArrowheads="1"/>
          </p:cNvSpPr>
          <p:nvPr/>
        </p:nvSpPr>
        <p:spPr bwMode="gray">
          <a:xfrm>
            <a:off x="5007397" y="1180815"/>
            <a:ext cx="3809044" cy="465517"/>
          </a:xfrm>
          <a:prstGeom prst="rect">
            <a:avLst/>
          </a:prstGeom>
          <a:noFill/>
          <a:ln w="9525">
            <a:noFill/>
            <a:miter lim="800000"/>
            <a:headEnd/>
            <a:tailEnd/>
          </a:ln>
          <a:effectLst/>
        </p:spPr>
        <p:txBody>
          <a:bodyPr wrap="square" lIns="67509" tIns="0" rIns="54007" bIns="34295">
            <a:spAutoFit/>
          </a:bodyPr>
          <a:lstStyle/>
          <a:p>
            <a:pPr lvl="0">
              <a:spcBef>
                <a:spcPts val="450"/>
              </a:spcBef>
              <a:buClr>
                <a:schemeClr val="bg1"/>
              </a:buClr>
              <a:buSzPct val="70000"/>
            </a:pPr>
            <a:r>
              <a:rPr lang="en-GB" sz="1400" noProof="1">
                <a:latin typeface="+mn-lt"/>
                <a:cs typeface="Calibri" pitchFamily="34" charset="0"/>
              </a:rPr>
              <a:t>Enable security features and protocols that support rich collaboration with minimal risk.</a:t>
            </a:r>
          </a:p>
        </p:txBody>
      </p:sp>
      <p:sp>
        <p:nvSpPr>
          <p:cNvPr id="5" name="Text Box 56" descr="© INSCALE GmbH, 26.05.2010&#10;http://www.presentationload.com/"/>
          <p:cNvSpPr txBox="1">
            <a:spLocks noChangeArrowheads="1"/>
          </p:cNvSpPr>
          <p:nvPr/>
        </p:nvSpPr>
        <p:spPr bwMode="gray">
          <a:xfrm>
            <a:off x="5719119" y="2203243"/>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Go Unlisted</a:t>
            </a:r>
          </a:p>
        </p:txBody>
      </p:sp>
      <p:sp>
        <p:nvSpPr>
          <p:cNvPr id="9" name="Text Box 56" descr="© INSCALE GmbH, 26.05.2010&#10;http://www.presentationload.com/"/>
          <p:cNvSpPr txBox="1">
            <a:spLocks noChangeArrowheads="1"/>
          </p:cNvSpPr>
          <p:nvPr/>
        </p:nvSpPr>
        <p:spPr bwMode="gray">
          <a:xfrm>
            <a:off x="5719119" y="3114819"/>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Lock the Door</a:t>
            </a:r>
          </a:p>
        </p:txBody>
      </p:sp>
      <p:pic>
        <p:nvPicPr>
          <p:cNvPr id="4" name="Picture 3">
            <a:extLst>
              <a:ext uri="{FF2B5EF4-FFF2-40B4-BE49-F238E27FC236}">
                <a16:creationId xmlns:a16="http://schemas.microsoft.com/office/drawing/2014/main" id="{1C50145B-0CC5-E945-A200-4A3DE6E454BD}"/>
              </a:ext>
            </a:extLst>
          </p:cNvPr>
          <p:cNvPicPr>
            <a:picLocks noChangeAspect="1"/>
          </p:cNvPicPr>
          <p:nvPr/>
        </p:nvPicPr>
        <p:blipFill rotWithShape="1">
          <a:blip r:embed="rId3"/>
          <a:srcRect l="27571" r="17416"/>
          <a:stretch/>
        </p:blipFill>
        <p:spPr>
          <a:xfrm>
            <a:off x="-1" y="0"/>
            <a:ext cx="4571999" cy="5143500"/>
          </a:xfrm>
          <a:prstGeom prst="rect">
            <a:avLst/>
          </a:prstGeom>
        </p:spPr>
      </p:pic>
      <p:sp>
        <p:nvSpPr>
          <p:cNvPr id="17" name="Rectangle 16">
            <a:extLst>
              <a:ext uri="{FF2B5EF4-FFF2-40B4-BE49-F238E27FC236}">
                <a16:creationId xmlns:a16="http://schemas.microsoft.com/office/drawing/2014/main" id="{09E7FB6C-6946-7148-A701-CF98A9E238C0}"/>
              </a:ext>
            </a:extLst>
          </p:cNvPr>
          <p:cNvSpPr/>
          <p:nvPr/>
        </p:nvSpPr>
        <p:spPr>
          <a:xfrm>
            <a:off x="-2" y="0"/>
            <a:ext cx="4572000" cy="5143500"/>
          </a:xfrm>
          <a:prstGeom prst="rect">
            <a:avLst/>
          </a:prstGeom>
          <a:solidFill>
            <a:srgbClr val="004669">
              <a:alpha val="77000"/>
            </a:srgbClr>
          </a:solidFill>
          <a:ln w="38100" cap="flat" cmpd="sng" algn="ctr">
            <a:noFill/>
            <a:prstDash val="solid"/>
          </a:ln>
          <a:effectLst/>
        </p:spPr>
        <p:txBody>
          <a:bodyPr vert="horz" lIns="68580" tIns="68580" rIns="68580" bIns="68580" rtlCol="0" anchor="ctr"/>
          <a:lstStyle/>
          <a:p>
            <a:pPr algn="ctr" defTabSz="685800" fontAlgn="auto">
              <a:lnSpc>
                <a:spcPts val="1290"/>
              </a:lnSpc>
              <a:spcBef>
                <a:spcPts val="0"/>
              </a:spcBef>
              <a:spcAft>
                <a:spcPts val="0"/>
              </a:spcAft>
              <a:buClr>
                <a:srgbClr val="FFFFFF"/>
              </a:buClr>
              <a:defRPr/>
            </a:pPr>
            <a:endParaRPr lang="en-US" sz="900" kern="0">
              <a:solidFill>
                <a:srgbClr val="FFFFFF"/>
              </a:solidFill>
              <a:latin typeface="Arial"/>
              <a:ea typeface=""/>
              <a:cs typeface="Arial Unicode MS" pitchFamily="34" charset="-128"/>
            </a:endParaRPr>
          </a:p>
        </p:txBody>
      </p:sp>
      <p:pic>
        <p:nvPicPr>
          <p:cNvPr id="16" name="Picture 15">
            <a:extLst>
              <a:ext uri="{FF2B5EF4-FFF2-40B4-BE49-F238E27FC236}">
                <a16:creationId xmlns:a16="http://schemas.microsoft.com/office/drawing/2014/main" id="{2DA990C5-2A65-3D45-8885-1DE33662FBA3}"/>
              </a:ext>
            </a:extLst>
          </p:cNvPr>
          <p:cNvPicPr>
            <a:picLocks noChangeAspect="1"/>
          </p:cNvPicPr>
          <p:nvPr/>
        </p:nvPicPr>
        <p:blipFill>
          <a:blip r:embed="rId4"/>
          <a:stretch>
            <a:fillRect/>
          </a:stretch>
        </p:blipFill>
        <p:spPr>
          <a:xfrm>
            <a:off x="5119934" y="2024207"/>
            <a:ext cx="512064" cy="512064"/>
          </a:xfrm>
          <a:prstGeom prst="rect">
            <a:avLst/>
          </a:prstGeom>
        </p:spPr>
      </p:pic>
      <p:sp>
        <p:nvSpPr>
          <p:cNvPr id="18" name="Text Box 56" descr="© INSCALE GmbH, 26.05.2010&#10;http://www.presentationload.com/">
            <a:extLst>
              <a:ext uri="{FF2B5EF4-FFF2-40B4-BE49-F238E27FC236}">
                <a16:creationId xmlns:a16="http://schemas.microsoft.com/office/drawing/2014/main" id="{E43BD8F1-5D86-4647-B29E-B58CF6A3BD5E}"/>
              </a:ext>
            </a:extLst>
          </p:cNvPr>
          <p:cNvSpPr txBox="1">
            <a:spLocks noChangeArrowheads="1"/>
          </p:cNvSpPr>
          <p:nvPr/>
        </p:nvSpPr>
        <p:spPr bwMode="gray">
          <a:xfrm>
            <a:off x="5719119" y="4026395"/>
            <a:ext cx="3097322" cy="228529"/>
          </a:xfrm>
          <a:prstGeom prst="rect">
            <a:avLst/>
          </a:prstGeom>
          <a:noFill/>
          <a:ln w="9525">
            <a:noFill/>
            <a:miter lim="800000"/>
            <a:headEnd/>
            <a:tailEnd/>
          </a:ln>
          <a:effectLst/>
        </p:spPr>
        <p:txBody>
          <a:bodyPr wrap="square" lIns="67509" tIns="0" rIns="54007" bIns="34295" anchor="ctr">
            <a:spAutoFit/>
          </a:bodyPr>
          <a:lstStyle/>
          <a:p>
            <a:pPr>
              <a:lnSpc>
                <a:spcPct val="90000"/>
              </a:lnSpc>
              <a:spcBef>
                <a:spcPct val="50000"/>
              </a:spcBef>
            </a:pPr>
            <a:r>
              <a:rPr lang="en-GB" sz="1400" noProof="1">
                <a:solidFill>
                  <a:schemeClr val="tx2"/>
                </a:solidFill>
                <a:latin typeface="+mn-lt"/>
                <a:cs typeface="Calibri" pitchFamily="34" charset="0"/>
              </a:rPr>
              <a:t>Secure Meetings</a:t>
            </a:r>
          </a:p>
        </p:txBody>
      </p:sp>
      <p:pic>
        <p:nvPicPr>
          <p:cNvPr id="15" name="Picture 14">
            <a:extLst>
              <a:ext uri="{FF2B5EF4-FFF2-40B4-BE49-F238E27FC236}">
                <a16:creationId xmlns:a16="http://schemas.microsoft.com/office/drawing/2014/main" id="{6F635B67-1F83-374F-95DB-7B74286AE082}"/>
              </a:ext>
            </a:extLst>
          </p:cNvPr>
          <p:cNvPicPr>
            <a:picLocks noChangeAspect="1"/>
          </p:cNvPicPr>
          <p:nvPr/>
        </p:nvPicPr>
        <p:blipFill>
          <a:blip r:embed="rId5"/>
          <a:stretch>
            <a:fillRect/>
          </a:stretch>
        </p:blipFill>
        <p:spPr>
          <a:xfrm>
            <a:off x="5119934" y="2982195"/>
            <a:ext cx="493776" cy="493776"/>
          </a:xfrm>
          <a:prstGeom prst="rect">
            <a:avLst/>
          </a:prstGeom>
        </p:spPr>
      </p:pic>
      <p:pic>
        <p:nvPicPr>
          <p:cNvPr id="19" name="Picture 18">
            <a:extLst>
              <a:ext uri="{FF2B5EF4-FFF2-40B4-BE49-F238E27FC236}">
                <a16:creationId xmlns:a16="http://schemas.microsoft.com/office/drawing/2014/main" id="{4FFCE245-1A02-6244-8D12-84EF24E6E412}"/>
              </a:ext>
            </a:extLst>
          </p:cNvPr>
          <p:cNvPicPr>
            <a:picLocks noChangeAspect="1"/>
          </p:cNvPicPr>
          <p:nvPr/>
        </p:nvPicPr>
        <p:blipFill>
          <a:blip r:embed="rId6"/>
          <a:stretch>
            <a:fillRect/>
          </a:stretch>
        </p:blipFill>
        <p:spPr>
          <a:xfrm>
            <a:off x="5119934" y="3888565"/>
            <a:ext cx="493776" cy="493776"/>
          </a:xfrm>
          <a:prstGeom prst="rect">
            <a:avLst/>
          </a:prstGeom>
        </p:spPr>
      </p:pic>
    </p:spTree>
    <p:extLst>
      <p:ext uri="{BB962C8B-B14F-4D97-AF65-F5344CB8AC3E}">
        <p14:creationId xmlns:p14="http://schemas.microsoft.com/office/powerpoint/2010/main" val="1991478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C208B1-4283-423C-8935-A163203FB514}"/>
              </a:ext>
            </a:extLst>
          </p:cNvPr>
          <p:cNvSpPr>
            <a:spLocks noGrp="1"/>
          </p:cNvSpPr>
          <p:nvPr>
            <p:ph type="body" sz="quarter" idx="10"/>
          </p:nvPr>
        </p:nvSpPr>
        <p:spPr>
          <a:xfrm>
            <a:off x="306853" y="2249541"/>
            <a:ext cx="3662024" cy="2429995"/>
          </a:xfrm>
        </p:spPr>
        <p:txBody>
          <a:bodyPr anchor="ctr"/>
          <a:lstStyle/>
          <a:p>
            <a:pPr marL="114300" lvl="1" indent="0" algn="ctr" defTabSz="457200">
              <a:lnSpc>
                <a:spcPct val="100000"/>
              </a:lnSpc>
              <a:spcBef>
                <a:spcPts val="1200"/>
              </a:spcBef>
              <a:buClrTx/>
              <a:buSzTx/>
              <a:buNone/>
            </a:pPr>
            <a:r>
              <a:rPr lang="en-US" sz="2000">
                <a:solidFill>
                  <a:srgbClr val="FFFFFF"/>
                </a:solidFill>
                <a:ea typeface="+mn-ea"/>
                <a:cs typeface="+mn-cs"/>
              </a:rPr>
              <a:t>As the world’s largest cyber security vendor, you can trust Cisco to protect your Webex meetings with our multi-layer security model while allowing rich collaboration.</a:t>
            </a:r>
          </a:p>
        </p:txBody>
      </p:sp>
      <p:sp>
        <p:nvSpPr>
          <p:cNvPr id="2" name="Title 1">
            <a:extLst>
              <a:ext uri="{FF2B5EF4-FFF2-40B4-BE49-F238E27FC236}">
                <a16:creationId xmlns:a16="http://schemas.microsoft.com/office/drawing/2014/main" id="{92429C96-AF9C-054E-A9F9-B89E9BBE464F}"/>
              </a:ext>
            </a:extLst>
          </p:cNvPr>
          <p:cNvSpPr>
            <a:spLocks noGrp="1"/>
          </p:cNvSpPr>
          <p:nvPr>
            <p:ph type="title"/>
          </p:nvPr>
        </p:nvSpPr>
        <p:spPr>
          <a:xfrm>
            <a:off x="282318" y="390465"/>
            <a:ext cx="4186165" cy="731837"/>
          </a:xfrm>
        </p:spPr>
        <p:txBody>
          <a:bodyPr/>
          <a:lstStyle/>
          <a:p>
            <a:r>
              <a:rPr lang="en-US" sz="2800">
                <a:solidFill>
                  <a:schemeClr val="tx2"/>
                </a:solidFill>
              </a:rPr>
              <a:t>Network Readiness</a:t>
            </a:r>
          </a:p>
        </p:txBody>
      </p:sp>
      <p:sp>
        <p:nvSpPr>
          <p:cNvPr id="17" name="Rectangle: Rounded Corners 16">
            <a:extLst>
              <a:ext uri="{FF2B5EF4-FFF2-40B4-BE49-F238E27FC236}">
                <a16:creationId xmlns:a16="http://schemas.microsoft.com/office/drawing/2014/main" id="{2242D2E9-61BE-49AA-A695-B8BFB8D084EC}"/>
              </a:ext>
            </a:extLst>
          </p:cNvPr>
          <p:cNvSpPr/>
          <p:nvPr/>
        </p:nvSpPr>
        <p:spPr>
          <a:xfrm>
            <a:off x="1564466" y="1041624"/>
            <a:ext cx="1252728" cy="1252728"/>
          </a:xfrm>
          <a:prstGeom prst="roundRect">
            <a:avLst>
              <a:gd name="adj" fmla="val 50000"/>
            </a:avLst>
          </a:prstGeom>
          <a:solidFill>
            <a:srgbClr val="0D27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1688"/>
            <a:endParaRPr lang="en-US" b="1">
              <a:solidFill>
                <a:schemeClr val="accent5"/>
              </a:solidFill>
            </a:endParaRPr>
          </a:p>
        </p:txBody>
      </p:sp>
      <p:sp>
        <p:nvSpPr>
          <p:cNvPr id="20" name="Title 1">
            <a:extLst>
              <a:ext uri="{FF2B5EF4-FFF2-40B4-BE49-F238E27FC236}">
                <a16:creationId xmlns:a16="http://schemas.microsoft.com/office/drawing/2014/main" id="{36CE861F-E5B7-7D48-8FE8-3CE5BB191BE0}"/>
              </a:ext>
            </a:extLst>
          </p:cNvPr>
          <p:cNvSpPr txBox="1">
            <a:spLocks/>
          </p:cNvSpPr>
          <p:nvPr/>
        </p:nvSpPr>
        <p:spPr bwMode="auto">
          <a:xfrm>
            <a:off x="437766" y="341313"/>
            <a:ext cx="418616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b="0" i="0" u="none" kern="1200">
                <a:solidFill>
                  <a:schemeClr val="bg2"/>
                </a:solidFill>
                <a:latin typeface="+mj-lt"/>
                <a:ea typeface="CiscoSansTT Thin" charset="0"/>
                <a:cs typeface="CiscoSansTT Thin" charset="0"/>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r>
              <a:rPr lang="en-US">
                <a:solidFill>
                  <a:schemeClr val="accent5"/>
                </a:solidFill>
              </a:rPr>
              <a:t>Security Preparations</a:t>
            </a:r>
          </a:p>
        </p:txBody>
      </p:sp>
      <p:grpSp>
        <p:nvGrpSpPr>
          <p:cNvPr id="26" name="Group 25">
            <a:extLst>
              <a:ext uri="{FF2B5EF4-FFF2-40B4-BE49-F238E27FC236}">
                <a16:creationId xmlns:a16="http://schemas.microsoft.com/office/drawing/2014/main" id="{F8561B1D-4828-4F4E-BA61-D15E3C7B6E46}"/>
              </a:ext>
            </a:extLst>
          </p:cNvPr>
          <p:cNvGrpSpPr/>
          <p:nvPr/>
        </p:nvGrpSpPr>
        <p:grpSpPr>
          <a:xfrm>
            <a:off x="5175125" y="164367"/>
            <a:ext cx="3024658" cy="4814766"/>
            <a:chOff x="3278569" y="1929671"/>
            <a:chExt cx="2489777" cy="4777768"/>
          </a:xfrm>
        </p:grpSpPr>
        <p:grpSp>
          <p:nvGrpSpPr>
            <p:cNvPr id="27" name="Group 4">
              <a:extLst>
                <a:ext uri="{FF2B5EF4-FFF2-40B4-BE49-F238E27FC236}">
                  <a16:creationId xmlns:a16="http://schemas.microsoft.com/office/drawing/2014/main" id="{D1428FA8-8206-3D45-8CF3-CBC1BB2F8279}"/>
                </a:ext>
              </a:extLst>
            </p:cNvPr>
            <p:cNvGrpSpPr>
              <a:grpSpLocks noChangeAspect="1"/>
            </p:cNvGrpSpPr>
            <p:nvPr/>
          </p:nvGrpSpPr>
          <p:grpSpPr bwMode="auto">
            <a:xfrm>
              <a:off x="3278569" y="1929671"/>
              <a:ext cx="2489777" cy="4777768"/>
              <a:chOff x="-166" y="-1"/>
              <a:chExt cx="1604" cy="3078"/>
            </a:xfrm>
          </p:grpSpPr>
          <p:sp>
            <p:nvSpPr>
              <p:cNvPr id="38" name="Freeform 37">
                <a:extLst>
                  <a:ext uri="{FF2B5EF4-FFF2-40B4-BE49-F238E27FC236}">
                    <a16:creationId xmlns:a16="http://schemas.microsoft.com/office/drawing/2014/main" id="{F8633E47-5A0E-5B4E-810E-119A9B29D4A0}"/>
                  </a:ext>
                </a:extLst>
              </p:cNvPr>
              <p:cNvSpPr>
                <a:spLocks/>
              </p:cNvSpPr>
              <p:nvPr/>
            </p:nvSpPr>
            <p:spPr bwMode="auto">
              <a:xfrm>
                <a:off x="170" y="716"/>
                <a:ext cx="717" cy="545"/>
              </a:xfrm>
              <a:custGeom>
                <a:avLst/>
                <a:gdLst>
                  <a:gd name="T0" fmla="*/ 250 w 280"/>
                  <a:gd name="T1" fmla="*/ 76 h 213"/>
                  <a:gd name="T2" fmla="*/ 214 w 280"/>
                  <a:gd name="T3" fmla="*/ 76 h 213"/>
                  <a:gd name="T4" fmla="*/ 214 w 280"/>
                  <a:gd name="T5" fmla="*/ 0 h 213"/>
                  <a:gd name="T6" fmla="*/ 138 w 280"/>
                  <a:gd name="T7" fmla="*/ 0 h 213"/>
                  <a:gd name="T8" fmla="*/ 138 w 280"/>
                  <a:gd name="T9" fmla="*/ 35 h 213"/>
                  <a:gd name="T10" fmla="*/ 107 w 280"/>
                  <a:gd name="T11" fmla="*/ 66 h 213"/>
                  <a:gd name="T12" fmla="*/ 77 w 280"/>
                  <a:gd name="T13" fmla="*/ 35 h 213"/>
                  <a:gd name="T14" fmla="*/ 77 w 280"/>
                  <a:gd name="T15" fmla="*/ 0 h 213"/>
                  <a:gd name="T16" fmla="*/ 0 w 280"/>
                  <a:gd name="T17" fmla="*/ 0 h 213"/>
                  <a:gd name="T18" fmla="*/ 0 w 280"/>
                  <a:gd name="T19" fmla="*/ 76 h 213"/>
                  <a:gd name="T20" fmla="*/ 36 w 280"/>
                  <a:gd name="T21" fmla="*/ 76 h 213"/>
                  <a:gd name="T22" fmla="*/ 67 w 280"/>
                  <a:gd name="T23" fmla="*/ 106 h 213"/>
                  <a:gd name="T24" fmla="*/ 36 w 280"/>
                  <a:gd name="T25" fmla="*/ 137 h 213"/>
                  <a:gd name="T26" fmla="*/ 0 w 280"/>
                  <a:gd name="T27" fmla="*/ 137 h 213"/>
                  <a:gd name="T28" fmla="*/ 0 w 280"/>
                  <a:gd name="T29" fmla="*/ 213 h 213"/>
                  <a:gd name="T30" fmla="*/ 77 w 280"/>
                  <a:gd name="T31" fmla="*/ 213 h 213"/>
                  <a:gd name="T32" fmla="*/ 77 w 280"/>
                  <a:gd name="T33" fmla="*/ 177 h 213"/>
                  <a:gd name="T34" fmla="*/ 107 w 280"/>
                  <a:gd name="T35" fmla="*/ 147 h 213"/>
                  <a:gd name="T36" fmla="*/ 138 w 280"/>
                  <a:gd name="T37" fmla="*/ 177 h 213"/>
                  <a:gd name="T38" fmla="*/ 138 w 280"/>
                  <a:gd name="T39" fmla="*/ 213 h 213"/>
                  <a:gd name="T40" fmla="*/ 214 w 280"/>
                  <a:gd name="T41" fmla="*/ 213 h 213"/>
                  <a:gd name="T42" fmla="*/ 214 w 280"/>
                  <a:gd name="T43" fmla="*/ 137 h 213"/>
                  <a:gd name="T44" fmla="*/ 250 w 280"/>
                  <a:gd name="T45" fmla="*/ 137 h 213"/>
                  <a:gd name="T46" fmla="*/ 280 w 280"/>
                  <a:gd name="T47" fmla="*/ 106 h 213"/>
                  <a:gd name="T48" fmla="*/ 250 w 280"/>
                  <a:gd name="T4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13">
                    <a:moveTo>
                      <a:pt x="250" y="76"/>
                    </a:moveTo>
                    <a:cubicBezTo>
                      <a:pt x="214" y="76"/>
                      <a:pt x="214" y="76"/>
                      <a:pt x="214" y="76"/>
                    </a:cubicBezTo>
                    <a:cubicBezTo>
                      <a:pt x="214" y="0"/>
                      <a:pt x="214" y="0"/>
                      <a:pt x="214" y="0"/>
                    </a:cubicBezTo>
                    <a:cubicBezTo>
                      <a:pt x="138" y="0"/>
                      <a:pt x="138" y="0"/>
                      <a:pt x="138" y="0"/>
                    </a:cubicBezTo>
                    <a:cubicBezTo>
                      <a:pt x="138" y="35"/>
                      <a:pt x="138" y="35"/>
                      <a:pt x="138" y="35"/>
                    </a:cubicBezTo>
                    <a:cubicBezTo>
                      <a:pt x="138" y="52"/>
                      <a:pt x="124" y="66"/>
                      <a:pt x="107" y="66"/>
                    </a:cubicBezTo>
                    <a:cubicBezTo>
                      <a:pt x="90" y="66"/>
                      <a:pt x="77" y="52"/>
                      <a:pt x="77" y="35"/>
                    </a:cubicBezTo>
                    <a:cubicBezTo>
                      <a:pt x="77" y="0"/>
                      <a:pt x="77" y="0"/>
                      <a:pt x="77" y="0"/>
                    </a:cubicBezTo>
                    <a:cubicBezTo>
                      <a:pt x="0" y="0"/>
                      <a:pt x="0" y="0"/>
                      <a:pt x="0" y="0"/>
                    </a:cubicBezTo>
                    <a:cubicBezTo>
                      <a:pt x="0" y="76"/>
                      <a:pt x="0" y="76"/>
                      <a:pt x="0" y="76"/>
                    </a:cubicBezTo>
                    <a:cubicBezTo>
                      <a:pt x="36" y="76"/>
                      <a:pt x="36" y="76"/>
                      <a:pt x="36" y="76"/>
                    </a:cubicBezTo>
                    <a:cubicBezTo>
                      <a:pt x="53" y="76"/>
                      <a:pt x="67" y="89"/>
                      <a:pt x="67" y="106"/>
                    </a:cubicBezTo>
                    <a:cubicBezTo>
                      <a:pt x="67" y="123"/>
                      <a:pt x="53" y="137"/>
                      <a:pt x="36" y="137"/>
                    </a:cubicBezTo>
                    <a:cubicBezTo>
                      <a:pt x="0" y="137"/>
                      <a:pt x="0" y="137"/>
                      <a:pt x="0" y="137"/>
                    </a:cubicBezTo>
                    <a:cubicBezTo>
                      <a:pt x="0" y="213"/>
                      <a:pt x="0" y="213"/>
                      <a:pt x="0" y="213"/>
                    </a:cubicBezTo>
                    <a:cubicBezTo>
                      <a:pt x="77" y="213"/>
                      <a:pt x="77" y="213"/>
                      <a:pt x="77" y="213"/>
                    </a:cubicBezTo>
                    <a:cubicBezTo>
                      <a:pt x="77" y="177"/>
                      <a:pt x="77" y="177"/>
                      <a:pt x="77" y="177"/>
                    </a:cubicBezTo>
                    <a:cubicBezTo>
                      <a:pt x="77" y="160"/>
                      <a:pt x="90" y="147"/>
                      <a:pt x="107" y="147"/>
                    </a:cubicBezTo>
                    <a:cubicBezTo>
                      <a:pt x="124" y="147"/>
                      <a:pt x="138" y="160"/>
                      <a:pt x="138" y="177"/>
                    </a:cubicBezTo>
                    <a:cubicBezTo>
                      <a:pt x="138" y="213"/>
                      <a:pt x="138" y="213"/>
                      <a:pt x="138" y="213"/>
                    </a:cubicBezTo>
                    <a:cubicBezTo>
                      <a:pt x="214" y="213"/>
                      <a:pt x="214" y="213"/>
                      <a:pt x="214" y="213"/>
                    </a:cubicBezTo>
                    <a:cubicBezTo>
                      <a:pt x="214" y="137"/>
                      <a:pt x="214" y="137"/>
                      <a:pt x="214" y="137"/>
                    </a:cubicBezTo>
                    <a:cubicBezTo>
                      <a:pt x="250" y="137"/>
                      <a:pt x="250" y="137"/>
                      <a:pt x="250" y="137"/>
                    </a:cubicBezTo>
                    <a:cubicBezTo>
                      <a:pt x="267" y="137"/>
                      <a:pt x="280" y="123"/>
                      <a:pt x="280" y="106"/>
                    </a:cubicBezTo>
                    <a:cubicBezTo>
                      <a:pt x="280" y="89"/>
                      <a:pt x="267" y="76"/>
                      <a:pt x="250" y="76"/>
                    </a:cubicBez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en-US" sz="1050"/>
              </a:p>
            </p:txBody>
          </p:sp>
          <p:sp>
            <p:nvSpPr>
              <p:cNvPr id="39" name="Freeform 38">
                <a:extLst>
                  <a:ext uri="{FF2B5EF4-FFF2-40B4-BE49-F238E27FC236}">
                    <a16:creationId xmlns:a16="http://schemas.microsoft.com/office/drawing/2014/main" id="{5F4C2AC2-3361-5940-AB3F-8F9068DCBECB}"/>
                  </a:ext>
                </a:extLst>
              </p:cNvPr>
              <p:cNvSpPr>
                <a:spLocks/>
              </p:cNvSpPr>
              <p:nvPr/>
            </p:nvSpPr>
            <p:spPr bwMode="auto">
              <a:xfrm>
                <a:off x="-166" y="117"/>
                <a:ext cx="887" cy="717"/>
              </a:xfrm>
              <a:custGeom>
                <a:avLst/>
                <a:gdLst>
                  <a:gd name="T0" fmla="*/ 316 w 346"/>
                  <a:gd name="T1" fmla="*/ 76 h 280"/>
                  <a:gd name="T2" fmla="*/ 280 w 346"/>
                  <a:gd name="T3" fmla="*/ 76 h 280"/>
                  <a:gd name="T4" fmla="*/ 280 w 346"/>
                  <a:gd name="T5" fmla="*/ 0 h 280"/>
                  <a:gd name="T6" fmla="*/ 204 w 346"/>
                  <a:gd name="T7" fmla="*/ 0 h 280"/>
                  <a:gd name="T8" fmla="*/ 204 w 346"/>
                  <a:gd name="T9" fmla="*/ 36 h 280"/>
                  <a:gd name="T10" fmla="*/ 173 w 346"/>
                  <a:gd name="T11" fmla="*/ 66 h 280"/>
                  <a:gd name="T12" fmla="*/ 143 w 346"/>
                  <a:gd name="T13" fmla="*/ 36 h 280"/>
                  <a:gd name="T14" fmla="*/ 143 w 346"/>
                  <a:gd name="T15" fmla="*/ 0 h 280"/>
                  <a:gd name="T16" fmla="*/ 66 w 346"/>
                  <a:gd name="T17" fmla="*/ 0 h 280"/>
                  <a:gd name="T18" fmla="*/ 66 w 346"/>
                  <a:gd name="T19" fmla="*/ 76 h 280"/>
                  <a:gd name="T20" fmla="*/ 31 w 346"/>
                  <a:gd name="T21" fmla="*/ 76 h 280"/>
                  <a:gd name="T22" fmla="*/ 0 w 346"/>
                  <a:gd name="T23" fmla="*/ 107 h 280"/>
                  <a:gd name="T24" fmla="*/ 31 w 346"/>
                  <a:gd name="T25" fmla="*/ 137 h 280"/>
                  <a:gd name="T26" fmla="*/ 66 w 346"/>
                  <a:gd name="T27" fmla="*/ 137 h 280"/>
                  <a:gd name="T28" fmla="*/ 66 w 346"/>
                  <a:gd name="T29" fmla="*/ 214 h 280"/>
                  <a:gd name="T30" fmla="*/ 143 w 346"/>
                  <a:gd name="T31" fmla="*/ 214 h 280"/>
                  <a:gd name="T32" fmla="*/ 143 w 346"/>
                  <a:gd name="T33" fmla="*/ 249 h 280"/>
                  <a:gd name="T34" fmla="*/ 173 w 346"/>
                  <a:gd name="T35" fmla="*/ 280 h 280"/>
                  <a:gd name="T36" fmla="*/ 204 w 346"/>
                  <a:gd name="T37" fmla="*/ 249 h 280"/>
                  <a:gd name="T38" fmla="*/ 204 w 346"/>
                  <a:gd name="T39" fmla="*/ 214 h 280"/>
                  <a:gd name="T40" fmla="*/ 280 w 346"/>
                  <a:gd name="T41" fmla="*/ 214 h 280"/>
                  <a:gd name="T42" fmla="*/ 280 w 346"/>
                  <a:gd name="T43" fmla="*/ 137 h 280"/>
                  <a:gd name="T44" fmla="*/ 316 w 346"/>
                  <a:gd name="T45" fmla="*/ 137 h 280"/>
                  <a:gd name="T46" fmla="*/ 346 w 346"/>
                  <a:gd name="T47" fmla="*/ 107 h 280"/>
                  <a:gd name="T48" fmla="*/ 316 w 346"/>
                  <a:gd name="T49" fmla="*/ 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280">
                    <a:moveTo>
                      <a:pt x="316" y="76"/>
                    </a:moveTo>
                    <a:cubicBezTo>
                      <a:pt x="280" y="76"/>
                      <a:pt x="280" y="76"/>
                      <a:pt x="280" y="76"/>
                    </a:cubicBezTo>
                    <a:cubicBezTo>
                      <a:pt x="280" y="0"/>
                      <a:pt x="280" y="0"/>
                      <a:pt x="280" y="0"/>
                    </a:cubicBezTo>
                    <a:cubicBezTo>
                      <a:pt x="204" y="0"/>
                      <a:pt x="204" y="0"/>
                      <a:pt x="204" y="0"/>
                    </a:cubicBezTo>
                    <a:cubicBezTo>
                      <a:pt x="204" y="36"/>
                      <a:pt x="204" y="36"/>
                      <a:pt x="204" y="36"/>
                    </a:cubicBezTo>
                    <a:cubicBezTo>
                      <a:pt x="204" y="53"/>
                      <a:pt x="190" y="66"/>
                      <a:pt x="173" y="66"/>
                    </a:cubicBezTo>
                    <a:cubicBezTo>
                      <a:pt x="156" y="66"/>
                      <a:pt x="143" y="53"/>
                      <a:pt x="143" y="36"/>
                    </a:cubicBezTo>
                    <a:cubicBezTo>
                      <a:pt x="143" y="0"/>
                      <a:pt x="143" y="0"/>
                      <a:pt x="143" y="0"/>
                    </a:cubicBezTo>
                    <a:cubicBezTo>
                      <a:pt x="66" y="0"/>
                      <a:pt x="66" y="0"/>
                      <a:pt x="66" y="0"/>
                    </a:cubicBezTo>
                    <a:cubicBezTo>
                      <a:pt x="66" y="76"/>
                      <a:pt x="66" y="76"/>
                      <a:pt x="66" y="76"/>
                    </a:cubicBezTo>
                    <a:cubicBezTo>
                      <a:pt x="31" y="76"/>
                      <a:pt x="31" y="76"/>
                      <a:pt x="31" y="76"/>
                    </a:cubicBezTo>
                    <a:cubicBezTo>
                      <a:pt x="14" y="76"/>
                      <a:pt x="0" y="90"/>
                      <a:pt x="0" y="107"/>
                    </a:cubicBezTo>
                    <a:cubicBezTo>
                      <a:pt x="0" y="124"/>
                      <a:pt x="14" y="137"/>
                      <a:pt x="31" y="137"/>
                    </a:cubicBezTo>
                    <a:cubicBezTo>
                      <a:pt x="66" y="137"/>
                      <a:pt x="66" y="137"/>
                      <a:pt x="66" y="137"/>
                    </a:cubicBezTo>
                    <a:cubicBezTo>
                      <a:pt x="66" y="214"/>
                      <a:pt x="66" y="214"/>
                      <a:pt x="66" y="214"/>
                    </a:cubicBezTo>
                    <a:cubicBezTo>
                      <a:pt x="143" y="214"/>
                      <a:pt x="143" y="214"/>
                      <a:pt x="143" y="214"/>
                    </a:cubicBezTo>
                    <a:cubicBezTo>
                      <a:pt x="143" y="249"/>
                      <a:pt x="143" y="249"/>
                      <a:pt x="143" y="249"/>
                    </a:cubicBezTo>
                    <a:cubicBezTo>
                      <a:pt x="143" y="266"/>
                      <a:pt x="156" y="280"/>
                      <a:pt x="173" y="280"/>
                    </a:cubicBezTo>
                    <a:cubicBezTo>
                      <a:pt x="190" y="280"/>
                      <a:pt x="204" y="266"/>
                      <a:pt x="204" y="249"/>
                    </a:cubicBezTo>
                    <a:cubicBezTo>
                      <a:pt x="204" y="214"/>
                      <a:pt x="204" y="214"/>
                      <a:pt x="204" y="214"/>
                    </a:cubicBezTo>
                    <a:cubicBezTo>
                      <a:pt x="280" y="214"/>
                      <a:pt x="280" y="214"/>
                      <a:pt x="280" y="214"/>
                    </a:cubicBezTo>
                    <a:cubicBezTo>
                      <a:pt x="280" y="137"/>
                      <a:pt x="280" y="137"/>
                      <a:pt x="280" y="137"/>
                    </a:cubicBezTo>
                    <a:cubicBezTo>
                      <a:pt x="316" y="137"/>
                      <a:pt x="316" y="137"/>
                      <a:pt x="316" y="137"/>
                    </a:cubicBezTo>
                    <a:cubicBezTo>
                      <a:pt x="333" y="137"/>
                      <a:pt x="346" y="124"/>
                      <a:pt x="346" y="107"/>
                    </a:cubicBezTo>
                    <a:cubicBezTo>
                      <a:pt x="346" y="90"/>
                      <a:pt x="333" y="76"/>
                      <a:pt x="316" y="76"/>
                    </a:cubicBezTo>
                    <a:close/>
                  </a:path>
                </a:pathLst>
              </a:custGeom>
              <a:solidFill>
                <a:schemeClr val="accent5"/>
              </a:solidFill>
              <a:ln w="9525">
                <a:noFill/>
                <a:round/>
                <a:headEnd/>
                <a:tailEnd/>
              </a:ln>
              <a:effectLst>
                <a:outerShdw blurRad="50800" dist="1143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en-US" sz="700">
                  <a:solidFill>
                    <a:schemeClr val="bg2"/>
                  </a:solidFill>
                </a:endParaRPr>
              </a:p>
            </p:txBody>
          </p:sp>
          <p:sp>
            <p:nvSpPr>
              <p:cNvPr id="40" name="Freeform 7">
                <a:extLst>
                  <a:ext uri="{FF2B5EF4-FFF2-40B4-BE49-F238E27FC236}">
                    <a16:creationId xmlns:a16="http://schemas.microsoft.com/office/drawing/2014/main" id="{1C3850ED-DFE3-A442-B96C-8F6FFD74D6EA}"/>
                  </a:ext>
                </a:extLst>
              </p:cNvPr>
              <p:cNvSpPr>
                <a:spLocks/>
              </p:cNvSpPr>
              <p:nvPr/>
            </p:nvSpPr>
            <p:spPr bwMode="auto">
              <a:xfrm>
                <a:off x="721" y="-1"/>
                <a:ext cx="717" cy="717"/>
              </a:xfrm>
              <a:custGeom>
                <a:avLst/>
                <a:gdLst>
                  <a:gd name="T0" fmla="*/ 249 w 280"/>
                  <a:gd name="T1" fmla="*/ 142 h 280"/>
                  <a:gd name="T2" fmla="*/ 214 w 280"/>
                  <a:gd name="T3" fmla="*/ 142 h 280"/>
                  <a:gd name="T4" fmla="*/ 214 w 280"/>
                  <a:gd name="T5" fmla="*/ 66 h 280"/>
                  <a:gd name="T6" fmla="*/ 137 w 280"/>
                  <a:gd name="T7" fmla="*/ 66 h 280"/>
                  <a:gd name="T8" fmla="*/ 137 w 280"/>
                  <a:gd name="T9" fmla="*/ 30 h 280"/>
                  <a:gd name="T10" fmla="*/ 107 w 280"/>
                  <a:gd name="T11" fmla="*/ 0 h 280"/>
                  <a:gd name="T12" fmla="*/ 76 w 280"/>
                  <a:gd name="T13" fmla="*/ 30 h 280"/>
                  <a:gd name="T14" fmla="*/ 76 w 280"/>
                  <a:gd name="T15" fmla="*/ 66 h 280"/>
                  <a:gd name="T16" fmla="*/ 0 w 280"/>
                  <a:gd name="T17" fmla="*/ 66 h 280"/>
                  <a:gd name="T18" fmla="*/ 0 w 280"/>
                  <a:gd name="T19" fmla="*/ 142 h 280"/>
                  <a:gd name="T20" fmla="*/ 36 w 280"/>
                  <a:gd name="T21" fmla="*/ 142 h 280"/>
                  <a:gd name="T22" fmla="*/ 66 w 280"/>
                  <a:gd name="T23" fmla="*/ 173 h 280"/>
                  <a:gd name="T24" fmla="*/ 36 w 280"/>
                  <a:gd name="T25" fmla="*/ 203 h 280"/>
                  <a:gd name="T26" fmla="*/ 0 w 280"/>
                  <a:gd name="T27" fmla="*/ 203 h 280"/>
                  <a:gd name="T28" fmla="*/ 0 w 280"/>
                  <a:gd name="T29" fmla="*/ 280 h 280"/>
                  <a:gd name="T30" fmla="*/ 76 w 280"/>
                  <a:gd name="T31" fmla="*/ 280 h 280"/>
                  <a:gd name="T32" fmla="*/ 76 w 280"/>
                  <a:gd name="T33" fmla="*/ 244 h 280"/>
                  <a:gd name="T34" fmla="*/ 107 w 280"/>
                  <a:gd name="T35" fmla="*/ 213 h 280"/>
                  <a:gd name="T36" fmla="*/ 137 w 280"/>
                  <a:gd name="T37" fmla="*/ 244 h 280"/>
                  <a:gd name="T38" fmla="*/ 137 w 280"/>
                  <a:gd name="T39" fmla="*/ 280 h 280"/>
                  <a:gd name="T40" fmla="*/ 214 w 280"/>
                  <a:gd name="T41" fmla="*/ 280 h 280"/>
                  <a:gd name="T42" fmla="*/ 214 w 280"/>
                  <a:gd name="T43" fmla="*/ 203 h 280"/>
                  <a:gd name="T44" fmla="*/ 249 w 280"/>
                  <a:gd name="T45" fmla="*/ 203 h 280"/>
                  <a:gd name="T46" fmla="*/ 280 w 280"/>
                  <a:gd name="T47" fmla="*/ 173 h 280"/>
                  <a:gd name="T48" fmla="*/ 249 w 280"/>
                  <a:gd name="T49" fmla="*/ 14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80">
                    <a:moveTo>
                      <a:pt x="249" y="142"/>
                    </a:moveTo>
                    <a:cubicBezTo>
                      <a:pt x="214" y="142"/>
                      <a:pt x="214" y="142"/>
                      <a:pt x="214" y="142"/>
                    </a:cubicBezTo>
                    <a:cubicBezTo>
                      <a:pt x="214" y="66"/>
                      <a:pt x="214" y="66"/>
                      <a:pt x="214" y="66"/>
                    </a:cubicBezTo>
                    <a:cubicBezTo>
                      <a:pt x="137" y="66"/>
                      <a:pt x="137" y="66"/>
                      <a:pt x="137" y="66"/>
                    </a:cubicBezTo>
                    <a:cubicBezTo>
                      <a:pt x="137" y="30"/>
                      <a:pt x="137" y="30"/>
                      <a:pt x="137" y="30"/>
                    </a:cubicBezTo>
                    <a:cubicBezTo>
                      <a:pt x="137" y="13"/>
                      <a:pt x="124" y="0"/>
                      <a:pt x="107" y="0"/>
                    </a:cubicBezTo>
                    <a:cubicBezTo>
                      <a:pt x="90" y="0"/>
                      <a:pt x="76" y="13"/>
                      <a:pt x="76" y="30"/>
                    </a:cubicBezTo>
                    <a:cubicBezTo>
                      <a:pt x="76" y="66"/>
                      <a:pt x="76" y="66"/>
                      <a:pt x="76" y="66"/>
                    </a:cubicBezTo>
                    <a:cubicBezTo>
                      <a:pt x="0" y="66"/>
                      <a:pt x="0" y="66"/>
                      <a:pt x="0" y="66"/>
                    </a:cubicBezTo>
                    <a:cubicBezTo>
                      <a:pt x="0" y="142"/>
                      <a:pt x="0" y="142"/>
                      <a:pt x="0" y="142"/>
                    </a:cubicBezTo>
                    <a:cubicBezTo>
                      <a:pt x="36" y="142"/>
                      <a:pt x="36" y="142"/>
                      <a:pt x="36" y="142"/>
                    </a:cubicBezTo>
                    <a:cubicBezTo>
                      <a:pt x="53" y="142"/>
                      <a:pt x="66" y="156"/>
                      <a:pt x="66" y="173"/>
                    </a:cubicBezTo>
                    <a:cubicBezTo>
                      <a:pt x="66" y="190"/>
                      <a:pt x="53" y="203"/>
                      <a:pt x="36" y="203"/>
                    </a:cubicBezTo>
                    <a:cubicBezTo>
                      <a:pt x="0" y="203"/>
                      <a:pt x="0" y="203"/>
                      <a:pt x="0" y="203"/>
                    </a:cubicBezTo>
                    <a:cubicBezTo>
                      <a:pt x="0" y="280"/>
                      <a:pt x="0" y="280"/>
                      <a:pt x="0" y="280"/>
                    </a:cubicBezTo>
                    <a:cubicBezTo>
                      <a:pt x="76" y="280"/>
                      <a:pt x="76" y="280"/>
                      <a:pt x="76" y="280"/>
                    </a:cubicBezTo>
                    <a:cubicBezTo>
                      <a:pt x="76" y="244"/>
                      <a:pt x="76" y="244"/>
                      <a:pt x="76" y="244"/>
                    </a:cubicBezTo>
                    <a:cubicBezTo>
                      <a:pt x="76" y="227"/>
                      <a:pt x="90" y="213"/>
                      <a:pt x="107" y="213"/>
                    </a:cubicBezTo>
                    <a:cubicBezTo>
                      <a:pt x="124" y="213"/>
                      <a:pt x="137" y="227"/>
                      <a:pt x="137" y="244"/>
                    </a:cubicBezTo>
                    <a:cubicBezTo>
                      <a:pt x="137" y="280"/>
                      <a:pt x="137" y="280"/>
                      <a:pt x="137" y="280"/>
                    </a:cubicBezTo>
                    <a:cubicBezTo>
                      <a:pt x="214" y="280"/>
                      <a:pt x="214" y="280"/>
                      <a:pt x="214" y="280"/>
                    </a:cubicBezTo>
                    <a:cubicBezTo>
                      <a:pt x="214" y="203"/>
                      <a:pt x="214" y="203"/>
                      <a:pt x="214" y="203"/>
                    </a:cubicBezTo>
                    <a:cubicBezTo>
                      <a:pt x="249" y="203"/>
                      <a:pt x="249" y="203"/>
                      <a:pt x="249" y="203"/>
                    </a:cubicBezTo>
                    <a:cubicBezTo>
                      <a:pt x="266" y="203"/>
                      <a:pt x="280" y="190"/>
                      <a:pt x="280" y="173"/>
                    </a:cubicBezTo>
                    <a:cubicBezTo>
                      <a:pt x="280" y="156"/>
                      <a:pt x="266" y="142"/>
                      <a:pt x="249" y="142"/>
                    </a:cubicBezTo>
                    <a:close/>
                  </a:path>
                </a:pathLst>
              </a:custGeom>
              <a:solidFill>
                <a:schemeClr val="accent2"/>
              </a:solidFill>
              <a:ln w="9525">
                <a:solidFill>
                  <a:schemeClr val="accent2"/>
                </a:solidFill>
                <a:round/>
                <a:headEnd/>
                <a:tailEnd/>
              </a:ln>
            </p:spPr>
            <p:txBody>
              <a:bodyPr vert="horz" wrap="square" lIns="91440" tIns="45720" rIns="91440" bIns="45720" numCol="1" anchor="ctr" anchorCtr="0" compatLnSpc="1">
                <a:prstTxWarp prst="textNoShape">
                  <a:avLst/>
                </a:prstTxWarp>
              </a:bodyPr>
              <a:lstStyle/>
              <a:p>
                <a:pPr algn="ctr"/>
                <a:endParaRPr lang="en-US" sz="600">
                  <a:solidFill>
                    <a:schemeClr val="bg2"/>
                  </a:solidFill>
                </a:endParaRPr>
              </a:p>
              <a:p>
                <a:pPr algn="ctr"/>
                <a:endParaRPr lang="en-US" sz="600">
                  <a:solidFill>
                    <a:schemeClr val="bg2"/>
                  </a:solidFill>
                </a:endParaRPr>
              </a:p>
              <a:p>
                <a:pPr algn="ctr"/>
                <a:endParaRPr lang="en-US" sz="600">
                  <a:solidFill>
                    <a:schemeClr val="bg2"/>
                  </a:solidFill>
                </a:endParaRPr>
              </a:p>
            </p:txBody>
          </p:sp>
          <p:sp>
            <p:nvSpPr>
              <p:cNvPr id="41" name="Freeform 8">
                <a:extLst>
                  <a:ext uri="{FF2B5EF4-FFF2-40B4-BE49-F238E27FC236}">
                    <a16:creationId xmlns:a16="http://schemas.microsoft.com/office/drawing/2014/main" id="{B4F9F51A-68CB-5C4A-A3BB-E9C622670FC5}"/>
                  </a:ext>
                </a:extLst>
              </p:cNvPr>
              <p:cNvSpPr>
                <a:spLocks/>
              </p:cNvSpPr>
              <p:nvPr/>
            </p:nvSpPr>
            <p:spPr bwMode="auto">
              <a:xfrm>
                <a:off x="721" y="544"/>
                <a:ext cx="548" cy="717"/>
              </a:xfrm>
              <a:custGeom>
                <a:avLst/>
                <a:gdLst>
                  <a:gd name="T0" fmla="*/ 214 w 214"/>
                  <a:gd name="T1" fmla="*/ 204 h 280"/>
                  <a:gd name="T2" fmla="*/ 178 w 214"/>
                  <a:gd name="T3" fmla="*/ 204 h 280"/>
                  <a:gd name="T4" fmla="*/ 147 w 214"/>
                  <a:gd name="T5" fmla="*/ 173 h 280"/>
                  <a:gd name="T6" fmla="*/ 178 w 214"/>
                  <a:gd name="T7" fmla="*/ 143 h 280"/>
                  <a:gd name="T8" fmla="*/ 214 w 214"/>
                  <a:gd name="T9" fmla="*/ 143 h 280"/>
                  <a:gd name="T10" fmla="*/ 214 w 214"/>
                  <a:gd name="T11" fmla="*/ 67 h 280"/>
                  <a:gd name="T12" fmla="*/ 137 w 214"/>
                  <a:gd name="T13" fmla="*/ 67 h 280"/>
                  <a:gd name="T14" fmla="*/ 137 w 214"/>
                  <a:gd name="T15" fmla="*/ 31 h 280"/>
                  <a:gd name="T16" fmla="*/ 107 w 214"/>
                  <a:gd name="T17" fmla="*/ 0 h 280"/>
                  <a:gd name="T18" fmla="*/ 76 w 214"/>
                  <a:gd name="T19" fmla="*/ 31 h 280"/>
                  <a:gd name="T20" fmla="*/ 76 w 214"/>
                  <a:gd name="T21" fmla="*/ 67 h 280"/>
                  <a:gd name="T22" fmla="*/ 0 w 214"/>
                  <a:gd name="T23" fmla="*/ 67 h 280"/>
                  <a:gd name="T24" fmla="*/ 0 w 214"/>
                  <a:gd name="T25" fmla="*/ 143 h 280"/>
                  <a:gd name="T26" fmla="*/ 36 w 214"/>
                  <a:gd name="T27" fmla="*/ 143 h 280"/>
                  <a:gd name="T28" fmla="*/ 66 w 214"/>
                  <a:gd name="T29" fmla="*/ 173 h 280"/>
                  <a:gd name="T30" fmla="*/ 36 w 214"/>
                  <a:gd name="T31" fmla="*/ 204 h 280"/>
                  <a:gd name="T32" fmla="*/ 0 w 214"/>
                  <a:gd name="T33" fmla="*/ 204 h 280"/>
                  <a:gd name="T34" fmla="*/ 0 w 214"/>
                  <a:gd name="T35" fmla="*/ 280 h 280"/>
                  <a:gd name="T36" fmla="*/ 76 w 214"/>
                  <a:gd name="T37" fmla="*/ 280 h 280"/>
                  <a:gd name="T38" fmla="*/ 76 w 214"/>
                  <a:gd name="T39" fmla="*/ 244 h 280"/>
                  <a:gd name="T40" fmla="*/ 107 w 214"/>
                  <a:gd name="T41" fmla="*/ 214 h 280"/>
                  <a:gd name="T42" fmla="*/ 137 w 214"/>
                  <a:gd name="T43" fmla="*/ 244 h 280"/>
                  <a:gd name="T44" fmla="*/ 137 w 214"/>
                  <a:gd name="T45" fmla="*/ 280 h 280"/>
                  <a:gd name="T46" fmla="*/ 214 w 214"/>
                  <a:gd name="T47" fmla="*/ 280 h 280"/>
                  <a:gd name="T48" fmla="*/ 214 w 214"/>
                  <a:gd name="T49" fmla="*/ 204 h 280"/>
                  <a:gd name="T50" fmla="*/ 214 w 214"/>
                  <a:gd name="T51" fmla="*/ 20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4" h="280">
                    <a:moveTo>
                      <a:pt x="214" y="204"/>
                    </a:moveTo>
                    <a:cubicBezTo>
                      <a:pt x="178" y="204"/>
                      <a:pt x="178" y="204"/>
                      <a:pt x="178" y="204"/>
                    </a:cubicBezTo>
                    <a:cubicBezTo>
                      <a:pt x="161" y="204"/>
                      <a:pt x="147" y="190"/>
                      <a:pt x="147" y="173"/>
                    </a:cubicBezTo>
                    <a:cubicBezTo>
                      <a:pt x="147" y="156"/>
                      <a:pt x="161" y="143"/>
                      <a:pt x="178" y="143"/>
                    </a:cubicBezTo>
                    <a:cubicBezTo>
                      <a:pt x="214" y="143"/>
                      <a:pt x="214" y="143"/>
                      <a:pt x="214" y="143"/>
                    </a:cubicBezTo>
                    <a:cubicBezTo>
                      <a:pt x="214" y="67"/>
                      <a:pt x="214" y="67"/>
                      <a:pt x="214" y="67"/>
                    </a:cubicBezTo>
                    <a:cubicBezTo>
                      <a:pt x="137" y="67"/>
                      <a:pt x="137" y="67"/>
                      <a:pt x="137" y="67"/>
                    </a:cubicBezTo>
                    <a:cubicBezTo>
                      <a:pt x="137" y="31"/>
                      <a:pt x="137" y="31"/>
                      <a:pt x="137" y="31"/>
                    </a:cubicBezTo>
                    <a:cubicBezTo>
                      <a:pt x="137" y="14"/>
                      <a:pt x="124" y="0"/>
                      <a:pt x="107" y="0"/>
                    </a:cubicBezTo>
                    <a:cubicBezTo>
                      <a:pt x="90" y="0"/>
                      <a:pt x="76" y="14"/>
                      <a:pt x="76" y="31"/>
                    </a:cubicBezTo>
                    <a:cubicBezTo>
                      <a:pt x="76" y="67"/>
                      <a:pt x="76" y="67"/>
                      <a:pt x="76" y="67"/>
                    </a:cubicBezTo>
                    <a:cubicBezTo>
                      <a:pt x="0" y="67"/>
                      <a:pt x="0" y="67"/>
                      <a:pt x="0" y="67"/>
                    </a:cubicBezTo>
                    <a:cubicBezTo>
                      <a:pt x="0" y="143"/>
                      <a:pt x="0" y="143"/>
                      <a:pt x="0" y="143"/>
                    </a:cubicBezTo>
                    <a:cubicBezTo>
                      <a:pt x="36" y="143"/>
                      <a:pt x="36" y="143"/>
                      <a:pt x="36" y="143"/>
                    </a:cubicBezTo>
                    <a:cubicBezTo>
                      <a:pt x="53" y="143"/>
                      <a:pt x="66" y="156"/>
                      <a:pt x="66" y="173"/>
                    </a:cubicBezTo>
                    <a:cubicBezTo>
                      <a:pt x="66" y="190"/>
                      <a:pt x="53" y="204"/>
                      <a:pt x="36" y="204"/>
                    </a:cubicBezTo>
                    <a:cubicBezTo>
                      <a:pt x="0" y="204"/>
                      <a:pt x="0" y="204"/>
                      <a:pt x="0" y="204"/>
                    </a:cubicBezTo>
                    <a:cubicBezTo>
                      <a:pt x="0" y="280"/>
                      <a:pt x="0" y="280"/>
                      <a:pt x="0" y="280"/>
                    </a:cubicBezTo>
                    <a:cubicBezTo>
                      <a:pt x="76" y="280"/>
                      <a:pt x="76" y="280"/>
                      <a:pt x="76" y="280"/>
                    </a:cubicBezTo>
                    <a:cubicBezTo>
                      <a:pt x="76" y="244"/>
                      <a:pt x="76" y="244"/>
                      <a:pt x="76" y="244"/>
                    </a:cubicBezTo>
                    <a:cubicBezTo>
                      <a:pt x="76" y="227"/>
                      <a:pt x="90" y="214"/>
                      <a:pt x="107" y="214"/>
                    </a:cubicBezTo>
                    <a:cubicBezTo>
                      <a:pt x="124" y="214"/>
                      <a:pt x="137" y="227"/>
                      <a:pt x="137" y="244"/>
                    </a:cubicBezTo>
                    <a:cubicBezTo>
                      <a:pt x="137" y="280"/>
                      <a:pt x="137" y="280"/>
                      <a:pt x="137" y="280"/>
                    </a:cubicBezTo>
                    <a:cubicBezTo>
                      <a:pt x="214" y="280"/>
                      <a:pt x="214" y="280"/>
                      <a:pt x="214" y="280"/>
                    </a:cubicBezTo>
                    <a:cubicBezTo>
                      <a:pt x="214" y="204"/>
                      <a:pt x="214" y="204"/>
                      <a:pt x="214" y="204"/>
                    </a:cubicBezTo>
                    <a:cubicBezTo>
                      <a:pt x="214" y="204"/>
                      <a:pt x="214" y="204"/>
                      <a:pt x="214" y="204"/>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sz="1050"/>
              </a:p>
            </p:txBody>
          </p:sp>
          <p:sp>
            <p:nvSpPr>
              <p:cNvPr id="42" name="Freeform 9">
                <a:extLst>
                  <a:ext uri="{FF2B5EF4-FFF2-40B4-BE49-F238E27FC236}">
                    <a16:creationId xmlns:a16="http://schemas.microsoft.com/office/drawing/2014/main" id="{D35FA098-786D-8743-99EE-FA624C7000E4}"/>
                  </a:ext>
                </a:extLst>
              </p:cNvPr>
              <p:cNvSpPr>
                <a:spLocks/>
              </p:cNvSpPr>
              <p:nvPr/>
            </p:nvSpPr>
            <p:spPr bwMode="auto">
              <a:xfrm rot="16200000">
                <a:off x="74" y="2269"/>
                <a:ext cx="743" cy="542"/>
              </a:xfrm>
              <a:custGeom>
                <a:avLst/>
                <a:gdLst>
                  <a:gd name="T0" fmla="*/ 249 w 280"/>
                  <a:gd name="T1" fmla="*/ 76 h 213"/>
                  <a:gd name="T2" fmla="*/ 213 w 280"/>
                  <a:gd name="T3" fmla="*/ 76 h 213"/>
                  <a:gd name="T4" fmla="*/ 213 w 280"/>
                  <a:gd name="T5" fmla="*/ 0 h 213"/>
                  <a:gd name="T6" fmla="*/ 137 w 280"/>
                  <a:gd name="T7" fmla="*/ 0 h 213"/>
                  <a:gd name="T8" fmla="*/ 137 w 280"/>
                  <a:gd name="T9" fmla="*/ 35 h 213"/>
                  <a:gd name="T10" fmla="*/ 107 w 280"/>
                  <a:gd name="T11" fmla="*/ 66 h 213"/>
                  <a:gd name="T12" fmla="*/ 76 w 280"/>
                  <a:gd name="T13" fmla="*/ 35 h 213"/>
                  <a:gd name="T14" fmla="*/ 76 w 280"/>
                  <a:gd name="T15" fmla="*/ 0 h 213"/>
                  <a:gd name="T16" fmla="*/ 0 w 280"/>
                  <a:gd name="T17" fmla="*/ 0 h 213"/>
                  <a:gd name="T18" fmla="*/ 0 w 280"/>
                  <a:gd name="T19" fmla="*/ 76 h 213"/>
                  <a:gd name="T20" fmla="*/ 35 w 280"/>
                  <a:gd name="T21" fmla="*/ 76 h 213"/>
                  <a:gd name="T22" fmla="*/ 66 w 280"/>
                  <a:gd name="T23" fmla="*/ 106 h 213"/>
                  <a:gd name="T24" fmla="*/ 35 w 280"/>
                  <a:gd name="T25" fmla="*/ 137 h 213"/>
                  <a:gd name="T26" fmla="*/ 0 w 280"/>
                  <a:gd name="T27" fmla="*/ 137 h 213"/>
                  <a:gd name="T28" fmla="*/ 0 w 280"/>
                  <a:gd name="T29" fmla="*/ 213 h 213"/>
                  <a:gd name="T30" fmla="*/ 76 w 280"/>
                  <a:gd name="T31" fmla="*/ 213 h 213"/>
                  <a:gd name="T32" fmla="*/ 76 w 280"/>
                  <a:gd name="T33" fmla="*/ 177 h 213"/>
                  <a:gd name="T34" fmla="*/ 107 w 280"/>
                  <a:gd name="T35" fmla="*/ 147 h 213"/>
                  <a:gd name="T36" fmla="*/ 137 w 280"/>
                  <a:gd name="T37" fmla="*/ 177 h 213"/>
                  <a:gd name="T38" fmla="*/ 137 w 280"/>
                  <a:gd name="T39" fmla="*/ 213 h 213"/>
                  <a:gd name="T40" fmla="*/ 213 w 280"/>
                  <a:gd name="T41" fmla="*/ 213 h 213"/>
                  <a:gd name="T42" fmla="*/ 213 w 280"/>
                  <a:gd name="T43" fmla="*/ 137 h 213"/>
                  <a:gd name="T44" fmla="*/ 249 w 280"/>
                  <a:gd name="T45" fmla="*/ 137 h 213"/>
                  <a:gd name="T46" fmla="*/ 280 w 280"/>
                  <a:gd name="T47" fmla="*/ 106 h 213"/>
                  <a:gd name="T48" fmla="*/ 249 w 280"/>
                  <a:gd name="T4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13">
                    <a:moveTo>
                      <a:pt x="249" y="76"/>
                    </a:moveTo>
                    <a:cubicBezTo>
                      <a:pt x="213" y="76"/>
                      <a:pt x="213" y="76"/>
                      <a:pt x="213" y="76"/>
                    </a:cubicBezTo>
                    <a:cubicBezTo>
                      <a:pt x="213" y="0"/>
                      <a:pt x="213" y="0"/>
                      <a:pt x="213" y="0"/>
                    </a:cubicBezTo>
                    <a:cubicBezTo>
                      <a:pt x="137" y="0"/>
                      <a:pt x="137" y="0"/>
                      <a:pt x="137" y="0"/>
                    </a:cubicBezTo>
                    <a:cubicBezTo>
                      <a:pt x="137" y="35"/>
                      <a:pt x="137" y="35"/>
                      <a:pt x="137" y="35"/>
                    </a:cubicBezTo>
                    <a:cubicBezTo>
                      <a:pt x="137" y="52"/>
                      <a:pt x="123" y="66"/>
                      <a:pt x="107" y="66"/>
                    </a:cubicBezTo>
                    <a:cubicBezTo>
                      <a:pt x="90" y="66"/>
                      <a:pt x="76" y="52"/>
                      <a:pt x="76" y="35"/>
                    </a:cubicBezTo>
                    <a:cubicBezTo>
                      <a:pt x="76" y="0"/>
                      <a:pt x="76" y="0"/>
                      <a:pt x="76" y="0"/>
                    </a:cubicBezTo>
                    <a:cubicBezTo>
                      <a:pt x="0" y="0"/>
                      <a:pt x="0" y="0"/>
                      <a:pt x="0" y="0"/>
                    </a:cubicBezTo>
                    <a:cubicBezTo>
                      <a:pt x="0" y="76"/>
                      <a:pt x="0" y="76"/>
                      <a:pt x="0" y="76"/>
                    </a:cubicBezTo>
                    <a:cubicBezTo>
                      <a:pt x="35" y="76"/>
                      <a:pt x="35" y="76"/>
                      <a:pt x="35" y="76"/>
                    </a:cubicBezTo>
                    <a:cubicBezTo>
                      <a:pt x="52" y="76"/>
                      <a:pt x="66" y="89"/>
                      <a:pt x="66" y="106"/>
                    </a:cubicBezTo>
                    <a:cubicBezTo>
                      <a:pt x="66" y="123"/>
                      <a:pt x="52" y="137"/>
                      <a:pt x="35" y="137"/>
                    </a:cubicBezTo>
                    <a:cubicBezTo>
                      <a:pt x="0" y="137"/>
                      <a:pt x="0" y="137"/>
                      <a:pt x="0" y="137"/>
                    </a:cubicBezTo>
                    <a:cubicBezTo>
                      <a:pt x="0" y="213"/>
                      <a:pt x="0" y="213"/>
                      <a:pt x="0" y="213"/>
                    </a:cubicBezTo>
                    <a:cubicBezTo>
                      <a:pt x="76" y="213"/>
                      <a:pt x="76" y="213"/>
                      <a:pt x="76" y="213"/>
                    </a:cubicBezTo>
                    <a:cubicBezTo>
                      <a:pt x="76" y="177"/>
                      <a:pt x="76" y="177"/>
                      <a:pt x="76" y="177"/>
                    </a:cubicBezTo>
                    <a:cubicBezTo>
                      <a:pt x="76" y="160"/>
                      <a:pt x="90" y="147"/>
                      <a:pt x="107" y="147"/>
                    </a:cubicBezTo>
                    <a:cubicBezTo>
                      <a:pt x="123" y="147"/>
                      <a:pt x="137" y="160"/>
                      <a:pt x="137" y="177"/>
                    </a:cubicBezTo>
                    <a:cubicBezTo>
                      <a:pt x="137" y="213"/>
                      <a:pt x="137" y="213"/>
                      <a:pt x="137" y="213"/>
                    </a:cubicBezTo>
                    <a:cubicBezTo>
                      <a:pt x="213" y="213"/>
                      <a:pt x="213" y="213"/>
                      <a:pt x="213" y="213"/>
                    </a:cubicBezTo>
                    <a:cubicBezTo>
                      <a:pt x="213" y="137"/>
                      <a:pt x="213" y="137"/>
                      <a:pt x="213" y="137"/>
                    </a:cubicBezTo>
                    <a:cubicBezTo>
                      <a:pt x="249" y="137"/>
                      <a:pt x="249" y="137"/>
                      <a:pt x="249" y="137"/>
                    </a:cubicBezTo>
                    <a:cubicBezTo>
                      <a:pt x="266" y="137"/>
                      <a:pt x="280" y="123"/>
                      <a:pt x="280" y="106"/>
                    </a:cubicBezTo>
                    <a:cubicBezTo>
                      <a:pt x="280" y="89"/>
                      <a:pt x="266" y="76"/>
                      <a:pt x="249" y="76"/>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sz="1050">
                  <a:solidFill>
                    <a:schemeClr val="accent3"/>
                  </a:solidFill>
                </a:endParaRPr>
              </a:p>
            </p:txBody>
          </p:sp>
          <p:sp>
            <p:nvSpPr>
              <p:cNvPr id="43" name="Freeform 10">
                <a:extLst>
                  <a:ext uri="{FF2B5EF4-FFF2-40B4-BE49-F238E27FC236}">
                    <a16:creationId xmlns:a16="http://schemas.microsoft.com/office/drawing/2014/main" id="{7FE7B2E9-E630-E748-94D2-5A7E1C07A7F4}"/>
                  </a:ext>
                </a:extLst>
              </p:cNvPr>
              <p:cNvSpPr>
                <a:spLocks/>
              </p:cNvSpPr>
              <p:nvPr/>
            </p:nvSpPr>
            <p:spPr bwMode="auto">
              <a:xfrm>
                <a:off x="538" y="2360"/>
                <a:ext cx="888" cy="717"/>
              </a:xfrm>
              <a:custGeom>
                <a:avLst/>
                <a:gdLst>
                  <a:gd name="T0" fmla="*/ 316 w 347"/>
                  <a:gd name="T1" fmla="*/ 76 h 280"/>
                  <a:gd name="T2" fmla="*/ 280 w 347"/>
                  <a:gd name="T3" fmla="*/ 76 h 280"/>
                  <a:gd name="T4" fmla="*/ 280 w 347"/>
                  <a:gd name="T5" fmla="*/ 0 h 280"/>
                  <a:gd name="T6" fmla="*/ 204 w 347"/>
                  <a:gd name="T7" fmla="*/ 0 h 280"/>
                  <a:gd name="T8" fmla="*/ 204 w 347"/>
                  <a:gd name="T9" fmla="*/ 36 h 280"/>
                  <a:gd name="T10" fmla="*/ 174 w 347"/>
                  <a:gd name="T11" fmla="*/ 66 h 280"/>
                  <a:gd name="T12" fmla="*/ 143 w 347"/>
                  <a:gd name="T13" fmla="*/ 36 h 280"/>
                  <a:gd name="T14" fmla="*/ 143 w 347"/>
                  <a:gd name="T15" fmla="*/ 0 h 280"/>
                  <a:gd name="T16" fmla="*/ 67 w 347"/>
                  <a:gd name="T17" fmla="*/ 0 h 280"/>
                  <a:gd name="T18" fmla="*/ 67 w 347"/>
                  <a:gd name="T19" fmla="*/ 76 h 280"/>
                  <a:gd name="T20" fmla="*/ 31 w 347"/>
                  <a:gd name="T21" fmla="*/ 76 h 280"/>
                  <a:gd name="T22" fmla="*/ 0 w 347"/>
                  <a:gd name="T23" fmla="*/ 107 h 280"/>
                  <a:gd name="T24" fmla="*/ 31 w 347"/>
                  <a:gd name="T25" fmla="*/ 137 h 280"/>
                  <a:gd name="T26" fmla="*/ 67 w 347"/>
                  <a:gd name="T27" fmla="*/ 137 h 280"/>
                  <a:gd name="T28" fmla="*/ 67 w 347"/>
                  <a:gd name="T29" fmla="*/ 214 h 280"/>
                  <a:gd name="T30" fmla="*/ 143 w 347"/>
                  <a:gd name="T31" fmla="*/ 214 h 280"/>
                  <a:gd name="T32" fmla="*/ 143 w 347"/>
                  <a:gd name="T33" fmla="*/ 249 h 280"/>
                  <a:gd name="T34" fmla="*/ 174 w 347"/>
                  <a:gd name="T35" fmla="*/ 280 h 280"/>
                  <a:gd name="T36" fmla="*/ 204 w 347"/>
                  <a:gd name="T37" fmla="*/ 249 h 280"/>
                  <a:gd name="T38" fmla="*/ 204 w 347"/>
                  <a:gd name="T39" fmla="*/ 214 h 280"/>
                  <a:gd name="T40" fmla="*/ 280 w 347"/>
                  <a:gd name="T41" fmla="*/ 214 h 280"/>
                  <a:gd name="T42" fmla="*/ 280 w 347"/>
                  <a:gd name="T43" fmla="*/ 137 h 280"/>
                  <a:gd name="T44" fmla="*/ 316 w 347"/>
                  <a:gd name="T45" fmla="*/ 137 h 280"/>
                  <a:gd name="T46" fmla="*/ 347 w 347"/>
                  <a:gd name="T47" fmla="*/ 107 h 280"/>
                  <a:gd name="T48" fmla="*/ 316 w 347"/>
                  <a:gd name="T49" fmla="*/ 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280">
                    <a:moveTo>
                      <a:pt x="316" y="76"/>
                    </a:moveTo>
                    <a:cubicBezTo>
                      <a:pt x="280" y="76"/>
                      <a:pt x="280" y="76"/>
                      <a:pt x="280" y="76"/>
                    </a:cubicBezTo>
                    <a:cubicBezTo>
                      <a:pt x="280" y="0"/>
                      <a:pt x="280" y="0"/>
                      <a:pt x="280" y="0"/>
                    </a:cubicBezTo>
                    <a:cubicBezTo>
                      <a:pt x="204" y="0"/>
                      <a:pt x="204" y="0"/>
                      <a:pt x="204" y="0"/>
                    </a:cubicBezTo>
                    <a:cubicBezTo>
                      <a:pt x="204" y="36"/>
                      <a:pt x="204" y="36"/>
                      <a:pt x="204" y="36"/>
                    </a:cubicBezTo>
                    <a:cubicBezTo>
                      <a:pt x="204" y="53"/>
                      <a:pt x="190" y="66"/>
                      <a:pt x="174" y="66"/>
                    </a:cubicBezTo>
                    <a:cubicBezTo>
                      <a:pt x="157" y="66"/>
                      <a:pt x="143" y="53"/>
                      <a:pt x="143" y="36"/>
                    </a:cubicBezTo>
                    <a:cubicBezTo>
                      <a:pt x="143" y="0"/>
                      <a:pt x="143" y="0"/>
                      <a:pt x="143" y="0"/>
                    </a:cubicBezTo>
                    <a:cubicBezTo>
                      <a:pt x="67" y="0"/>
                      <a:pt x="67" y="0"/>
                      <a:pt x="67" y="0"/>
                    </a:cubicBezTo>
                    <a:cubicBezTo>
                      <a:pt x="67" y="76"/>
                      <a:pt x="67" y="76"/>
                      <a:pt x="67" y="76"/>
                    </a:cubicBezTo>
                    <a:cubicBezTo>
                      <a:pt x="31" y="76"/>
                      <a:pt x="31" y="76"/>
                      <a:pt x="31" y="76"/>
                    </a:cubicBezTo>
                    <a:cubicBezTo>
                      <a:pt x="14" y="76"/>
                      <a:pt x="0" y="90"/>
                      <a:pt x="0" y="107"/>
                    </a:cubicBezTo>
                    <a:cubicBezTo>
                      <a:pt x="0" y="124"/>
                      <a:pt x="14" y="137"/>
                      <a:pt x="31" y="137"/>
                    </a:cubicBezTo>
                    <a:cubicBezTo>
                      <a:pt x="67" y="137"/>
                      <a:pt x="67" y="137"/>
                      <a:pt x="67" y="137"/>
                    </a:cubicBezTo>
                    <a:cubicBezTo>
                      <a:pt x="67" y="214"/>
                      <a:pt x="67" y="214"/>
                      <a:pt x="67" y="214"/>
                    </a:cubicBezTo>
                    <a:cubicBezTo>
                      <a:pt x="143" y="214"/>
                      <a:pt x="143" y="214"/>
                      <a:pt x="143" y="214"/>
                    </a:cubicBezTo>
                    <a:cubicBezTo>
                      <a:pt x="143" y="249"/>
                      <a:pt x="143" y="249"/>
                      <a:pt x="143" y="249"/>
                    </a:cubicBezTo>
                    <a:cubicBezTo>
                      <a:pt x="143" y="266"/>
                      <a:pt x="157" y="280"/>
                      <a:pt x="174" y="280"/>
                    </a:cubicBezTo>
                    <a:cubicBezTo>
                      <a:pt x="190" y="280"/>
                      <a:pt x="204" y="266"/>
                      <a:pt x="204" y="249"/>
                    </a:cubicBezTo>
                    <a:cubicBezTo>
                      <a:pt x="204" y="214"/>
                      <a:pt x="204" y="214"/>
                      <a:pt x="204" y="214"/>
                    </a:cubicBezTo>
                    <a:cubicBezTo>
                      <a:pt x="280" y="214"/>
                      <a:pt x="280" y="214"/>
                      <a:pt x="280" y="214"/>
                    </a:cubicBezTo>
                    <a:cubicBezTo>
                      <a:pt x="280" y="137"/>
                      <a:pt x="280" y="137"/>
                      <a:pt x="280" y="137"/>
                    </a:cubicBezTo>
                    <a:cubicBezTo>
                      <a:pt x="316" y="137"/>
                      <a:pt x="316" y="137"/>
                      <a:pt x="316" y="137"/>
                    </a:cubicBezTo>
                    <a:cubicBezTo>
                      <a:pt x="333" y="137"/>
                      <a:pt x="347" y="124"/>
                      <a:pt x="347" y="107"/>
                    </a:cubicBezTo>
                    <a:cubicBezTo>
                      <a:pt x="347" y="90"/>
                      <a:pt x="333" y="76"/>
                      <a:pt x="316" y="76"/>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050"/>
              </a:p>
            </p:txBody>
          </p:sp>
          <p:sp>
            <p:nvSpPr>
              <p:cNvPr id="44" name="Freeform 11">
                <a:extLst>
                  <a:ext uri="{FF2B5EF4-FFF2-40B4-BE49-F238E27FC236}">
                    <a16:creationId xmlns:a16="http://schemas.microsoft.com/office/drawing/2014/main" id="{40F98601-F4EB-B145-B205-CA7465771E71}"/>
                  </a:ext>
                </a:extLst>
              </p:cNvPr>
              <p:cNvSpPr>
                <a:spLocks/>
              </p:cNvSpPr>
              <p:nvPr/>
            </p:nvSpPr>
            <p:spPr bwMode="auto">
              <a:xfrm>
                <a:off x="2" y="1810"/>
                <a:ext cx="889" cy="545"/>
              </a:xfrm>
              <a:custGeom>
                <a:avLst/>
                <a:gdLst>
                  <a:gd name="T0" fmla="*/ 316 w 347"/>
                  <a:gd name="T1" fmla="*/ 76 h 213"/>
                  <a:gd name="T2" fmla="*/ 280 w 347"/>
                  <a:gd name="T3" fmla="*/ 76 h 213"/>
                  <a:gd name="T4" fmla="*/ 280 w 347"/>
                  <a:gd name="T5" fmla="*/ 0 h 213"/>
                  <a:gd name="T6" fmla="*/ 204 w 347"/>
                  <a:gd name="T7" fmla="*/ 0 h 213"/>
                  <a:gd name="T8" fmla="*/ 204 w 347"/>
                  <a:gd name="T9" fmla="*/ 35 h 213"/>
                  <a:gd name="T10" fmla="*/ 173 w 347"/>
                  <a:gd name="T11" fmla="*/ 66 h 213"/>
                  <a:gd name="T12" fmla="*/ 143 w 347"/>
                  <a:gd name="T13" fmla="*/ 35 h 213"/>
                  <a:gd name="T14" fmla="*/ 143 w 347"/>
                  <a:gd name="T15" fmla="*/ 0 h 213"/>
                  <a:gd name="T16" fmla="*/ 67 w 347"/>
                  <a:gd name="T17" fmla="*/ 0 h 213"/>
                  <a:gd name="T18" fmla="*/ 67 w 347"/>
                  <a:gd name="T19" fmla="*/ 76 h 213"/>
                  <a:gd name="T20" fmla="*/ 31 w 347"/>
                  <a:gd name="T21" fmla="*/ 76 h 213"/>
                  <a:gd name="T22" fmla="*/ 0 w 347"/>
                  <a:gd name="T23" fmla="*/ 106 h 213"/>
                  <a:gd name="T24" fmla="*/ 31 w 347"/>
                  <a:gd name="T25" fmla="*/ 137 h 213"/>
                  <a:gd name="T26" fmla="*/ 67 w 347"/>
                  <a:gd name="T27" fmla="*/ 137 h 213"/>
                  <a:gd name="T28" fmla="*/ 67 w 347"/>
                  <a:gd name="T29" fmla="*/ 213 h 213"/>
                  <a:gd name="T30" fmla="*/ 143 w 347"/>
                  <a:gd name="T31" fmla="*/ 213 h 213"/>
                  <a:gd name="T32" fmla="*/ 143 w 347"/>
                  <a:gd name="T33" fmla="*/ 177 h 213"/>
                  <a:gd name="T34" fmla="*/ 173 w 347"/>
                  <a:gd name="T35" fmla="*/ 147 h 213"/>
                  <a:gd name="T36" fmla="*/ 204 w 347"/>
                  <a:gd name="T37" fmla="*/ 177 h 213"/>
                  <a:gd name="T38" fmla="*/ 204 w 347"/>
                  <a:gd name="T39" fmla="*/ 213 h 213"/>
                  <a:gd name="T40" fmla="*/ 280 w 347"/>
                  <a:gd name="T41" fmla="*/ 213 h 213"/>
                  <a:gd name="T42" fmla="*/ 280 w 347"/>
                  <a:gd name="T43" fmla="*/ 137 h 213"/>
                  <a:gd name="T44" fmla="*/ 316 w 347"/>
                  <a:gd name="T45" fmla="*/ 137 h 213"/>
                  <a:gd name="T46" fmla="*/ 347 w 347"/>
                  <a:gd name="T47" fmla="*/ 106 h 213"/>
                  <a:gd name="T48" fmla="*/ 316 w 347"/>
                  <a:gd name="T49"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213">
                    <a:moveTo>
                      <a:pt x="316" y="76"/>
                    </a:moveTo>
                    <a:cubicBezTo>
                      <a:pt x="280" y="76"/>
                      <a:pt x="280" y="76"/>
                      <a:pt x="280" y="76"/>
                    </a:cubicBezTo>
                    <a:cubicBezTo>
                      <a:pt x="280" y="0"/>
                      <a:pt x="280" y="0"/>
                      <a:pt x="280" y="0"/>
                    </a:cubicBezTo>
                    <a:cubicBezTo>
                      <a:pt x="204" y="0"/>
                      <a:pt x="204" y="0"/>
                      <a:pt x="204" y="0"/>
                    </a:cubicBezTo>
                    <a:cubicBezTo>
                      <a:pt x="204" y="35"/>
                      <a:pt x="204" y="35"/>
                      <a:pt x="204" y="35"/>
                    </a:cubicBezTo>
                    <a:cubicBezTo>
                      <a:pt x="204" y="52"/>
                      <a:pt x="190" y="66"/>
                      <a:pt x="173" y="66"/>
                    </a:cubicBezTo>
                    <a:cubicBezTo>
                      <a:pt x="157" y="66"/>
                      <a:pt x="143" y="52"/>
                      <a:pt x="143" y="35"/>
                    </a:cubicBezTo>
                    <a:cubicBezTo>
                      <a:pt x="143" y="0"/>
                      <a:pt x="143" y="0"/>
                      <a:pt x="143" y="0"/>
                    </a:cubicBezTo>
                    <a:cubicBezTo>
                      <a:pt x="67" y="0"/>
                      <a:pt x="67" y="0"/>
                      <a:pt x="67" y="0"/>
                    </a:cubicBezTo>
                    <a:cubicBezTo>
                      <a:pt x="67" y="76"/>
                      <a:pt x="67" y="76"/>
                      <a:pt x="67" y="76"/>
                    </a:cubicBezTo>
                    <a:cubicBezTo>
                      <a:pt x="31" y="76"/>
                      <a:pt x="31" y="76"/>
                      <a:pt x="31" y="76"/>
                    </a:cubicBezTo>
                    <a:cubicBezTo>
                      <a:pt x="14" y="76"/>
                      <a:pt x="0" y="89"/>
                      <a:pt x="0" y="106"/>
                    </a:cubicBezTo>
                    <a:cubicBezTo>
                      <a:pt x="0" y="123"/>
                      <a:pt x="14" y="137"/>
                      <a:pt x="31" y="137"/>
                    </a:cubicBezTo>
                    <a:cubicBezTo>
                      <a:pt x="67" y="137"/>
                      <a:pt x="67" y="137"/>
                      <a:pt x="67" y="137"/>
                    </a:cubicBezTo>
                    <a:cubicBezTo>
                      <a:pt x="67" y="213"/>
                      <a:pt x="67" y="213"/>
                      <a:pt x="67" y="213"/>
                    </a:cubicBezTo>
                    <a:cubicBezTo>
                      <a:pt x="143" y="213"/>
                      <a:pt x="143" y="213"/>
                      <a:pt x="143" y="213"/>
                    </a:cubicBezTo>
                    <a:cubicBezTo>
                      <a:pt x="143" y="177"/>
                      <a:pt x="143" y="177"/>
                      <a:pt x="143" y="177"/>
                    </a:cubicBezTo>
                    <a:cubicBezTo>
                      <a:pt x="143" y="160"/>
                      <a:pt x="157" y="147"/>
                      <a:pt x="173" y="147"/>
                    </a:cubicBezTo>
                    <a:cubicBezTo>
                      <a:pt x="190" y="147"/>
                      <a:pt x="204" y="160"/>
                      <a:pt x="204" y="177"/>
                    </a:cubicBezTo>
                    <a:cubicBezTo>
                      <a:pt x="204" y="213"/>
                      <a:pt x="204" y="213"/>
                      <a:pt x="204" y="213"/>
                    </a:cubicBezTo>
                    <a:cubicBezTo>
                      <a:pt x="280" y="213"/>
                      <a:pt x="280" y="213"/>
                      <a:pt x="280" y="213"/>
                    </a:cubicBezTo>
                    <a:cubicBezTo>
                      <a:pt x="280" y="137"/>
                      <a:pt x="280" y="137"/>
                      <a:pt x="280" y="137"/>
                    </a:cubicBezTo>
                    <a:cubicBezTo>
                      <a:pt x="316" y="137"/>
                      <a:pt x="316" y="137"/>
                      <a:pt x="316" y="137"/>
                    </a:cubicBezTo>
                    <a:cubicBezTo>
                      <a:pt x="333" y="137"/>
                      <a:pt x="347" y="123"/>
                      <a:pt x="347" y="106"/>
                    </a:cubicBezTo>
                    <a:cubicBezTo>
                      <a:pt x="347" y="89"/>
                      <a:pt x="333" y="76"/>
                      <a:pt x="316" y="76"/>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050"/>
              </a:p>
            </p:txBody>
          </p:sp>
          <p:sp>
            <p:nvSpPr>
              <p:cNvPr id="45" name="Freeform 12">
                <a:extLst>
                  <a:ext uri="{FF2B5EF4-FFF2-40B4-BE49-F238E27FC236}">
                    <a16:creationId xmlns:a16="http://schemas.microsoft.com/office/drawing/2014/main" id="{729456BA-11ED-E145-97DD-56BDD78A7AC0}"/>
                  </a:ext>
                </a:extLst>
              </p:cNvPr>
              <p:cNvSpPr>
                <a:spLocks/>
              </p:cNvSpPr>
              <p:nvPr/>
            </p:nvSpPr>
            <p:spPr bwMode="auto">
              <a:xfrm>
                <a:off x="709" y="1637"/>
                <a:ext cx="717" cy="886"/>
              </a:xfrm>
              <a:custGeom>
                <a:avLst/>
                <a:gdLst>
                  <a:gd name="T0" fmla="*/ 249 w 280"/>
                  <a:gd name="T1" fmla="*/ 143 h 346"/>
                  <a:gd name="T2" fmla="*/ 214 w 280"/>
                  <a:gd name="T3" fmla="*/ 143 h 346"/>
                  <a:gd name="T4" fmla="*/ 214 w 280"/>
                  <a:gd name="T5" fmla="*/ 67 h 346"/>
                  <a:gd name="T6" fmla="*/ 138 w 280"/>
                  <a:gd name="T7" fmla="*/ 67 h 346"/>
                  <a:gd name="T8" fmla="*/ 138 w 280"/>
                  <a:gd name="T9" fmla="*/ 31 h 346"/>
                  <a:gd name="T10" fmla="*/ 107 w 280"/>
                  <a:gd name="T11" fmla="*/ 0 h 346"/>
                  <a:gd name="T12" fmla="*/ 76 w 280"/>
                  <a:gd name="T13" fmla="*/ 31 h 346"/>
                  <a:gd name="T14" fmla="*/ 76 w 280"/>
                  <a:gd name="T15" fmla="*/ 67 h 346"/>
                  <a:gd name="T16" fmla="*/ 0 w 280"/>
                  <a:gd name="T17" fmla="*/ 67 h 346"/>
                  <a:gd name="T18" fmla="*/ 0 w 280"/>
                  <a:gd name="T19" fmla="*/ 143 h 346"/>
                  <a:gd name="T20" fmla="*/ 36 w 280"/>
                  <a:gd name="T21" fmla="*/ 143 h 346"/>
                  <a:gd name="T22" fmla="*/ 67 w 280"/>
                  <a:gd name="T23" fmla="*/ 173 h 346"/>
                  <a:gd name="T24" fmla="*/ 36 w 280"/>
                  <a:gd name="T25" fmla="*/ 204 h 346"/>
                  <a:gd name="T26" fmla="*/ 0 w 280"/>
                  <a:gd name="T27" fmla="*/ 204 h 346"/>
                  <a:gd name="T28" fmla="*/ 0 w 280"/>
                  <a:gd name="T29" fmla="*/ 280 h 346"/>
                  <a:gd name="T30" fmla="*/ 76 w 280"/>
                  <a:gd name="T31" fmla="*/ 280 h 346"/>
                  <a:gd name="T32" fmla="*/ 76 w 280"/>
                  <a:gd name="T33" fmla="*/ 316 h 346"/>
                  <a:gd name="T34" fmla="*/ 107 w 280"/>
                  <a:gd name="T35" fmla="*/ 346 h 346"/>
                  <a:gd name="T36" fmla="*/ 138 w 280"/>
                  <a:gd name="T37" fmla="*/ 316 h 346"/>
                  <a:gd name="T38" fmla="*/ 138 w 280"/>
                  <a:gd name="T39" fmla="*/ 280 h 346"/>
                  <a:gd name="T40" fmla="*/ 214 w 280"/>
                  <a:gd name="T41" fmla="*/ 280 h 346"/>
                  <a:gd name="T42" fmla="*/ 214 w 280"/>
                  <a:gd name="T43" fmla="*/ 204 h 346"/>
                  <a:gd name="T44" fmla="*/ 249 w 280"/>
                  <a:gd name="T45" fmla="*/ 204 h 346"/>
                  <a:gd name="T46" fmla="*/ 280 w 280"/>
                  <a:gd name="T47" fmla="*/ 173 h 346"/>
                  <a:gd name="T48" fmla="*/ 249 w 280"/>
                  <a:gd name="T49" fmla="*/ 14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46">
                    <a:moveTo>
                      <a:pt x="249" y="143"/>
                    </a:moveTo>
                    <a:cubicBezTo>
                      <a:pt x="214" y="143"/>
                      <a:pt x="214" y="143"/>
                      <a:pt x="214" y="143"/>
                    </a:cubicBezTo>
                    <a:cubicBezTo>
                      <a:pt x="214" y="67"/>
                      <a:pt x="214" y="67"/>
                      <a:pt x="214" y="67"/>
                    </a:cubicBezTo>
                    <a:cubicBezTo>
                      <a:pt x="138" y="67"/>
                      <a:pt x="138" y="67"/>
                      <a:pt x="138" y="67"/>
                    </a:cubicBezTo>
                    <a:cubicBezTo>
                      <a:pt x="138" y="31"/>
                      <a:pt x="138" y="31"/>
                      <a:pt x="138" y="31"/>
                    </a:cubicBezTo>
                    <a:cubicBezTo>
                      <a:pt x="138" y="14"/>
                      <a:pt x="124" y="0"/>
                      <a:pt x="107" y="0"/>
                    </a:cubicBezTo>
                    <a:cubicBezTo>
                      <a:pt x="90" y="0"/>
                      <a:pt x="76" y="14"/>
                      <a:pt x="76" y="31"/>
                    </a:cubicBezTo>
                    <a:cubicBezTo>
                      <a:pt x="76" y="67"/>
                      <a:pt x="76" y="67"/>
                      <a:pt x="76" y="67"/>
                    </a:cubicBezTo>
                    <a:cubicBezTo>
                      <a:pt x="0" y="67"/>
                      <a:pt x="0" y="67"/>
                      <a:pt x="0" y="67"/>
                    </a:cubicBezTo>
                    <a:cubicBezTo>
                      <a:pt x="0" y="143"/>
                      <a:pt x="0" y="143"/>
                      <a:pt x="0" y="143"/>
                    </a:cubicBezTo>
                    <a:cubicBezTo>
                      <a:pt x="36" y="143"/>
                      <a:pt x="36" y="143"/>
                      <a:pt x="36" y="143"/>
                    </a:cubicBezTo>
                    <a:cubicBezTo>
                      <a:pt x="53" y="143"/>
                      <a:pt x="67" y="156"/>
                      <a:pt x="67" y="173"/>
                    </a:cubicBezTo>
                    <a:cubicBezTo>
                      <a:pt x="67" y="190"/>
                      <a:pt x="53" y="204"/>
                      <a:pt x="36" y="204"/>
                    </a:cubicBezTo>
                    <a:cubicBezTo>
                      <a:pt x="0" y="204"/>
                      <a:pt x="0" y="204"/>
                      <a:pt x="0" y="204"/>
                    </a:cubicBezTo>
                    <a:cubicBezTo>
                      <a:pt x="0" y="280"/>
                      <a:pt x="0" y="280"/>
                      <a:pt x="0" y="280"/>
                    </a:cubicBezTo>
                    <a:cubicBezTo>
                      <a:pt x="76" y="280"/>
                      <a:pt x="76" y="280"/>
                      <a:pt x="76" y="280"/>
                    </a:cubicBezTo>
                    <a:cubicBezTo>
                      <a:pt x="76" y="316"/>
                      <a:pt x="76" y="316"/>
                      <a:pt x="76" y="316"/>
                    </a:cubicBezTo>
                    <a:cubicBezTo>
                      <a:pt x="76" y="333"/>
                      <a:pt x="90" y="346"/>
                      <a:pt x="107" y="346"/>
                    </a:cubicBezTo>
                    <a:cubicBezTo>
                      <a:pt x="124" y="346"/>
                      <a:pt x="138" y="333"/>
                      <a:pt x="138" y="316"/>
                    </a:cubicBezTo>
                    <a:cubicBezTo>
                      <a:pt x="138" y="280"/>
                      <a:pt x="138" y="280"/>
                      <a:pt x="138" y="280"/>
                    </a:cubicBezTo>
                    <a:cubicBezTo>
                      <a:pt x="214" y="280"/>
                      <a:pt x="214" y="280"/>
                      <a:pt x="214" y="280"/>
                    </a:cubicBezTo>
                    <a:cubicBezTo>
                      <a:pt x="214" y="204"/>
                      <a:pt x="214" y="204"/>
                      <a:pt x="214" y="204"/>
                    </a:cubicBezTo>
                    <a:cubicBezTo>
                      <a:pt x="249" y="204"/>
                      <a:pt x="249" y="204"/>
                      <a:pt x="249" y="204"/>
                    </a:cubicBezTo>
                    <a:cubicBezTo>
                      <a:pt x="266" y="204"/>
                      <a:pt x="280" y="190"/>
                      <a:pt x="280" y="173"/>
                    </a:cubicBezTo>
                    <a:cubicBezTo>
                      <a:pt x="280" y="156"/>
                      <a:pt x="266" y="143"/>
                      <a:pt x="249" y="143"/>
                    </a:cubicBezTo>
                    <a:close/>
                  </a:path>
                </a:pathLst>
              </a:cu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en-US" sz="1050">
                  <a:solidFill>
                    <a:schemeClr val="bg2"/>
                  </a:solidFill>
                </a:endParaRPr>
              </a:p>
            </p:txBody>
          </p:sp>
          <p:sp>
            <p:nvSpPr>
              <p:cNvPr id="46" name="Freeform 13">
                <a:extLst>
                  <a:ext uri="{FF2B5EF4-FFF2-40B4-BE49-F238E27FC236}">
                    <a16:creationId xmlns:a16="http://schemas.microsoft.com/office/drawing/2014/main" id="{BE316112-E2BD-6748-AE0E-8D7A05BF10D6}"/>
                  </a:ext>
                </a:extLst>
              </p:cNvPr>
              <p:cNvSpPr>
                <a:spLocks/>
              </p:cNvSpPr>
              <p:nvPr/>
            </p:nvSpPr>
            <p:spPr bwMode="auto">
              <a:xfrm>
                <a:off x="173" y="1094"/>
                <a:ext cx="545" cy="886"/>
              </a:xfrm>
              <a:custGeom>
                <a:avLst/>
                <a:gdLst>
                  <a:gd name="T0" fmla="*/ 177 w 213"/>
                  <a:gd name="T1" fmla="*/ 142 h 346"/>
                  <a:gd name="T2" fmla="*/ 213 w 213"/>
                  <a:gd name="T3" fmla="*/ 142 h 346"/>
                  <a:gd name="T4" fmla="*/ 213 w 213"/>
                  <a:gd name="T5" fmla="*/ 66 h 346"/>
                  <a:gd name="T6" fmla="*/ 137 w 213"/>
                  <a:gd name="T7" fmla="*/ 66 h 346"/>
                  <a:gd name="T8" fmla="*/ 137 w 213"/>
                  <a:gd name="T9" fmla="*/ 30 h 346"/>
                  <a:gd name="T10" fmla="*/ 106 w 213"/>
                  <a:gd name="T11" fmla="*/ 0 h 346"/>
                  <a:gd name="T12" fmla="*/ 76 w 213"/>
                  <a:gd name="T13" fmla="*/ 30 h 346"/>
                  <a:gd name="T14" fmla="*/ 76 w 213"/>
                  <a:gd name="T15" fmla="*/ 66 h 346"/>
                  <a:gd name="T16" fmla="*/ 0 w 213"/>
                  <a:gd name="T17" fmla="*/ 66 h 346"/>
                  <a:gd name="T18" fmla="*/ 0 w 213"/>
                  <a:gd name="T19" fmla="*/ 142 h 346"/>
                  <a:gd name="T20" fmla="*/ 35 w 213"/>
                  <a:gd name="T21" fmla="*/ 142 h 346"/>
                  <a:gd name="T22" fmla="*/ 66 w 213"/>
                  <a:gd name="T23" fmla="*/ 173 h 346"/>
                  <a:gd name="T24" fmla="*/ 35 w 213"/>
                  <a:gd name="T25" fmla="*/ 203 h 346"/>
                  <a:gd name="T26" fmla="*/ 0 w 213"/>
                  <a:gd name="T27" fmla="*/ 203 h 346"/>
                  <a:gd name="T28" fmla="*/ 0 w 213"/>
                  <a:gd name="T29" fmla="*/ 280 h 346"/>
                  <a:gd name="T30" fmla="*/ 76 w 213"/>
                  <a:gd name="T31" fmla="*/ 280 h 346"/>
                  <a:gd name="T32" fmla="*/ 76 w 213"/>
                  <a:gd name="T33" fmla="*/ 315 h 346"/>
                  <a:gd name="T34" fmla="*/ 106 w 213"/>
                  <a:gd name="T35" fmla="*/ 346 h 346"/>
                  <a:gd name="T36" fmla="*/ 137 w 213"/>
                  <a:gd name="T37" fmla="*/ 315 h 346"/>
                  <a:gd name="T38" fmla="*/ 137 w 213"/>
                  <a:gd name="T39" fmla="*/ 280 h 346"/>
                  <a:gd name="T40" fmla="*/ 213 w 213"/>
                  <a:gd name="T41" fmla="*/ 280 h 346"/>
                  <a:gd name="T42" fmla="*/ 213 w 213"/>
                  <a:gd name="T43" fmla="*/ 203 h 346"/>
                  <a:gd name="T44" fmla="*/ 177 w 213"/>
                  <a:gd name="T45" fmla="*/ 203 h 346"/>
                  <a:gd name="T46" fmla="*/ 147 w 213"/>
                  <a:gd name="T47" fmla="*/ 173 h 346"/>
                  <a:gd name="T48" fmla="*/ 177 w 213"/>
                  <a:gd name="T49" fmla="*/ 142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3" h="346">
                    <a:moveTo>
                      <a:pt x="177" y="142"/>
                    </a:moveTo>
                    <a:cubicBezTo>
                      <a:pt x="213" y="142"/>
                      <a:pt x="213" y="142"/>
                      <a:pt x="213" y="142"/>
                    </a:cubicBezTo>
                    <a:cubicBezTo>
                      <a:pt x="213" y="66"/>
                      <a:pt x="213" y="66"/>
                      <a:pt x="213" y="66"/>
                    </a:cubicBezTo>
                    <a:cubicBezTo>
                      <a:pt x="137" y="66"/>
                      <a:pt x="137" y="66"/>
                      <a:pt x="137" y="66"/>
                    </a:cubicBezTo>
                    <a:cubicBezTo>
                      <a:pt x="137" y="30"/>
                      <a:pt x="137" y="30"/>
                      <a:pt x="137" y="30"/>
                    </a:cubicBezTo>
                    <a:cubicBezTo>
                      <a:pt x="137" y="13"/>
                      <a:pt x="123" y="0"/>
                      <a:pt x="106" y="0"/>
                    </a:cubicBezTo>
                    <a:cubicBezTo>
                      <a:pt x="89" y="0"/>
                      <a:pt x="76" y="13"/>
                      <a:pt x="76" y="30"/>
                    </a:cubicBezTo>
                    <a:cubicBezTo>
                      <a:pt x="76" y="66"/>
                      <a:pt x="76" y="66"/>
                      <a:pt x="76" y="66"/>
                    </a:cubicBezTo>
                    <a:cubicBezTo>
                      <a:pt x="0" y="66"/>
                      <a:pt x="0" y="66"/>
                      <a:pt x="0" y="66"/>
                    </a:cubicBezTo>
                    <a:cubicBezTo>
                      <a:pt x="0" y="142"/>
                      <a:pt x="0" y="142"/>
                      <a:pt x="0" y="142"/>
                    </a:cubicBezTo>
                    <a:cubicBezTo>
                      <a:pt x="35" y="142"/>
                      <a:pt x="35" y="142"/>
                      <a:pt x="35" y="142"/>
                    </a:cubicBezTo>
                    <a:cubicBezTo>
                      <a:pt x="52" y="142"/>
                      <a:pt x="66" y="156"/>
                      <a:pt x="66" y="173"/>
                    </a:cubicBezTo>
                    <a:cubicBezTo>
                      <a:pt x="66" y="190"/>
                      <a:pt x="52" y="203"/>
                      <a:pt x="35" y="203"/>
                    </a:cubicBezTo>
                    <a:cubicBezTo>
                      <a:pt x="0" y="203"/>
                      <a:pt x="0" y="203"/>
                      <a:pt x="0" y="203"/>
                    </a:cubicBezTo>
                    <a:cubicBezTo>
                      <a:pt x="0" y="280"/>
                      <a:pt x="0" y="280"/>
                      <a:pt x="0" y="280"/>
                    </a:cubicBezTo>
                    <a:cubicBezTo>
                      <a:pt x="76" y="280"/>
                      <a:pt x="76" y="280"/>
                      <a:pt x="76" y="280"/>
                    </a:cubicBezTo>
                    <a:cubicBezTo>
                      <a:pt x="76" y="315"/>
                      <a:pt x="76" y="315"/>
                      <a:pt x="76" y="315"/>
                    </a:cubicBezTo>
                    <a:cubicBezTo>
                      <a:pt x="76" y="332"/>
                      <a:pt x="90" y="346"/>
                      <a:pt x="106" y="346"/>
                    </a:cubicBezTo>
                    <a:cubicBezTo>
                      <a:pt x="123" y="346"/>
                      <a:pt x="137" y="332"/>
                      <a:pt x="137" y="315"/>
                    </a:cubicBezTo>
                    <a:cubicBezTo>
                      <a:pt x="137" y="280"/>
                      <a:pt x="137" y="280"/>
                      <a:pt x="137" y="280"/>
                    </a:cubicBezTo>
                    <a:cubicBezTo>
                      <a:pt x="213" y="280"/>
                      <a:pt x="213" y="280"/>
                      <a:pt x="213" y="280"/>
                    </a:cubicBezTo>
                    <a:cubicBezTo>
                      <a:pt x="213" y="203"/>
                      <a:pt x="213" y="203"/>
                      <a:pt x="213" y="203"/>
                    </a:cubicBezTo>
                    <a:cubicBezTo>
                      <a:pt x="177" y="203"/>
                      <a:pt x="177" y="203"/>
                      <a:pt x="177" y="203"/>
                    </a:cubicBezTo>
                    <a:cubicBezTo>
                      <a:pt x="161" y="203"/>
                      <a:pt x="147" y="190"/>
                      <a:pt x="147" y="173"/>
                    </a:cubicBezTo>
                    <a:cubicBezTo>
                      <a:pt x="147" y="156"/>
                      <a:pt x="161" y="142"/>
                      <a:pt x="177" y="142"/>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sz="1050"/>
              </a:p>
            </p:txBody>
          </p:sp>
          <p:sp>
            <p:nvSpPr>
              <p:cNvPr id="47" name="Freeform 14">
                <a:extLst>
                  <a:ext uri="{FF2B5EF4-FFF2-40B4-BE49-F238E27FC236}">
                    <a16:creationId xmlns:a16="http://schemas.microsoft.com/office/drawing/2014/main" id="{0305F4B3-D66F-D540-901A-561E9A2AAC79}"/>
                  </a:ext>
                </a:extLst>
              </p:cNvPr>
              <p:cNvSpPr>
                <a:spLocks/>
              </p:cNvSpPr>
              <p:nvPr/>
            </p:nvSpPr>
            <p:spPr bwMode="auto">
              <a:xfrm>
                <a:off x="546" y="1091"/>
                <a:ext cx="717" cy="717"/>
              </a:xfrm>
              <a:custGeom>
                <a:avLst/>
                <a:gdLst>
                  <a:gd name="T0" fmla="*/ 244 w 280"/>
                  <a:gd name="T1" fmla="*/ 142 h 280"/>
                  <a:gd name="T2" fmla="*/ 280 w 280"/>
                  <a:gd name="T3" fmla="*/ 142 h 280"/>
                  <a:gd name="T4" fmla="*/ 280 w 280"/>
                  <a:gd name="T5" fmla="*/ 66 h 280"/>
                  <a:gd name="T6" fmla="*/ 204 w 280"/>
                  <a:gd name="T7" fmla="*/ 66 h 280"/>
                  <a:gd name="T8" fmla="*/ 204 w 280"/>
                  <a:gd name="T9" fmla="*/ 30 h 280"/>
                  <a:gd name="T10" fmla="*/ 173 w 280"/>
                  <a:gd name="T11" fmla="*/ 0 h 280"/>
                  <a:gd name="T12" fmla="*/ 142 w 280"/>
                  <a:gd name="T13" fmla="*/ 30 h 280"/>
                  <a:gd name="T14" fmla="*/ 142 w 280"/>
                  <a:gd name="T15" fmla="*/ 66 h 280"/>
                  <a:gd name="T16" fmla="*/ 66 w 280"/>
                  <a:gd name="T17" fmla="*/ 66 h 280"/>
                  <a:gd name="T18" fmla="*/ 66 w 280"/>
                  <a:gd name="T19" fmla="*/ 142 h 280"/>
                  <a:gd name="T20" fmla="*/ 30 w 280"/>
                  <a:gd name="T21" fmla="*/ 142 h 280"/>
                  <a:gd name="T22" fmla="*/ 0 w 280"/>
                  <a:gd name="T23" fmla="*/ 173 h 280"/>
                  <a:gd name="T24" fmla="*/ 30 w 280"/>
                  <a:gd name="T25" fmla="*/ 203 h 280"/>
                  <a:gd name="T26" fmla="*/ 66 w 280"/>
                  <a:gd name="T27" fmla="*/ 203 h 280"/>
                  <a:gd name="T28" fmla="*/ 66 w 280"/>
                  <a:gd name="T29" fmla="*/ 280 h 280"/>
                  <a:gd name="T30" fmla="*/ 142 w 280"/>
                  <a:gd name="T31" fmla="*/ 280 h 280"/>
                  <a:gd name="T32" fmla="*/ 142 w 280"/>
                  <a:gd name="T33" fmla="*/ 244 h 280"/>
                  <a:gd name="T34" fmla="*/ 173 w 280"/>
                  <a:gd name="T35" fmla="*/ 213 h 280"/>
                  <a:gd name="T36" fmla="*/ 204 w 280"/>
                  <a:gd name="T37" fmla="*/ 244 h 280"/>
                  <a:gd name="T38" fmla="*/ 204 w 280"/>
                  <a:gd name="T39" fmla="*/ 280 h 280"/>
                  <a:gd name="T40" fmla="*/ 280 w 280"/>
                  <a:gd name="T41" fmla="*/ 280 h 280"/>
                  <a:gd name="T42" fmla="*/ 280 w 280"/>
                  <a:gd name="T43" fmla="*/ 203 h 280"/>
                  <a:gd name="T44" fmla="*/ 244 w 280"/>
                  <a:gd name="T45" fmla="*/ 203 h 280"/>
                  <a:gd name="T46" fmla="*/ 213 w 280"/>
                  <a:gd name="T47" fmla="*/ 173 h 280"/>
                  <a:gd name="T48" fmla="*/ 244 w 280"/>
                  <a:gd name="T49" fmla="*/ 14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80">
                    <a:moveTo>
                      <a:pt x="244" y="142"/>
                    </a:moveTo>
                    <a:cubicBezTo>
                      <a:pt x="280" y="142"/>
                      <a:pt x="280" y="142"/>
                      <a:pt x="280" y="142"/>
                    </a:cubicBezTo>
                    <a:cubicBezTo>
                      <a:pt x="280" y="66"/>
                      <a:pt x="280" y="66"/>
                      <a:pt x="280" y="66"/>
                    </a:cubicBezTo>
                    <a:cubicBezTo>
                      <a:pt x="204" y="66"/>
                      <a:pt x="204" y="66"/>
                      <a:pt x="204" y="66"/>
                    </a:cubicBezTo>
                    <a:cubicBezTo>
                      <a:pt x="204" y="30"/>
                      <a:pt x="204" y="30"/>
                      <a:pt x="204" y="30"/>
                    </a:cubicBezTo>
                    <a:cubicBezTo>
                      <a:pt x="204" y="13"/>
                      <a:pt x="190" y="0"/>
                      <a:pt x="173" y="0"/>
                    </a:cubicBezTo>
                    <a:cubicBezTo>
                      <a:pt x="156" y="0"/>
                      <a:pt x="142" y="13"/>
                      <a:pt x="142" y="30"/>
                    </a:cubicBezTo>
                    <a:cubicBezTo>
                      <a:pt x="142" y="66"/>
                      <a:pt x="142" y="66"/>
                      <a:pt x="142" y="66"/>
                    </a:cubicBezTo>
                    <a:cubicBezTo>
                      <a:pt x="66" y="66"/>
                      <a:pt x="66" y="66"/>
                      <a:pt x="66" y="66"/>
                    </a:cubicBezTo>
                    <a:cubicBezTo>
                      <a:pt x="66" y="142"/>
                      <a:pt x="66" y="142"/>
                      <a:pt x="66" y="142"/>
                    </a:cubicBezTo>
                    <a:cubicBezTo>
                      <a:pt x="30" y="142"/>
                      <a:pt x="30" y="142"/>
                      <a:pt x="30" y="142"/>
                    </a:cubicBezTo>
                    <a:cubicBezTo>
                      <a:pt x="14" y="142"/>
                      <a:pt x="0" y="156"/>
                      <a:pt x="0" y="173"/>
                    </a:cubicBezTo>
                    <a:cubicBezTo>
                      <a:pt x="0" y="190"/>
                      <a:pt x="14" y="203"/>
                      <a:pt x="30" y="203"/>
                    </a:cubicBezTo>
                    <a:cubicBezTo>
                      <a:pt x="66" y="203"/>
                      <a:pt x="66" y="203"/>
                      <a:pt x="66" y="203"/>
                    </a:cubicBezTo>
                    <a:cubicBezTo>
                      <a:pt x="66" y="280"/>
                      <a:pt x="66" y="280"/>
                      <a:pt x="66" y="280"/>
                    </a:cubicBezTo>
                    <a:cubicBezTo>
                      <a:pt x="142" y="280"/>
                      <a:pt x="142" y="280"/>
                      <a:pt x="142" y="280"/>
                    </a:cubicBezTo>
                    <a:cubicBezTo>
                      <a:pt x="142" y="244"/>
                      <a:pt x="142" y="244"/>
                      <a:pt x="142" y="244"/>
                    </a:cubicBezTo>
                    <a:cubicBezTo>
                      <a:pt x="142" y="227"/>
                      <a:pt x="156" y="213"/>
                      <a:pt x="173" y="213"/>
                    </a:cubicBezTo>
                    <a:cubicBezTo>
                      <a:pt x="190" y="213"/>
                      <a:pt x="204" y="227"/>
                      <a:pt x="204" y="244"/>
                    </a:cubicBezTo>
                    <a:cubicBezTo>
                      <a:pt x="204" y="280"/>
                      <a:pt x="204" y="280"/>
                      <a:pt x="204" y="280"/>
                    </a:cubicBezTo>
                    <a:cubicBezTo>
                      <a:pt x="280" y="280"/>
                      <a:pt x="280" y="280"/>
                      <a:pt x="280" y="280"/>
                    </a:cubicBezTo>
                    <a:cubicBezTo>
                      <a:pt x="280" y="203"/>
                      <a:pt x="280" y="203"/>
                      <a:pt x="280" y="203"/>
                    </a:cubicBezTo>
                    <a:cubicBezTo>
                      <a:pt x="244" y="203"/>
                      <a:pt x="244" y="203"/>
                      <a:pt x="244" y="203"/>
                    </a:cubicBezTo>
                    <a:cubicBezTo>
                      <a:pt x="227" y="203"/>
                      <a:pt x="213" y="190"/>
                      <a:pt x="213" y="173"/>
                    </a:cubicBezTo>
                    <a:cubicBezTo>
                      <a:pt x="213" y="156"/>
                      <a:pt x="227" y="142"/>
                      <a:pt x="244" y="142"/>
                    </a:cubicBez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en-US" sz="1050">
                  <a:solidFill>
                    <a:schemeClr val="bg2"/>
                  </a:solidFill>
                </a:endParaRPr>
              </a:p>
            </p:txBody>
          </p:sp>
        </p:grpSp>
        <p:sp>
          <p:nvSpPr>
            <p:cNvPr id="28" name="TextBox 27">
              <a:extLst>
                <a:ext uri="{FF2B5EF4-FFF2-40B4-BE49-F238E27FC236}">
                  <a16:creationId xmlns:a16="http://schemas.microsoft.com/office/drawing/2014/main" id="{05D3D80E-AB1A-074C-B646-615CBCE82EC9}"/>
                </a:ext>
              </a:extLst>
            </p:cNvPr>
            <p:cNvSpPr txBox="1"/>
            <p:nvPr/>
          </p:nvSpPr>
          <p:spPr>
            <a:xfrm>
              <a:off x="3462850" y="2442355"/>
              <a:ext cx="1023711" cy="397035"/>
            </a:xfrm>
            <a:prstGeom prst="rect">
              <a:avLst/>
            </a:prstGeom>
            <a:noFill/>
          </p:spPr>
          <p:txBody>
            <a:bodyPr wrap="square" rtlCol="0">
              <a:spAutoFit/>
            </a:bodyPr>
            <a:lstStyle/>
            <a:p>
              <a:pPr algn="ctr"/>
              <a:r>
                <a:rPr lang="en-US" sz="1000">
                  <a:ln>
                    <a:solidFill>
                      <a:schemeClr val="bg2"/>
                    </a:solidFill>
                  </a:ln>
                  <a:solidFill>
                    <a:schemeClr val="bg2"/>
                  </a:solidFill>
                  <a:latin typeface="CiscoSansTT Thin" panose="020B0203020201020303" pitchFamily="34" charset="0"/>
                  <a:cs typeface="CiscoSansTT Thin" panose="020B0203020201020303" pitchFamily="34" charset="0"/>
                </a:rPr>
                <a:t>Administrative and End User Security</a:t>
              </a:r>
            </a:p>
          </p:txBody>
        </p:sp>
        <p:sp>
          <p:nvSpPr>
            <p:cNvPr id="29" name="TextBox 28">
              <a:extLst>
                <a:ext uri="{FF2B5EF4-FFF2-40B4-BE49-F238E27FC236}">
                  <a16:creationId xmlns:a16="http://schemas.microsoft.com/office/drawing/2014/main" id="{683FDBA6-F463-8C43-8387-2DD484373C61}"/>
                </a:ext>
              </a:extLst>
            </p:cNvPr>
            <p:cNvSpPr txBox="1"/>
            <p:nvPr/>
          </p:nvSpPr>
          <p:spPr>
            <a:xfrm>
              <a:off x="4824233" y="2397973"/>
              <a:ext cx="728747" cy="366494"/>
            </a:xfrm>
            <a:prstGeom prst="rect">
              <a:avLst/>
            </a:prstGeom>
            <a:noFill/>
          </p:spPr>
          <p:txBody>
            <a:bodyPr wrap="square" rtlCol="0">
              <a:spAutoFit/>
            </a:bodyPr>
            <a:lstStyle/>
            <a:p>
              <a:pPr algn="ctr"/>
              <a:r>
                <a:rPr lang="en-US" sz="900">
                  <a:solidFill>
                    <a:schemeClr val="accent3"/>
                  </a:solidFill>
                  <a:latin typeface="+mn-lt"/>
                </a:rPr>
                <a:t>Physical </a:t>
              </a:r>
            </a:p>
            <a:p>
              <a:pPr algn="ctr"/>
              <a:r>
                <a:rPr lang="en-US" sz="900">
                  <a:solidFill>
                    <a:schemeClr val="accent3"/>
                  </a:solidFill>
                  <a:latin typeface="+mn-lt"/>
                </a:rPr>
                <a:t>Security</a:t>
              </a:r>
            </a:p>
          </p:txBody>
        </p:sp>
        <p:sp>
          <p:nvSpPr>
            <p:cNvPr id="30" name="TextBox 29">
              <a:extLst>
                <a:ext uri="{FF2B5EF4-FFF2-40B4-BE49-F238E27FC236}">
                  <a16:creationId xmlns:a16="http://schemas.microsoft.com/office/drawing/2014/main" id="{323F611C-8FE9-AB48-BC66-72ACE59EBAB0}"/>
                </a:ext>
              </a:extLst>
            </p:cNvPr>
            <p:cNvSpPr txBox="1"/>
            <p:nvPr/>
          </p:nvSpPr>
          <p:spPr>
            <a:xfrm>
              <a:off x="4014381" y="3928112"/>
              <a:ext cx="405359" cy="856521"/>
            </a:xfrm>
            <a:prstGeom prst="rect">
              <a:avLst/>
            </a:prstGeom>
            <a:noFill/>
          </p:spPr>
          <p:txBody>
            <a:bodyPr vert="vert270" wrap="square" rtlCol="0">
              <a:spAutoFit/>
            </a:bodyPr>
            <a:lstStyle/>
            <a:p>
              <a:pPr algn="ctr"/>
              <a:r>
                <a:rPr lang="en-US" sz="1000">
                  <a:solidFill>
                    <a:schemeClr val="accent3"/>
                  </a:solidFill>
                  <a:latin typeface="+mn-lt"/>
                </a:rPr>
                <a:t>Platform Security</a:t>
              </a:r>
            </a:p>
          </p:txBody>
        </p:sp>
        <p:sp>
          <p:nvSpPr>
            <p:cNvPr id="31" name="TextBox 30">
              <a:extLst>
                <a:ext uri="{FF2B5EF4-FFF2-40B4-BE49-F238E27FC236}">
                  <a16:creationId xmlns:a16="http://schemas.microsoft.com/office/drawing/2014/main" id="{A93F76A0-8712-EF49-8A82-8A219BEC99D9}"/>
                </a:ext>
              </a:extLst>
            </p:cNvPr>
            <p:cNvSpPr txBox="1"/>
            <p:nvPr/>
          </p:nvSpPr>
          <p:spPr>
            <a:xfrm>
              <a:off x="4518999" y="4135226"/>
              <a:ext cx="883313" cy="373370"/>
            </a:xfrm>
            <a:prstGeom prst="rect">
              <a:avLst/>
            </a:prstGeom>
            <a:noFill/>
            <a:ln>
              <a:noFill/>
            </a:ln>
          </p:spPr>
          <p:txBody>
            <a:bodyPr wrap="square" rtlCol="0">
              <a:spAutoFit/>
            </a:bodyPr>
            <a:lstStyle/>
            <a:p>
              <a:pPr algn="ctr"/>
              <a:r>
                <a:rPr lang="en-US" sz="900">
                  <a:solidFill>
                    <a:schemeClr val="bg2"/>
                  </a:solidFill>
                  <a:latin typeface="+mn-lt"/>
                </a:rPr>
                <a:t>Infrastructure Security</a:t>
              </a:r>
            </a:p>
          </p:txBody>
        </p:sp>
        <p:sp>
          <p:nvSpPr>
            <p:cNvPr id="32" name="TextBox 31">
              <a:extLst>
                <a:ext uri="{FF2B5EF4-FFF2-40B4-BE49-F238E27FC236}">
                  <a16:creationId xmlns:a16="http://schemas.microsoft.com/office/drawing/2014/main" id="{9DBC4FEC-EB71-BD46-ABAB-FD5291538E95}"/>
                </a:ext>
              </a:extLst>
            </p:cNvPr>
            <p:cNvSpPr txBox="1"/>
            <p:nvPr/>
          </p:nvSpPr>
          <p:spPr>
            <a:xfrm>
              <a:off x="4590324" y="5892250"/>
              <a:ext cx="983338" cy="397035"/>
            </a:xfrm>
            <a:prstGeom prst="rect">
              <a:avLst/>
            </a:prstGeom>
            <a:noFill/>
            <a:ln>
              <a:noFill/>
            </a:ln>
          </p:spPr>
          <p:txBody>
            <a:bodyPr wrap="square" rtlCol="0">
              <a:spAutoFit/>
            </a:bodyPr>
            <a:lstStyle/>
            <a:p>
              <a:pPr algn="ctr"/>
              <a:r>
                <a:rPr lang="en-US" sz="1000">
                  <a:solidFill>
                    <a:schemeClr val="accent3"/>
                  </a:solidFill>
                  <a:latin typeface="+mn-lt"/>
                </a:rPr>
                <a:t>Development</a:t>
              </a:r>
            </a:p>
            <a:p>
              <a:pPr algn="ctr"/>
              <a:r>
                <a:rPr lang="en-US" sz="1000">
                  <a:solidFill>
                    <a:schemeClr val="accent3"/>
                  </a:solidFill>
                  <a:latin typeface="+mn-lt"/>
                </a:rPr>
                <a:t> Security</a:t>
              </a:r>
            </a:p>
          </p:txBody>
        </p:sp>
        <p:sp>
          <p:nvSpPr>
            <p:cNvPr id="33" name="TextBox 32">
              <a:extLst>
                <a:ext uri="{FF2B5EF4-FFF2-40B4-BE49-F238E27FC236}">
                  <a16:creationId xmlns:a16="http://schemas.microsoft.com/office/drawing/2014/main" id="{09CA895B-07F9-DB43-8DF9-1BA48A23DAD9}"/>
                </a:ext>
              </a:extLst>
            </p:cNvPr>
            <p:cNvSpPr txBox="1"/>
            <p:nvPr/>
          </p:nvSpPr>
          <p:spPr>
            <a:xfrm>
              <a:off x="4711663" y="5002443"/>
              <a:ext cx="983338" cy="373370"/>
            </a:xfrm>
            <a:prstGeom prst="rect">
              <a:avLst/>
            </a:prstGeom>
            <a:noFill/>
          </p:spPr>
          <p:txBody>
            <a:bodyPr wrap="square" rtlCol="0">
              <a:spAutoFit/>
            </a:bodyPr>
            <a:lstStyle/>
            <a:p>
              <a:pPr algn="ctr"/>
              <a:r>
                <a:rPr lang="en-US" sz="900">
                  <a:solidFill>
                    <a:schemeClr val="bg2"/>
                  </a:solidFill>
                  <a:latin typeface="+mn-lt"/>
                </a:rPr>
                <a:t>Process  </a:t>
              </a:r>
            </a:p>
            <a:p>
              <a:pPr algn="ctr"/>
              <a:r>
                <a:rPr lang="en-US" sz="900">
                  <a:solidFill>
                    <a:schemeClr val="bg2"/>
                  </a:solidFill>
                  <a:latin typeface="+mn-lt"/>
                </a:rPr>
                <a:t>Security</a:t>
              </a:r>
            </a:p>
          </p:txBody>
        </p:sp>
        <p:sp>
          <p:nvSpPr>
            <p:cNvPr id="34" name="TextBox 33">
              <a:extLst>
                <a:ext uri="{FF2B5EF4-FFF2-40B4-BE49-F238E27FC236}">
                  <a16:creationId xmlns:a16="http://schemas.microsoft.com/office/drawing/2014/main" id="{24031BE7-C618-F046-B749-ACD9F5377C23}"/>
                </a:ext>
              </a:extLst>
            </p:cNvPr>
            <p:cNvSpPr txBox="1"/>
            <p:nvPr/>
          </p:nvSpPr>
          <p:spPr>
            <a:xfrm rot="16200000">
              <a:off x="3724842" y="5708693"/>
              <a:ext cx="1019048" cy="304019"/>
            </a:xfrm>
            <a:prstGeom prst="rect">
              <a:avLst/>
            </a:prstGeom>
            <a:noFill/>
          </p:spPr>
          <p:txBody>
            <a:bodyPr wrap="square" rtlCol="0">
              <a:spAutoFit/>
            </a:bodyPr>
            <a:lstStyle/>
            <a:p>
              <a:pPr algn="ctr"/>
              <a:r>
                <a:rPr lang="en-US" sz="900">
                  <a:solidFill>
                    <a:schemeClr val="accent3"/>
                  </a:solidFill>
                  <a:latin typeface="+mn-lt"/>
                </a:rPr>
                <a:t>Operations  Security</a:t>
              </a:r>
            </a:p>
          </p:txBody>
        </p:sp>
        <p:sp>
          <p:nvSpPr>
            <p:cNvPr id="35" name="TextBox 34">
              <a:extLst>
                <a:ext uri="{FF2B5EF4-FFF2-40B4-BE49-F238E27FC236}">
                  <a16:creationId xmlns:a16="http://schemas.microsoft.com/office/drawing/2014/main" id="{96257D57-39C7-D641-BAFA-04646C129633}"/>
                </a:ext>
              </a:extLst>
            </p:cNvPr>
            <p:cNvSpPr txBox="1"/>
            <p:nvPr/>
          </p:nvSpPr>
          <p:spPr>
            <a:xfrm>
              <a:off x="3782920" y="5044166"/>
              <a:ext cx="850621" cy="233356"/>
            </a:xfrm>
            <a:prstGeom prst="rect">
              <a:avLst/>
            </a:prstGeom>
            <a:noFill/>
          </p:spPr>
          <p:txBody>
            <a:bodyPr wrap="square" rtlCol="0">
              <a:spAutoFit/>
            </a:bodyPr>
            <a:lstStyle/>
            <a:p>
              <a:pPr algn="ctr"/>
              <a:r>
                <a:rPr lang="en-US" sz="900">
                  <a:solidFill>
                    <a:schemeClr val="accent3"/>
                  </a:solidFill>
                  <a:latin typeface="+mn-lt"/>
                </a:rPr>
                <a:t>Cryptology</a:t>
              </a:r>
            </a:p>
          </p:txBody>
        </p:sp>
        <p:sp>
          <p:nvSpPr>
            <p:cNvPr id="36" name="TextBox 35">
              <a:extLst>
                <a:ext uri="{FF2B5EF4-FFF2-40B4-BE49-F238E27FC236}">
                  <a16:creationId xmlns:a16="http://schemas.microsoft.com/office/drawing/2014/main" id="{0771782A-E5C9-7F41-87D6-4764E8E40E0E}"/>
                </a:ext>
              </a:extLst>
            </p:cNvPr>
            <p:cNvSpPr txBox="1"/>
            <p:nvPr/>
          </p:nvSpPr>
          <p:spPr>
            <a:xfrm>
              <a:off x="4904348" y="2827859"/>
              <a:ext cx="380024" cy="856521"/>
            </a:xfrm>
            <a:prstGeom prst="rect">
              <a:avLst/>
            </a:prstGeom>
            <a:noFill/>
            <a:ln>
              <a:noFill/>
            </a:ln>
          </p:spPr>
          <p:txBody>
            <a:bodyPr vert="vert270" wrap="square" rtlCol="0">
              <a:spAutoFit/>
            </a:bodyPr>
            <a:lstStyle/>
            <a:p>
              <a:pPr algn="ctr"/>
              <a:r>
                <a:rPr lang="en-US" sz="900">
                  <a:solidFill>
                    <a:schemeClr val="accent1"/>
                  </a:solidFill>
                  <a:latin typeface="+mn-lt"/>
                </a:rPr>
                <a:t>SOC2 Type II and ISO</a:t>
              </a:r>
            </a:p>
          </p:txBody>
        </p:sp>
        <p:sp>
          <p:nvSpPr>
            <p:cNvPr id="37" name="TextBox 36">
              <a:extLst>
                <a:ext uri="{FF2B5EF4-FFF2-40B4-BE49-F238E27FC236}">
                  <a16:creationId xmlns:a16="http://schemas.microsoft.com/office/drawing/2014/main" id="{018F5AC5-2308-D84B-8DD8-43E6A8C59898}"/>
                </a:ext>
              </a:extLst>
            </p:cNvPr>
            <p:cNvSpPr txBox="1"/>
            <p:nvPr/>
          </p:nvSpPr>
          <p:spPr>
            <a:xfrm>
              <a:off x="4001116" y="3305054"/>
              <a:ext cx="710547" cy="366494"/>
            </a:xfrm>
            <a:prstGeom prst="rect">
              <a:avLst/>
            </a:prstGeom>
            <a:noFill/>
          </p:spPr>
          <p:txBody>
            <a:bodyPr wrap="square" rtlCol="0">
              <a:spAutoFit/>
            </a:bodyPr>
            <a:lstStyle/>
            <a:p>
              <a:r>
                <a:rPr lang="en-US" sz="900">
                  <a:solidFill>
                    <a:schemeClr val="accent3"/>
                  </a:solidFill>
                  <a:latin typeface="+mn-lt"/>
                </a:rPr>
                <a:t>Data Center </a:t>
              </a:r>
            </a:p>
            <a:p>
              <a:r>
                <a:rPr lang="en-US" sz="900">
                  <a:solidFill>
                    <a:schemeClr val="accent3"/>
                  </a:solidFill>
                  <a:latin typeface="+mn-lt"/>
                </a:rPr>
                <a:t>Security</a:t>
              </a:r>
            </a:p>
          </p:txBody>
        </p:sp>
      </p:grpSp>
      <p:pic>
        <p:nvPicPr>
          <p:cNvPr id="48" name="Picture 47">
            <a:extLst>
              <a:ext uri="{FF2B5EF4-FFF2-40B4-BE49-F238E27FC236}">
                <a16:creationId xmlns:a16="http://schemas.microsoft.com/office/drawing/2014/main" id="{A500C609-B008-AB45-9AD6-53522522B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128" y="1223810"/>
            <a:ext cx="861403" cy="861403"/>
          </a:xfrm>
          <a:prstGeom prst="rect">
            <a:avLst/>
          </a:prstGeom>
        </p:spPr>
      </p:pic>
    </p:spTree>
    <p:extLst>
      <p:ext uri="{BB962C8B-B14F-4D97-AF65-F5344CB8AC3E}">
        <p14:creationId xmlns:p14="http://schemas.microsoft.com/office/powerpoint/2010/main" val="61750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11.0&quot;&gt;&lt;object type=&quot;1&quot; unique_id=&quot;10001&quot;&gt;&lt;object type=&quot;2&quot; unique_id=&quot;10002&quot;&gt;&lt;object type=&quot;3&quot; unique_id=&quot;184153&quot;&gt;&lt;property id=&quot;20148&quot; value=&quot;5&quot;/&gt;&lt;property id=&quot;20300&quot; value=&quot;Slide 6 - &amp;quot;Use this slide for transitions&amp;quot;&quot;/&gt;&lt;property id=&quot;20307&quot; value=&quot;257&quot;/&gt;&lt;/object&gt;&lt;object type=&quot;3&quot; unique_id=&quot;184154&quot;&gt;&lt;property id=&quot;20148&quot; value=&quot;5&quot;/&gt;&lt;property id=&quot;20300&quot; value=&quot;Slide 25 - &amp;quot;Color palette&amp;quot;&quot;/&gt;&lt;property id=&quot;20307&quot; value=&quot;258&quot;/&gt;&lt;/object&gt;&lt;object type=&quot;3&quot; unique_id=&quot;184155&quot;&gt;&lt;property id=&quot;20148&quot; value=&quot;5&quot;/&gt;&lt;property id=&quot;20300&quot; value=&quot;Slide 13 - &amp;quot;Two-column layout&amp;quot;&quot;/&gt;&lt;property id=&quot;20307&quot; value=&quot;259&quot;/&gt;&lt;/object&gt;&lt;object type=&quot;3&quot; unique_id=&quot;184156&quot;&gt;&lt;property id=&quot;20148&quot; value=&quot;5&quot;/&gt;&lt;property id=&quot;20300&quot; value=&quot;Slide 19 - &amp;quot;This is a sample headline&amp;quot;&quot;/&gt;&lt;property id=&quot;20307&quot; value=&quot;260&quot;/&gt;&lt;/object&gt;&lt;object type=&quot;3&quot; unique_id=&quot;184157&quot;&gt;&lt;property id=&quot;20148&quot; value=&quot;5&quot;/&gt;&lt;property id=&quot;20300&quot; value=&quot;Slide 20 - &amp;quot;Slide title&amp;quot;&quot;/&gt;&lt;property id=&quot;20307&quot; value=&quot;261&quot;/&gt;&lt;/object&gt;&lt;object type=&quot;3&quot; unique_id=&quot;184158&quot;&gt;&lt;property id=&quot;20148&quot; value=&quot;5&quot;/&gt;&lt;property id=&quot;20300&quot; value=&quot;Slide 10 - &amp;quot;This is a sample headline&amp;quot;&quot;/&gt;&lt;property id=&quot;20307&quot; value=&quot;262&quot;/&gt;&lt;/object&gt;&lt;object type=&quot;3&quot; unique_id=&quot;184159&quot;&gt;&lt;property id=&quot;20148&quot; value=&quot;5&quot;/&gt;&lt;property id=&quot;20300&quot; value=&quot;Slide 11 - &amp;quot;This is a sample headline&amp;quot;&quot;/&gt;&lt;property id=&quot;20307&quot; value=&quot;263&quot;/&gt;&lt;/object&gt;&lt;object type=&quot;3&quot; unique_id=&quot;184160&quot;&gt;&lt;property id=&quot;20148&quot; value=&quot;5&quot;/&gt;&lt;property id=&quot;20300&quot; value=&quot;Slide 12 - &amp;quot;This is a sample headline&amp;quot;&quot;/&gt;&lt;property id=&quot;20307&quot; value=&quot;264&quot;/&gt;&lt;/object&gt;&lt;object type=&quot;3&quot; unique_id=&quot;184161&quot;&gt;&lt;property id=&quot;20148&quot; value=&quot;5&quot;/&gt;&lt;property id=&quot;20300&quot; value=&quot;Slide 14 - &amp;quot;This is a sample headline&amp;quot;&quot;/&gt;&lt;property id=&quot;20307&quot; value=&quot;265&quot;/&gt;&lt;/object&gt;&lt;object type=&quot;3&quot; unique_id=&quot;184162&quot;&gt;&lt;property id=&quot;20148&quot; value=&quot;5&quot;/&gt;&lt;property id=&quot;20300&quot; value=&quot;Slide 15 - &amp;quot;This is a sample headline&amp;quot;&quot;/&gt;&lt;property id=&quot;20307&quot; value=&quot;266&quot;/&gt;&lt;/object&gt;&lt;object type=&quot;3&quot; unique_id=&quot;184163&quot;&gt;&lt;property id=&quot;20148&quot; value=&quot;5&quot;/&gt;&lt;property id=&quot;20300&quot; value=&quot;Slide 16 - &amp;quot;This is a sample headline&amp;quot;&quot;/&gt;&lt;property id=&quot;20307&quot; value=&quot;267&quot;/&gt;&lt;/object&gt;&lt;object type=&quot;3&quot; unique_id=&quot;184164&quot;&gt;&lt;property id=&quot;20148&quot; value=&quot;5&quot;/&gt;&lt;property id=&quot;20300&quot; value=&quot;Slide 21 - &amp;quot;Use this layout when pairing words with a picture.&amp;quot;&quot;/&gt;&lt;property id=&quot;20307&quot; value=&quot;268&quot;/&gt;&lt;/object&gt;&lt;object type=&quot;3&quot; unique_id=&quot;184165&quot;&gt;&lt;property id=&quot;20148&quot; value=&quot;5&quot;/&gt;&lt;property id=&quot;20300&quot; value=&quot;Slide 22 - &amp;quot;Use this layout when pairing words with a picture.&amp;quot;&quot;/&gt;&lt;property id=&quot;20307&quot; value=&quot;269&quot;/&gt;&lt;/object&gt;&lt;object type=&quot;3&quot; unique_id=&quot;184166&quot;&gt;&lt;property id=&quot;20148&quot; value=&quot;5&quot;/&gt;&lt;property id=&quot;20300&quot; value=&quot;Slide 23&quot;/&gt;&lt;property id=&quot;20307&quot; value=&quot;270&quot;/&gt;&lt;/object&gt;&lt;object type=&quot;3&quot; unique_id=&quot;198815&quot;&gt;&lt;property id=&quot;20148&quot; value=&quot;5&quot;/&gt;&lt;property id=&quot;20300&quot; value=&quot;Slide 24 - &amp;quot;Best practices&amp;quot;&quot;/&gt;&lt;property id=&quot;20307&quot; value=&quot;286&quot;/&gt;&lt;/object&gt;&lt;object type=&quot;3&quot; unique_id=&quot;198816&quot;&gt;&lt;property id=&quot;20148&quot; value=&quot;5&quot;/&gt;&lt;property id=&quot;20300&quot; value=&quot;Slide 26 - &amp;quot;Only use the themes provided&amp;quot;&quot;/&gt;&lt;property id=&quot;20307&quot; value=&quot;287&quot;/&gt;&lt;/object&gt;&lt;object type=&quot;3&quot; unique_id=&quot;198998&quot;&gt;&lt;property id=&quot;20148&quot; value=&quot;5&quot;/&gt;&lt;property id=&quot;20300&quot; value=&quot;Slide 27 - &amp;quot;Seven tips for better presentations&amp;quot;&quot;/&gt;&lt;property id=&quot;20307&quot; value=&quot;288&quot;/&gt;&lt;/object&gt;&lt;object type=&quot;3&quot; unique_id=&quot;199061&quot;&gt;&lt;property id=&quot;20148&quot; value=&quot;5&quot;/&gt;&lt;property id=&quot;20300&quot; value=&quot;Slide 1 - &amp;quot;Please read&amp;quot;&quot;/&gt;&lt;property id=&quot;20307&quot; value=&quot;303&quot;/&gt;&lt;/object&gt;&lt;object type=&quot;3&quot; unique_id=&quot;199062&quot;&gt;&lt;property id=&quot;20148&quot; value=&quot;5&quot;/&gt;&lt;property id=&quot;20300&quot; value=&quot;Slide 2 - &amp;quot;Everyone is responsible  for security&amp;quot;&quot;/&gt;&lt;property id=&quot;20307&quot; value=&quot;443&quot;/&gt;&lt;/object&gt;&lt;object type=&quot;3&quot; unique_id=&quot;199063&quot;&gt;&lt;property id=&quot;20148&quot; value=&quot;5&quot;/&gt;&lt;property id=&quot;20300&quot; value=&quot;Slide 3 - &amp;quot;Please read&amp;quot;&quot;/&gt;&lt;property id=&quot;20307&quot; value=&quot;444&quot;/&gt;&lt;/object&gt;&lt;object type=&quot;3&quot; unique_id=&quot;199064&quot;&gt;&lt;property id=&quot;20148&quot; value=&quot;5&quot;/&gt;&lt;property id=&quot;20300&quot; value=&quot;Slide 4 - &amp;quot;Color themes&amp;quot;&quot;/&gt;&lt;property id=&quot;20307&quot; value=&quot;445&quot;/&gt;&lt;/object&gt;&lt;object type=&quot;3&quot; unique_id=&quot;199065&quot;&gt;&lt;property id=&quot;20148&quot; value=&quot;5&quot;/&gt;&lt;property id=&quot;20300&quot; value=&quot;Slide 5 - &amp;quot;Presentation Title Goes Here&amp;quot;&quot;/&gt;&lt;property id=&quot;20307&quot; value=&quot;256&quot;/&gt;&lt;/object&gt;&lt;object type=&quot;3&quot; unique_id=&quot;199066&quot;&gt;&lt;property id=&quot;20148&quot; value=&quot;5&quot;/&gt;&lt;property id=&quot;20300&quot; value=&quot;Slide 7 - &amp;quot;Use this slide for transitions&amp;quot;&quot;/&gt;&lt;property id=&quot;20307&quot; value=&quot;302&quot;/&gt;&lt;/object&gt;&lt;object type=&quot;3&quot; unique_id=&quot;199067&quot;&gt;&lt;property id=&quot;20148&quot; value=&quot;5&quot;/&gt;&lt;property id=&quot;20300&quot; value=&quot;Slide 8 - &amp;quot;“Design is the silent  ambassador of your brand.”&amp;quot;&quot;/&gt;&lt;property id=&quot;20307&quot; value=&quot;293&quot;/&gt;&lt;/object&gt;&lt;object type=&quot;3&quot; unique_id=&quot;199068&quot;&gt;&lt;property id=&quot;20148&quot; value=&quot;5&quot;/&gt;&lt;property id=&quot;20300&quot; value=&quot;Slide 9 - &amp;quot;“Design is the silent  ambassador of your brand.”&amp;quot;&quot;/&gt;&lt;property id=&quot;20307&quot; value=&quot;301&quot;/&gt;&lt;/object&gt;&lt;object type=&quot;3&quot; unique_id=&quot;199069&quot;&gt;&lt;property id=&quot;20148&quot; value=&quot;5&quot;/&gt;&lt;property id=&quot;20300&quot; value=&quot;Slide 17 - &amp;quot;Bar charts&amp;quot;&quot;/&gt;&lt;property id=&quot;20307&quot; value=&quot;298&quot;/&gt;&lt;/object&gt;&lt;object type=&quot;3&quot; unique_id=&quot;199070&quot;&gt;&lt;property id=&quot;20148&quot; value=&quot;5&quot;/&gt;&lt;property id=&quot;20300&quot; value=&quot;Slide 18 - &amp;quot;Line charts&amp;quot;&quot;/&gt;&lt;property id=&quot;20307&quot; value=&quot;300&quot;/&gt;&lt;/object&gt;&lt;object type=&quot;3&quot; unique_id=&quot;199071&quot;&gt;&lt;property id=&quot;20148&quot; value=&quot;5&quot;/&gt;&lt;property id=&quot;20300&quot; value=&quot;Slide 28&quot;/&gt;&lt;property id=&quot;20307&quot; value=&quot;290&quot;/&gt;&lt;/object&gt;&lt;/object&gt;&lt;object type=&quot;8&quot; unique_id=&quot;10268&quot;&gt;&lt;/object&gt;&lt;/object&gt;&lt;/database&gt;"/>
  <p:tag name="SECTOMILLISECCONVERTED" val="1"/>
</p:tagLst>
</file>

<file path=ppt/theme/theme1.xml><?xml version="1.0" encoding="utf-8"?>
<a:theme xmlns:a="http://schemas.openxmlformats.org/drawingml/2006/main" name="Blue theme 2015 16x9">
  <a:themeElements>
    <a:clrScheme name="Cisco Core Palette_2019_default">
      <a:dk1>
        <a:srgbClr val="282828"/>
      </a:dk1>
      <a:lt1>
        <a:srgbClr val="0D274D"/>
      </a:lt1>
      <a:dk2>
        <a:srgbClr val="1E4471"/>
      </a:dk2>
      <a:lt2>
        <a:srgbClr val="FFFFFF"/>
      </a:lt2>
      <a:accent1>
        <a:srgbClr val="00BCEB"/>
      </a:accent1>
      <a:accent2>
        <a:srgbClr val="6EBE4A"/>
      </a:accent2>
      <a:accent3>
        <a:srgbClr val="1E4471"/>
      </a:accent3>
      <a:accent4>
        <a:srgbClr val="9E9EA2"/>
      </a:accent4>
      <a:accent5>
        <a:srgbClr val="FBAB18"/>
      </a:accent5>
      <a:accent6>
        <a:srgbClr val="E3241B"/>
      </a:accent6>
      <a:hlink>
        <a:srgbClr val="00BCEB"/>
      </a:hlink>
      <a:folHlink>
        <a:srgbClr val="1E4471"/>
      </a:folHlink>
    </a:clrScheme>
    <a:fontScheme name="CiscoSans True Type">
      <a:majorFont>
        <a:latin typeface="CiscoSansTT ExtraLight"/>
        <a:ea typeface=""/>
        <a:cs typeface=""/>
      </a:majorFont>
      <a:minorFont>
        <a:latin typeface="CiscoSansTT Extra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smtClean="0">
            <a:latin typeface="+mn-lt"/>
          </a:defRPr>
        </a:defPPr>
      </a:lstStyle>
    </a:txDef>
  </a:objectDefaults>
  <a:extraClrSchemeLst/>
  <a:extLst>
    <a:ext uri="{05A4C25C-085E-4340-85A3-A5531E510DB2}">
      <thm15:themeFamily xmlns:thm15="http://schemas.microsoft.com/office/thememl/2012/main" name="Cisco Corporate Template Prototype_Aug_2017" id="{4E692306-BB5E-4389-8512-B70B45577D04}" vid="{BDAD62F5-9CDD-42BF-A677-E02F4F0731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TotalTime>
  <Words>3481</Words>
  <Application>Microsoft Macintosh PowerPoint</Application>
  <PresentationFormat>On-screen Show (16:9)</PresentationFormat>
  <Paragraphs>335</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CiscoSansTT BoldOblique</vt:lpstr>
      <vt:lpstr>CiscoSansTT ExtraLight</vt:lpstr>
      <vt:lpstr>CiscoSansTT ExtraLight (Body)</vt:lpstr>
      <vt:lpstr>CiscoSansTT Light</vt:lpstr>
      <vt:lpstr>CiscoSansTT Thin</vt:lpstr>
      <vt:lpstr>Blue theme 2015 16x9</vt:lpstr>
      <vt:lpstr>Cisco Webex:  Rapid Deployment and Expansion</vt:lpstr>
      <vt:lpstr>PowerPoint Presentation</vt:lpstr>
      <vt:lpstr>PowerPoint Presentation</vt:lpstr>
      <vt:lpstr>Network Readiness</vt:lpstr>
      <vt:lpstr>Network Readiness</vt:lpstr>
      <vt:lpstr>Bandwidth Management</vt:lpstr>
      <vt:lpstr>VPN Best Practices</vt:lpstr>
      <vt:lpstr>Security Preparations</vt:lpstr>
      <vt:lpstr>Network Readiness</vt:lpstr>
      <vt:lpstr>Security Preparations</vt:lpstr>
      <vt:lpstr>Security Preparations</vt:lpstr>
      <vt:lpstr>Security Preparations</vt:lpstr>
      <vt:lpstr>Best Practices</vt:lpstr>
      <vt:lpstr>PowerPoint Presentation</vt:lpstr>
      <vt:lpstr>PowerPoint Presentation</vt:lpstr>
      <vt:lpstr>PowerPoint Presentation</vt:lpstr>
      <vt:lpstr>For the Administrator</vt:lpstr>
      <vt:lpstr>Choose VoIP</vt:lpstr>
      <vt:lpstr>Optimize Webex</vt:lpstr>
      <vt:lpstr> Manage Telephony</vt:lpstr>
      <vt:lpstr>Rapid Onboarding</vt:lpstr>
      <vt:lpstr>Need a little more?</vt:lpstr>
    </vt:vector>
  </TitlesOfParts>
  <Manager/>
  <Company>Cisco Cloud Collaboration BU</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Karen Siddiqi (karsiddi)</dc:creator>
  <cp:keywords/>
  <dc:description/>
  <cp:lastModifiedBy>Molly Dubow (mdubow)</cp:lastModifiedBy>
  <cp:revision>2</cp:revision>
  <cp:lastPrinted>2016-04-29T20:31:14Z</cp:lastPrinted>
  <dcterms:created xsi:type="dcterms:W3CDTF">2014-07-09T19:55:36Z</dcterms:created>
  <dcterms:modified xsi:type="dcterms:W3CDTF">2020-03-16T15:30:00Z</dcterms:modified>
  <cp:category/>
</cp:coreProperties>
</file>