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4"/>
  </p:sldMasterIdLst>
  <p:notesMasterIdLst>
    <p:notesMasterId r:id="rId22"/>
  </p:notesMasterIdLst>
  <p:sldIdLst>
    <p:sldId id="294" r:id="rId5"/>
    <p:sldId id="319" r:id="rId6"/>
    <p:sldId id="327" r:id="rId7"/>
    <p:sldId id="328" r:id="rId8"/>
    <p:sldId id="329" r:id="rId9"/>
    <p:sldId id="341" r:id="rId10"/>
    <p:sldId id="342" r:id="rId11"/>
    <p:sldId id="343" r:id="rId12"/>
    <p:sldId id="344" r:id="rId13"/>
    <p:sldId id="345" r:id="rId14"/>
    <p:sldId id="335" r:id="rId15"/>
    <p:sldId id="346" r:id="rId16"/>
    <p:sldId id="347" r:id="rId17"/>
    <p:sldId id="348" r:id="rId18"/>
    <p:sldId id="349" r:id="rId19"/>
    <p:sldId id="350" r:id="rId20"/>
    <p:sldId id="324" r:id="rId21"/>
  </p:sldIdLst>
  <p:sldSz cx="12192000" cy="6858000"/>
  <p:notesSz cx="6858000" cy="9144000"/>
  <p:custDataLst>
    <p:tags r:id="rId23"/>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296" userDrawn="1">
          <p15:clr>
            <a:srgbClr val="A4A3A4"/>
          </p15:clr>
        </p15:guide>
        <p15:guide id="2" pos="4704" userDrawn="1">
          <p15:clr>
            <a:srgbClr val="A4A3A4"/>
          </p15:clr>
        </p15:guide>
        <p15:guide id="3" orient="horz" pos="2818" userDrawn="1">
          <p15:clr>
            <a:srgbClr val="A4A3A4"/>
          </p15:clr>
        </p15:guide>
        <p15:guide id="4" orient="horz" pos="1593" userDrawn="1">
          <p15:clr>
            <a:srgbClr val="A4A3A4"/>
          </p15:clr>
        </p15:guide>
      </p15:sldGuideLst>
    </p:ext>
    <p:ext uri="{2D200454-40CA-4A62-9FC3-DE9A4176ACB9}">
      <p15:notes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837"/>
    <p:restoredTop sz="94674"/>
  </p:normalViewPr>
  <p:slideViewPr>
    <p:cSldViewPr snapToGrid="0">
      <p:cViewPr>
        <p:scale>
          <a:sx n="90" d="100"/>
          <a:sy n="90" d="100"/>
        </p:scale>
        <p:origin x="-192" y="690"/>
      </p:cViewPr>
      <p:guideLst>
        <p:guide orient="horz" pos="1296"/>
        <p:guide orient="horz" pos="2818"/>
        <p:guide orient="horz" pos="1593"/>
        <p:guide pos="4704"/>
      </p:guideLst>
    </p:cSldViewPr>
  </p:slideViewPr>
  <p:notesTextViewPr>
    <p:cViewPr>
      <p:scale>
        <a:sx n="1" d="1"/>
        <a:sy n="1" d="1"/>
      </p:scale>
      <p:origin x="0" y="0"/>
    </p:cViewPr>
  </p:notesTextViewPr>
  <p:notesViewPr>
    <p:cSldViewPr snapToGrid="0">
      <p:cViewPr>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gs" Target="tags/tag1.xml"/><Relationship Id="rId28"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AJTASH, Arianna" userId="70ec85ad-e6c4-4276-8ca6-876356da63d9" providerId="ADAL" clId="{4A8A29E3-5CF6-474F-AEAD-55ADC59D1B71}"/>
    <pc:docChg chg="modSld">
      <pc:chgData name="PAJTASH, Arianna" userId="70ec85ad-e6c4-4276-8ca6-876356da63d9" providerId="ADAL" clId="{4A8A29E3-5CF6-474F-AEAD-55ADC59D1B71}" dt="2020-03-23T19:52:24.742" v="0" actId="1076"/>
      <pc:docMkLst>
        <pc:docMk/>
      </pc:docMkLst>
      <pc:sldChg chg="modSp">
        <pc:chgData name="PAJTASH, Arianna" userId="70ec85ad-e6c4-4276-8ca6-876356da63d9" providerId="ADAL" clId="{4A8A29E3-5CF6-474F-AEAD-55ADC59D1B71}" dt="2020-03-23T19:52:24.742" v="0" actId="1076"/>
        <pc:sldMkLst>
          <pc:docMk/>
          <pc:sldMk cId="1157050058" sldId="341"/>
        </pc:sldMkLst>
        <pc:spChg chg="mod">
          <ac:chgData name="PAJTASH, Arianna" userId="70ec85ad-e6c4-4276-8ca6-876356da63d9" providerId="ADAL" clId="{4A8A29E3-5CF6-474F-AEAD-55ADC59D1B71}" dt="2020-03-23T19:52:24.742" v="0" actId="1076"/>
          <ac:spMkLst>
            <pc:docMk/>
            <pc:sldMk cId="1157050058" sldId="341"/>
            <ac:spMk id="36"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330E726-3461-7747-9EF2-43891A89A40D}" type="datetimeFigureOut">
              <a:rPr lang="en-US" smtClean="0"/>
              <a:t>3/27/2020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50246BA-43B7-5F4D-BDBC-88646C33BA6B}" type="slidenum">
              <a:rPr lang="en-US" smtClean="0"/>
              <a:t>‹#›</a:t>
            </a:fld>
            <a:endParaRPr lang="en-US"/>
          </a:p>
        </p:txBody>
      </p:sp>
    </p:spTree>
    <p:extLst>
      <p:ext uri="{BB962C8B-B14F-4D97-AF65-F5344CB8AC3E}">
        <p14:creationId xmlns:p14="http://schemas.microsoft.com/office/powerpoint/2010/main" val="598965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50246BA-43B7-5F4D-BDBC-88646C33BA6B}" type="slidenum">
              <a:rPr lang="en-US" smtClean="0"/>
              <a:t>2</a:t>
            </a:fld>
            <a:endParaRPr lang="en-US" smtClean="0"/>
          </a:p>
        </p:txBody>
      </p:sp>
    </p:spTree>
    <p:extLst>
      <p:ext uri="{BB962C8B-B14F-4D97-AF65-F5344CB8AC3E}">
        <p14:creationId xmlns:p14="http://schemas.microsoft.com/office/powerpoint/2010/main" val="14254177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50246BA-43B7-5F4D-BDBC-88646C33BA6B}" type="slidenum">
              <a:rPr lang="en-US" smtClean="0"/>
              <a:t>5</a:t>
            </a:fld>
            <a:endParaRPr lang="en-US" smtClean="0"/>
          </a:p>
        </p:txBody>
      </p:sp>
    </p:spTree>
    <p:extLst>
      <p:ext uri="{BB962C8B-B14F-4D97-AF65-F5344CB8AC3E}">
        <p14:creationId xmlns:p14="http://schemas.microsoft.com/office/powerpoint/2010/main" val="16944056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50246BA-43B7-5F4D-BDBC-88646C33BA6B}" type="slidenum">
              <a:rPr lang="en-US" smtClean="0"/>
              <a:t>6</a:t>
            </a:fld>
            <a:endParaRPr lang="en-US" smtClean="0"/>
          </a:p>
        </p:txBody>
      </p:sp>
    </p:spTree>
    <p:extLst>
      <p:ext uri="{BB962C8B-B14F-4D97-AF65-F5344CB8AC3E}">
        <p14:creationId xmlns:p14="http://schemas.microsoft.com/office/powerpoint/2010/main" val="10759012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50246BA-43B7-5F4D-BDBC-88646C33BA6B}" type="slidenum">
              <a:rPr lang="en-US" smtClean="0"/>
              <a:t>7</a:t>
            </a:fld>
            <a:endParaRPr lang="en-US" smtClean="0"/>
          </a:p>
        </p:txBody>
      </p:sp>
    </p:spTree>
    <p:extLst>
      <p:ext uri="{BB962C8B-B14F-4D97-AF65-F5344CB8AC3E}">
        <p14:creationId xmlns:p14="http://schemas.microsoft.com/office/powerpoint/2010/main" val="13976752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50246BA-43B7-5F4D-BDBC-88646C33BA6B}" type="slidenum">
              <a:rPr lang="en-US" smtClean="0"/>
              <a:t>8</a:t>
            </a:fld>
            <a:endParaRPr lang="en-US" smtClean="0"/>
          </a:p>
        </p:txBody>
      </p:sp>
    </p:spTree>
    <p:extLst>
      <p:ext uri="{BB962C8B-B14F-4D97-AF65-F5344CB8AC3E}">
        <p14:creationId xmlns:p14="http://schemas.microsoft.com/office/powerpoint/2010/main" val="1772951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50246BA-43B7-5F4D-BDBC-88646C33BA6B}" type="slidenum">
              <a:rPr lang="en-US" smtClean="0"/>
              <a:t>9</a:t>
            </a:fld>
            <a:endParaRPr lang="en-US" smtClean="0"/>
          </a:p>
        </p:txBody>
      </p:sp>
    </p:spTree>
    <p:extLst>
      <p:ext uri="{BB962C8B-B14F-4D97-AF65-F5344CB8AC3E}">
        <p14:creationId xmlns:p14="http://schemas.microsoft.com/office/powerpoint/2010/main" val="18886779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50246BA-43B7-5F4D-BDBC-88646C33BA6B}" type="slidenum">
              <a:rPr lang="en-US" smtClean="0"/>
              <a:t>10</a:t>
            </a:fld>
            <a:endParaRPr lang="en-US" smtClean="0"/>
          </a:p>
        </p:txBody>
      </p:sp>
    </p:spTree>
    <p:extLst>
      <p:ext uri="{BB962C8B-B14F-4D97-AF65-F5344CB8AC3E}">
        <p14:creationId xmlns:p14="http://schemas.microsoft.com/office/powerpoint/2010/main" val="6304249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a:t>Click to edit Master subtitle style</a:t>
            </a:r>
          </a:p>
        </p:txBody>
      </p:sp>
      <p:sp>
        <p:nvSpPr>
          <p:cNvPr id="10" name="Freeform 9"/>
          <p:cNvSpPr>
            <a:spLocks noChangeAspect="1" noEditPoints="1"/>
          </p:cNvSpPr>
          <p:nvPr userDrawn="1"/>
        </p:nvSpPr>
        <p:spPr bwMode="auto">
          <a:xfrm>
            <a:off x="10820400" y="6294834"/>
            <a:ext cx="685800" cy="364332"/>
          </a:xfrm>
          <a:custGeom>
            <a:avLst/>
            <a:gdLst>
              <a:gd name="T0" fmla="*/ 2671 w 3456"/>
              <a:gd name="T1" fmla="*/ 1521 h 1834"/>
              <a:gd name="T2" fmla="*/ 2857 w 3456"/>
              <a:gd name="T3" fmla="*/ 1677 h 1834"/>
              <a:gd name="T4" fmla="*/ 2975 w 3456"/>
              <a:gd name="T5" fmla="*/ 1465 h 1834"/>
              <a:gd name="T6" fmla="*/ 1129 w 3456"/>
              <a:gd name="T7" fmla="*/ 1823 h 1834"/>
              <a:gd name="T8" fmla="*/ 3082 w 3456"/>
              <a:gd name="T9" fmla="*/ 1330 h 1834"/>
              <a:gd name="T10" fmla="*/ 3082 w 3456"/>
              <a:gd name="T11" fmla="*/ 1712 h 1834"/>
              <a:gd name="T12" fmla="*/ 2700 w 3456"/>
              <a:gd name="T13" fmla="*/ 1809 h 1834"/>
              <a:gd name="T14" fmla="*/ 2513 w 3456"/>
              <a:gd name="T15" fmla="*/ 1479 h 1834"/>
              <a:gd name="T16" fmla="*/ 2783 w 3456"/>
              <a:gd name="T17" fmla="*/ 1211 h 1834"/>
              <a:gd name="T18" fmla="*/ 2351 w 3456"/>
              <a:gd name="T19" fmla="*/ 1392 h 1834"/>
              <a:gd name="T20" fmla="*/ 2136 w 3456"/>
              <a:gd name="T21" fmla="*/ 1381 h 1834"/>
              <a:gd name="T22" fmla="*/ 2093 w 3456"/>
              <a:gd name="T23" fmla="*/ 1625 h 1834"/>
              <a:gd name="T24" fmla="*/ 2335 w 3456"/>
              <a:gd name="T25" fmla="*/ 1658 h 1834"/>
              <a:gd name="T26" fmla="*/ 2174 w 3456"/>
              <a:gd name="T27" fmla="*/ 1832 h 1834"/>
              <a:gd name="T28" fmla="*/ 1903 w 3456"/>
              <a:gd name="T29" fmla="*/ 1605 h 1834"/>
              <a:gd name="T30" fmla="*/ 2047 w 3456"/>
              <a:gd name="T31" fmla="*/ 1249 h 1834"/>
              <a:gd name="T32" fmla="*/ 748 w 3456"/>
              <a:gd name="T33" fmla="*/ 1223 h 1834"/>
              <a:gd name="T34" fmla="*/ 642 w 3456"/>
              <a:gd name="T35" fmla="*/ 1359 h 1834"/>
              <a:gd name="T36" fmla="*/ 479 w 3456"/>
              <a:gd name="T37" fmla="*/ 1550 h 1834"/>
              <a:gd name="T38" fmla="*/ 697 w 3456"/>
              <a:gd name="T39" fmla="*/ 1676 h 1834"/>
              <a:gd name="T40" fmla="*/ 692 w 3456"/>
              <a:gd name="T41" fmla="*/ 1830 h 1834"/>
              <a:gd name="T42" fmla="*/ 370 w 3456"/>
              <a:gd name="T43" fmla="*/ 1710 h 1834"/>
              <a:gd name="T44" fmla="*/ 375 w 3456"/>
              <a:gd name="T45" fmla="*/ 1326 h 1834"/>
              <a:gd name="T46" fmla="*/ 1610 w 3456"/>
              <a:gd name="T47" fmla="*/ 1211 h 1834"/>
              <a:gd name="T48" fmla="*/ 1679 w 3456"/>
              <a:gd name="T49" fmla="*/ 1350 h 1834"/>
              <a:gd name="T50" fmla="*/ 1494 w 3456"/>
              <a:gd name="T51" fmla="*/ 1373 h 1834"/>
              <a:gd name="T52" fmla="*/ 1634 w 3456"/>
              <a:gd name="T53" fmla="*/ 1470 h 1834"/>
              <a:gd name="T54" fmla="*/ 1737 w 3456"/>
              <a:gd name="T55" fmla="*/ 1694 h 1834"/>
              <a:gd name="T56" fmla="*/ 1524 w 3456"/>
              <a:gd name="T57" fmla="*/ 1833 h 1834"/>
              <a:gd name="T58" fmla="*/ 1334 w 3456"/>
              <a:gd name="T59" fmla="*/ 1678 h 1834"/>
              <a:gd name="T60" fmla="*/ 1552 w 3456"/>
              <a:gd name="T61" fmla="*/ 1690 h 1834"/>
              <a:gd name="T62" fmla="*/ 1520 w 3456"/>
              <a:gd name="T63" fmla="*/ 1584 h 1834"/>
              <a:gd name="T64" fmla="*/ 1350 w 3456"/>
              <a:gd name="T65" fmla="*/ 1473 h 1834"/>
              <a:gd name="T66" fmla="*/ 1446 w 3456"/>
              <a:gd name="T67" fmla="*/ 1227 h 1834"/>
              <a:gd name="T68" fmla="*/ 3456 w 3456"/>
              <a:gd name="T69" fmla="*/ 569 h 1834"/>
              <a:gd name="T70" fmla="*/ 3328 w 3456"/>
              <a:gd name="T71" fmla="*/ 780 h 1834"/>
              <a:gd name="T72" fmla="*/ 3381 w 3456"/>
              <a:gd name="T73" fmla="*/ 493 h 1834"/>
              <a:gd name="T74" fmla="*/ 1793 w 3456"/>
              <a:gd name="T75" fmla="*/ 766 h 1834"/>
              <a:gd name="T76" fmla="*/ 1653 w 3456"/>
              <a:gd name="T77" fmla="*/ 727 h 1834"/>
              <a:gd name="T78" fmla="*/ 113 w 3456"/>
              <a:gd name="T79" fmla="*/ 503 h 1834"/>
              <a:gd name="T80" fmla="*/ 95 w 3456"/>
              <a:gd name="T81" fmla="*/ 801 h 1834"/>
              <a:gd name="T82" fmla="*/ 10 w 3456"/>
              <a:gd name="T83" fmla="*/ 531 h 1834"/>
              <a:gd name="T84" fmla="*/ 3040 w 3456"/>
              <a:gd name="T85" fmla="*/ 340 h 1834"/>
              <a:gd name="T86" fmla="*/ 2929 w 3456"/>
              <a:gd name="T87" fmla="*/ 793 h 1834"/>
              <a:gd name="T88" fmla="*/ 2947 w 3456"/>
              <a:gd name="T89" fmla="*/ 287 h 1834"/>
              <a:gd name="T90" fmla="*/ 2214 w 3456"/>
              <a:gd name="T91" fmla="*/ 748 h 1834"/>
              <a:gd name="T92" fmla="*/ 2069 w 3456"/>
              <a:gd name="T93" fmla="*/ 748 h 1834"/>
              <a:gd name="T94" fmla="*/ 1335 w 3456"/>
              <a:gd name="T95" fmla="*/ 287 h 1834"/>
              <a:gd name="T96" fmla="*/ 1353 w 3456"/>
              <a:gd name="T97" fmla="*/ 793 h 1834"/>
              <a:gd name="T98" fmla="*/ 1242 w 3456"/>
              <a:gd name="T99" fmla="*/ 340 h 1834"/>
              <a:gd name="T100" fmla="*/ 553 w 3456"/>
              <a:gd name="T101" fmla="*/ 322 h 1834"/>
              <a:gd name="T102" fmla="*/ 468 w 3456"/>
              <a:gd name="T103" fmla="*/ 801 h 1834"/>
              <a:gd name="T104" fmla="*/ 450 w 3456"/>
              <a:gd name="T105" fmla="*/ 295 h 1834"/>
              <a:gd name="T106" fmla="*/ 2630 w 3456"/>
              <a:gd name="T107" fmla="*/ 879 h 1834"/>
              <a:gd name="T108" fmla="*/ 2490 w 3456"/>
              <a:gd name="T109" fmla="*/ 917 h 1834"/>
              <a:gd name="T110" fmla="*/ 902 w 3456"/>
              <a:gd name="T111" fmla="*/ 0 h 1834"/>
              <a:gd name="T112" fmla="*/ 955 w 3456"/>
              <a:gd name="T113" fmla="*/ 931 h 1834"/>
              <a:gd name="T114" fmla="*/ 826 w 3456"/>
              <a:gd name="T115" fmla="*/ 75 h 1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56" h="1834">
                <a:moveTo>
                  <a:pt x="2828" y="1362"/>
                </a:moveTo>
                <a:lnTo>
                  <a:pt x="2798" y="1364"/>
                </a:lnTo>
                <a:lnTo>
                  <a:pt x="2771" y="1371"/>
                </a:lnTo>
                <a:lnTo>
                  <a:pt x="2747" y="1384"/>
                </a:lnTo>
                <a:lnTo>
                  <a:pt x="2725" y="1400"/>
                </a:lnTo>
                <a:lnTo>
                  <a:pt x="2706" y="1419"/>
                </a:lnTo>
                <a:lnTo>
                  <a:pt x="2691" y="1441"/>
                </a:lnTo>
                <a:lnTo>
                  <a:pt x="2680" y="1465"/>
                </a:lnTo>
                <a:lnTo>
                  <a:pt x="2674" y="1492"/>
                </a:lnTo>
                <a:lnTo>
                  <a:pt x="2671" y="1521"/>
                </a:lnTo>
                <a:lnTo>
                  <a:pt x="2674" y="1549"/>
                </a:lnTo>
                <a:lnTo>
                  <a:pt x="2680" y="1577"/>
                </a:lnTo>
                <a:lnTo>
                  <a:pt x="2691" y="1601"/>
                </a:lnTo>
                <a:lnTo>
                  <a:pt x="2706" y="1623"/>
                </a:lnTo>
                <a:lnTo>
                  <a:pt x="2725" y="1642"/>
                </a:lnTo>
                <a:lnTo>
                  <a:pt x="2747" y="1658"/>
                </a:lnTo>
                <a:lnTo>
                  <a:pt x="2771" y="1669"/>
                </a:lnTo>
                <a:lnTo>
                  <a:pt x="2798" y="1677"/>
                </a:lnTo>
                <a:lnTo>
                  <a:pt x="2828" y="1680"/>
                </a:lnTo>
                <a:lnTo>
                  <a:pt x="2857" y="1677"/>
                </a:lnTo>
                <a:lnTo>
                  <a:pt x="2883" y="1669"/>
                </a:lnTo>
                <a:lnTo>
                  <a:pt x="2908" y="1658"/>
                </a:lnTo>
                <a:lnTo>
                  <a:pt x="2930" y="1642"/>
                </a:lnTo>
                <a:lnTo>
                  <a:pt x="2948" y="1623"/>
                </a:lnTo>
                <a:lnTo>
                  <a:pt x="2964" y="1601"/>
                </a:lnTo>
                <a:lnTo>
                  <a:pt x="2975" y="1577"/>
                </a:lnTo>
                <a:lnTo>
                  <a:pt x="2982" y="1549"/>
                </a:lnTo>
                <a:lnTo>
                  <a:pt x="2985" y="1521"/>
                </a:lnTo>
                <a:lnTo>
                  <a:pt x="2982" y="1492"/>
                </a:lnTo>
                <a:lnTo>
                  <a:pt x="2975" y="1465"/>
                </a:lnTo>
                <a:lnTo>
                  <a:pt x="2964" y="1441"/>
                </a:lnTo>
                <a:lnTo>
                  <a:pt x="2948" y="1419"/>
                </a:lnTo>
                <a:lnTo>
                  <a:pt x="2930" y="1400"/>
                </a:lnTo>
                <a:lnTo>
                  <a:pt x="2908" y="1384"/>
                </a:lnTo>
                <a:lnTo>
                  <a:pt x="2883" y="1371"/>
                </a:lnTo>
                <a:lnTo>
                  <a:pt x="2857" y="1364"/>
                </a:lnTo>
                <a:lnTo>
                  <a:pt x="2828" y="1362"/>
                </a:lnTo>
                <a:close/>
                <a:moveTo>
                  <a:pt x="977" y="1218"/>
                </a:moveTo>
                <a:lnTo>
                  <a:pt x="1129" y="1218"/>
                </a:lnTo>
                <a:lnTo>
                  <a:pt x="1129" y="1823"/>
                </a:lnTo>
                <a:lnTo>
                  <a:pt x="977" y="1823"/>
                </a:lnTo>
                <a:lnTo>
                  <a:pt x="977" y="1218"/>
                </a:lnTo>
                <a:close/>
                <a:moveTo>
                  <a:pt x="2828" y="1208"/>
                </a:moveTo>
                <a:lnTo>
                  <a:pt x="2873" y="1211"/>
                </a:lnTo>
                <a:lnTo>
                  <a:pt x="2916" y="1219"/>
                </a:lnTo>
                <a:lnTo>
                  <a:pt x="2955" y="1232"/>
                </a:lnTo>
                <a:lnTo>
                  <a:pt x="2992" y="1251"/>
                </a:lnTo>
                <a:lnTo>
                  <a:pt x="3026" y="1273"/>
                </a:lnTo>
                <a:lnTo>
                  <a:pt x="3056" y="1299"/>
                </a:lnTo>
                <a:lnTo>
                  <a:pt x="3082" y="1330"/>
                </a:lnTo>
                <a:lnTo>
                  <a:pt x="3104" y="1363"/>
                </a:lnTo>
                <a:lnTo>
                  <a:pt x="3121" y="1398"/>
                </a:lnTo>
                <a:lnTo>
                  <a:pt x="3134" y="1437"/>
                </a:lnTo>
                <a:lnTo>
                  <a:pt x="3142" y="1479"/>
                </a:lnTo>
                <a:lnTo>
                  <a:pt x="3145" y="1521"/>
                </a:lnTo>
                <a:lnTo>
                  <a:pt x="3142" y="1563"/>
                </a:lnTo>
                <a:lnTo>
                  <a:pt x="3134" y="1604"/>
                </a:lnTo>
                <a:lnTo>
                  <a:pt x="3121" y="1642"/>
                </a:lnTo>
                <a:lnTo>
                  <a:pt x="3104" y="1679"/>
                </a:lnTo>
                <a:lnTo>
                  <a:pt x="3082" y="1712"/>
                </a:lnTo>
                <a:lnTo>
                  <a:pt x="3056" y="1742"/>
                </a:lnTo>
                <a:lnTo>
                  <a:pt x="3026" y="1769"/>
                </a:lnTo>
                <a:lnTo>
                  <a:pt x="2992" y="1791"/>
                </a:lnTo>
                <a:lnTo>
                  <a:pt x="2955" y="1809"/>
                </a:lnTo>
                <a:lnTo>
                  <a:pt x="2916" y="1822"/>
                </a:lnTo>
                <a:lnTo>
                  <a:pt x="2873" y="1831"/>
                </a:lnTo>
                <a:lnTo>
                  <a:pt x="2828" y="1834"/>
                </a:lnTo>
                <a:lnTo>
                  <a:pt x="2783" y="1831"/>
                </a:lnTo>
                <a:lnTo>
                  <a:pt x="2740" y="1822"/>
                </a:lnTo>
                <a:lnTo>
                  <a:pt x="2700" y="1809"/>
                </a:lnTo>
                <a:lnTo>
                  <a:pt x="2663" y="1791"/>
                </a:lnTo>
                <a:lnTo>
                  <a:pt x="2630" y="1769"/>
                </a:lnTo>
                <a:lnTo>
                  <a:pt x="2599" y="1742"/>
                </a:lnTo>
                <a:lnTo>
                  <a:pt x="2573" y="1712"/>
                </a:lnTo>
                <a:lnTo>
                  <a:pt x="2551" y="1679"/>
                </a:lnTo>
                <a:lnTo>
                  <a:pt x="2534" y="1642"/>
                </a:lnTo>
                <a:lnTo>
                  <a:pt x="2521" y="1604"/>
                </a:lnTo>
                <a:lnTo>
                  <a:pt x="2513" y="1563"/>
                </a:lnTo>
                <a:lnTo>
                  <a:pt x="2510" y="1521"/>
                </a:lnTo>
                <a:lnTo>
                  <a:pt x="2513" y="1479"/>
                </a:lnTo>
                <a:lnTo>
                  <a:pt x="2521" y="1437"/>
                </a:lnTo>
                <a:lnTo>
                  <a:pt x="2534" y="1398"/>
                </a:lnTo>
                <a:lnTo>
                  <a:pt x="2551" y="1363"/>
                </a:lnTo>
                <a:lnTo>
                  <a:pt x="2573" y="1330"/>
                </a:lnTo>
                <a:lnTo>
                  <a:pt x="2599" y="1299"/>
                </a:lnTo>
                <a:lnTo>
                  <a:pt x="2630" y="1273"/>
                </a:lnTo>
                <a:lnTo>
                  <a:pt x="2663" y="1251"/>
                </a:lnTo>
                <a:lnTo>
                  <a:pt x="2700" y="1232"/>
                </a:lnTo>
                <a:lnTo>
                  <a:pt x="2740" y="1219"/>
                </a:lnTo>
                <a:lnTo>
                  <a:pt x="2783" y="1211"/>
                </a:lnTo>
                <a:lnTo>
                  <a:pt x="2828" y="1208"/>
                </a:lnTo>
                <a:close/>
                <a:moveTo>
                  <a:pt x="2213" y="1208"/>
                </a:moveTo>
                <a:lnTo>
                  <a:pt x="2242" y="1209"/>
                </a:lnTo>
                <a:lnTo>
                  <a:pt x="2268" y="1211"/>
                </a:lnTo>
                <a:lnTo>
                  <a:pt x="2292" y="1215"/>
                </a:lnTo>
                <a:lnTo>
                  <a:pt x="2312" y="1219"/>
                </a:lnTo>
                <a:lnTo>
                  <a:pt x="2329" y="1223"/>
                </a:lnTo>
                <a:lnTo>
                  <a:pt x="2343" y="1227"/>
                </a:lnTo>
                <a:lnTo>
                  <a:pt x="2351" y="1230"/>
                </a:lnTo>
                <a:lnTo>
                  <a:pt x="2351" y="1392"/>
                </a:lnTo>
                <a:lnTo>
                  <a:pt x="2346" y="1389"/>
                </a:lnTo>
                <a:lnTo>
                  <a:pt x="2335" y="1384"/>
                </a:lnTo>
                <a:lnTo>
                  <a:pt x="2321" y="1377"/>
                </a:lnTo>
                <a:lnTo>
                  <a:pt x="2302" y="1371"/>
                </a:lnTo>
                <a:lnTo>
                  <a:pt x="2279" y="1365"/>
                </a:lnTo>
                <a:lnTo>
                  <a:pt x="2253" y="1360"/>
                </a:lnTo>
                <a:lnTo>
                  <a:pt x="2223" y="1359"/>
                </a:lnTo>
                <a:lnTo>
                  <a:pt x="2192" y="1362"/>
                </a:lnTo>
                <a:lnTo>
                  <a:pt x="2163" y="1369"/>
                </a:lnTo>
                <a:lnTo>
                  <a:pt x="2136" y="1381"/>
                </a:lnTo>
                <a:lnTo>
                  <a:pt x="2113" y="1396"/>
                </a:lnTo>
                <a:lnTo>
                  <a:pt x="2095" y="1415"/>
                </a:lnTo>
                <a:lnTo>
                  <a:pt x="2079" y="1437"/>
                </a:lnTo>
                <a:lnTo>
                  <a:pt x="2067" y="1463"/>
                </a:lnTo>
                <a:lnTo>
                  <a:pt x="2060" y="1490"/>
                </a:lnTo>
                <a:lnTo>
                  <a:pt x="2058" y="1521"/>
                </a:lnTo>
                <a:lnTo>
                  <a:pt x="2060" y="1550"/>
                </a:lnTo>
                <a:lnTo>
                  <a:pt x="2066" y="1578"/>
                </a:lnTo>
                <a:lnTo>
                  <a:pt x="2078" y="1602"/>
                </a:lnTo>
                <a:lnTo>
                  <a:pt x="2093" y="1625"/>
                </a:lnTo>
                <a:lnTo>
                  <a:pt x="2112" y="1644"/>
                </a:lnTo>
                <a:lnTo>
                  <a:pt x="2135" y="1660"/>
                </a:lnTo>
                <a:lnTo>
                  <a:pt x="2162" y="1672"/>
                </a:lnTo>
                <a:lnTo>
                  <a:pt x="2191" y="1679"/>
                </a:lnTo>
                <a:lnTo>
                  <a:pt x="2223" y="1682"/>
                </a:lnTo>
                <a:lnTo>
                  <a:pt x="2253" y="1680"/>
                </a:lnTo>
                <a:lnTo>
                  <a:pt x="2279" y="1676"/>
                </a:lnTo>
                <a:lnTo>
                  <a:pt x="2301" y="1671"/>
                </a:lnTo>
                <a:lnTo>
                  <a:pt x="2321" y="1664"/>
                </a:lnTo>
                <a:lnTo>
                  <a:pt x="2335" y="1658"/>
                </a:lnTo>
                <a:lnTo>
                  <a:pt x="2346" y="1653"/>
                </a:lnTo>
                <a:lnTo>
                  <a:pt x="2351" y="1649"/>
                </a:lnTo>
                <a:lnTo>
                  <a:pt x="2351" y="1812"/>
                </a:lnTo>
                <a:lnTo>
                  <a:pt x="2339" y="1816"/>
                </a:lnTo>
                <a:lnTo>
                  <a:pt x="2322" y="1820"/>
                </a:lnTo>
                <a:lnTo>
                  <a:pt x="2300" y="1826"/>
                </a:lnTo>
                <a:lnTo>
                  <a:pt x="2275" y="1830"/>
                </a:lnTo>
                <a:lnTo>
                  <a:pt x="2245" y="1833"/>
                </a:lnTo>
                <a:lnTo>
                  <a:pt x="2213" y="1834"/>
                </a:lnTo>
                <a:lnTo>
                  <a:pt x="2174" y="1832"/>
                </a:lnTo>
                <a:lnTo>
                  <a:pt x="2136" y="1826"/>
                </a:lnTo>
                <a:lnTo>
                  <a:pt x="2100" y="1815"/>
                </a:lnTo>
                <a:lnTo>
                  <a:pt x="2065" y="1801"/>
                </a:lnTo>
                <a:lnTo>
                  <a:pt x="2033" y="1783"/>
                </a:lnTo>
                <a:lnTo>
                  <a:pt x="2002" y="1762"/>
                </a:lnTo>
                <a:lnTo>
                  <a:pt x="1975" y="1737"/>
                </a:lnTo>
                <a:lnTo>
                  <a:pt x="1952" y="1710"/>
                </a:lnTo>
                <a:lnTo>
                  <a:pt x="1931" y="1678"/>
                </a:lnTo>
                <a:lnTo>
                  <a:pt x="1915" y="1643"/>
                </a:lnTo>
                <a:lnTo>
                  <a:pt x="1903" y="1605"/>
                </a:lnTo>
                <a:lnTo>
                  <a:pt x="1896" y="1564"/>
                </a:lnTo>
                <a:lnTo>
                  <a:pt x="1892" y="1521"/>
                </a:lnTo>
                <a:lnTo>
                  <a:pt x="1896" y="1477"/>
                </a:lnTo>
                <a:lnTo>
                  <a:pt x="1904" y="1434"/>
                </a:lnTo>
                <a:lnTo>
                  <a:pt x="1917" y="1395"/>
                </a:lnTo>
                <a:lnTo>
                  <a:pt x="1934" y="1359"/>
                </a:lnTo>
                <a:lnTo>
                  <a:pt x="1957" y="1326"/>
                </a:lnTo>
                <a:lnTo>
                  <a:pt x="1984" y="1296"/>
                </a:lnTo>
                <a:lnTo>
                  <a:pt x="2014" y="1271"/>
                </a:lnTo>
                <a:lnTo>
                  <a:pt x="2047" y="1249"/>
                </a:lnTo>
                <a:lnTo>
                  <a:pt x="2085" y="1231"/>
                </a:lnTo>
                <a:lnTo>
                  <a:pt x="2125" y="1218"/>
                </a:lnTo>
                <a:lnTo>
                  <a:pt x="2168" y="1211"/>
                </a:lnTo>
                <a:lnTo>
                  <a:pt x="2213" y="1208"/>
                </a:lnTo>
                <a:close/>
                <a:moveTo>
                  <a:pt x="630" y="1208"/>
                </a:moveTo>
                <a:lnTo>
                  <a:pt x="660" y="1209"/>
                </a:lnTo>
                <a:lnTo>
                  <a:pt x="687" y="1211"/>
                </a:lnTo>
                <a:lnTo>
                  <a:pt x="711" y="1215"/>
                </a:lnTo>
                <a:lnTo>
                  <a:pt x="731" y="1219"/>
                </a:lnTo>
                <a:lnTo>
                  <a:pt x="748" y="1223"/>
                </a:lnTo>
                <a:lnTo>
                  <a:pt x="760" y="1227"/>
                </a:lnTo>
                <a:lnTo>
                  <a:pt x="769" y="1230"/>
                </a:lnTo>
                <a:lnTo>
                  <a:pt x="769" y="1392"/>
                </a:lnTo>
                <a:lnTo>
                  <a:pt x="763" y="1389"/>
                </a:lnTo>
                <a:lnTo>
                  <a:pt x="754" y="1384"/>
                </a:lnTo>
                <a:lnTo>
                  <a:pt x="739" y="1377"/>
                </a:lnTo>
                <a:lnTo>
                  <a:pt x="721" y="1371"/>
                </a:lnTo>
                <a:lnTo>
                  <a:pt x="697" y="1365"/>
                </a:lnTo>
                <a:lnTo>
                  <a:pt x="671" y="1360"/>
                </a:lnTo>
                <a:lnTo>
                  <a:pt x="642" y="1359"/>
                </a:lnTo>
                <a:lnTo>
                  <a:pt x="611" y="1362"/>
                </a:lnTo>
                <a:lnTo>
                  <a:pt x="581" y="1369"/>
                </a:lnTo>
                <a:lnTo>
                  <a:pt x="555" y="1381"/>
                </a:lnTo>
                <a:lnTo>
                  <a:pt x="532" y="1396"/>
                </a:lnTo>
                <a:lnTo>
                  <a:pt x="513" y="1415"/>
                </a:lnTo>
                <a:lnTo>
                  <a:pt x="497" y="1437"/>
                </a:lnTo>
                <a:lnTo>
                  <a:pt x="485" y="1463"/>
                </a:lnTo>
                <a:lnTo>
                  <a:pt x="479" y="1490"/>
                </a:lnTo>
                <a:lnTo>
                  <a:pt x="475" y="1521"/>
                </a:lnTo>
                <a:lnTo>
                  <a:pt x="479" y="1550"/>
                </a:lnTo>
                <a:lnTo>
                  <a:pt x="485" y="1578"/>
                </a:lnTo>
                <a:lnTo>
                  <a:pt x="496" y="1602"/>
                </a:lnTo>
                <a:lnTo>
                  <a:pt x="512" y="1625"/>
                </a:lnTo>
                <a:lnTo>
                  <a:pt x="531" y="1644"/>
                </a:lnTo>
                <a:lnTo>
                  <a:pt x="554" y="1660"/>
                </a:lnTo>
                <a:lnTo>
                  <a:pt x="580" y="1672"/>
                </a:lnTo>
                <a:lnTo>
                  <a:pt x="610" y="1679"/>
                </a:lnTo>
                <a:lnTo>
                  <a:pt x="642" y="1682"/>
                </a:lnTo>
                <a:lnTo>
                  <a:pt x="671" y="1680"/>
                </a:lnTo>
                <a:lnTo>
                  <a:pt x="697" y="1676"/>
                </a:lnTo>
                <a:lnTo>
                  <a:pt x="719" y="1671"/>
                </a:lnTo>
                <a:lnTo>
                  <a:pt x="738" y="1664"/>
                </a:lnTo>
                <a:lnTo>
                  <a:pt x="753" y="1658"/>
                </a:lnTo>
                <a:lnTo>
                  <a:pt x="763" y="1653"/>
                </a:lnTo>
                <a:lnTo>
                  <a:pt x="769" y="1649"/>
                </a:lnTo>
                <a:lnTo>
                  <a:pt x="769" y="1812"/>
                </a:lnTo>
                <a:lnTo>
                  <a:pt x="757" y="1816"/>
                </a:lnTo>
                <a:lnTo>
                  <a:pt x="740" y="1820"/>
                </a:lnTo>
                <a:lnTo>
                  <a:pt x="718" y="1826"/>
                </a:lnTo>
                <a:lnTo>
                  <a:pt x="692" y="1830"/>
                </a:lnTo>
                <a:lnTo>
                  <a:pt x="663" y="1833"/>
                </a:lnTo>
                <a:lnTo>
                  <a:pt x="630" y="1834"/>
                </a:lnTo>
                <a:lnTo>
                  <a:pt x="592" y="1832"/>
                </a:lnTo>
                <a:lnTo>
                  <a:pt x="554" y="1826"/>
                </a:lnTo>
                <a:lnTo>
                  <a:pt x="518" y="1815"/>
                </a:lnTo>
                <a:lnTo>
                  <a:pt x="484" y="1801"/>
                </a:lnTo>
                <a:lnTo>
                  <a:pt x="451" y="1783"/>
                </a:lnTo>
                <a:lnTo>
                  <a:pt x="421" y="1762"/>
                </a:lnTo>
                <a:lnTo>
                  <a:pt x="394" y="1737"/>
                </a:lnTo>
                <a:lnTo>
                  <a:pt x="370" y="1710"/>
                </a:lnTo>
                <a:lnTo>
                  <a:pt x="350" y="1678"/>
                </a:lnTo>
                <a:lnTo>
                  <a:pt x="333" y="1643"/>
                </a:lnTo>
                <a:lnTo>
                  <a:pt x="322" y="1605"/>
                </a:lnTo>
                <a:lnTo>
                  <a:pt x="314" y="1564"/>
                </a:lnTo>
                <a:lnTo>
                  <a:pt x="311" y="1521"/>
                </a:lnTo>
                <a:lnTo>
                  <a:pt x="314" y="1477"/>
                </a:lnTo>
                <a:lnTo>
                  <a:pt x="323" y="1434"/>
                </a:lnTo>
                <a:lnTo>
                  <a:pt x="335" y="1395"/>
                </a:lnTo>
                <a:lnTo>
                  <a:pt x="353" y="1359"/>
                </a:lnTo>
                <a:lnTo>
                  <a:pt x="375" y="1326"/>
                </a:lnTo>
                <a:lnTo>
                  <a:pt x="402" y="1296"/>
                </a:lnTo>
                <a:lnTo>
                  <a:pt x="433" y="1271"/>
                </a:lnTo>
                <a:lnTo>
                  <a:pt x="466" y="1249"/>
                </a:lnTo>
                <a:lnTo>
                  <a:pt x="503" y="1231"/>
                </a:lnTo>
                <a:lnTo>
                  <a:pt x="544" y="1218"/>
                </a:lnTo>
                <a:lnTo>
                  <a:pt x="585" y="1211"/>
                </a:lnTo>
                <a:lnTo>
                  <a:pt x="630" y="1208"/>
                </a:lnTo>
                <a:close/>
                <a:moveTo>
                  <a:pt x="1556" y="1208"/>
                </a:moveTo>
                <a:lnTo>
                  <a:pt x="1583" y="1209"/>
                </a:lnTo>
                <a:lnTo>
                  <a:pt x="1610" y="1211"/>
                </a:lnTo>
                <a:lnTo>
                  <a:pt x="1634" y="1213"/>
                </a:lnTo>
                <a:lnTo>
                  <a:pt x="1656" y="1217"/>
                </a:lnTo>
                <a:lnTo>
                  <a:pt x="1675" y="1220"/>
                </a:lnTo>
                <a:lnTo>
                  <a:pt x="1689" y="1223"/>
                </a:lnTo>
                <a:lnTo>
                  <a:pt x="1699" y="1226"/>
                </a:lnTo>
                <a:lnTo>
                  <a:pt x="1704" y="1227"/>
                </a:lnTo>
                <a:lnTo>
                  <a:pt x="1704" y="1356"/>
                </a:lnTo>
                <a:lnTo>
                  <a:pt x="1700" y="1355"/>
                </a:lnTo>
                <a:lnTo>
                  <a:pt x="1691" y="1353"/>
                </a:lnTo>
                <a:lnTo>
                  <a:pt x="1679" y="1350"/>
                </a:lnTo>
                <a:lnTo>
                  <a:pt x="1663" y="1347"/>
                </a:lnTo>
                <a:lnTo>
                  <a:pt x="1645" y="1343"/>
                </a:lnTo>
                <a:lnTo>
                  <a:pt x="1625" y="1340"/>
                </a:lnTo>
                <a:lnTo>
                  <a:pt x="1605" y="1338"/>
                </a:lnTo>
                <a:lnTo>
                  <a:pt x="1586" y="1337"/>
                </a:lnTo>
                <a:lnTo>
                  <a:pt x="1557" y="1339"/>
                </a:lnTo>
                <a:lnTo>
                  <a:pt x="1534" y="1344"/>
                </a:lnTo>
                <a:lnTo>
                  <a:pt x="1515" y="1351"/>
                </a:lnTo>
                <a:lnTo>
                  <a:pt x="1502" y="1362"/>
                </a:lnTo>
                <a:lnTo>
                  <a:pt x="1494" y="1373"/>
                </a:lnTo>
                <a:lnTo>
                  <a:pt x="1491" y="1387"/>
                </a:lnTo>
                <a:lnTo>
                  <a:pt x="1494" y="1402"/>
                </a:lnTo>
                <a:lnTo>
                  <a:pt x="1501" y="1413"/>
                </a:lnTo>
                <a:lnTo>
                  <a:pt x="1511" y="1423"/>
                </a:lnTo>
                <a:lnTo>
                  <a:pt x="1523" y="1430"/>
                </a:lnTo>
                <a:lnTo>
                  <a:pt x="1536" y="1436"/>
                </a:lnTo>
                <a:lnTo>
                  <a:pt x="1549" y="1441"/>
                </a:lnTo>
                <a:lnTo>
                  <a:pt x="1560" y="1445"/>
                </a:lnTo>
                <a:lnTo>
                  <a:pt x="1602" y="1458"/>
                </a:lnTo>
                <a:lnTo>
                  <a:pt x="1634" y="1470"/>
                </a:lnTo>
                <a:lnTo>
                  <a:pt x="1661" y="1484"/>
                </a:lnTo>
                <a:lnTo>
                  <a:pt x="1684" y="1501"/>
                </a:lnTo>
                <a:lnTo>
                  <a:pt x="1703" y="1519"/>
                </a:lnTo>
                <a:lnTo>
                  <a:pt x="1719" y="1539"/>
                </a:lnTo>
                <a:lnTo>
                  <a:pt x="1731" y="1560"/>
                </a:lnTo>
                <a:lnTo>
                  <a:pt x="1740" y="1583"/>
                </a:lnTo>
                <a:lnTo>
                  <a:pt x="1745" y="1606"/>
                </a:lnTo>
                <a:lnTo>
                  <a:pt x="1746" y="1630"/>
                </a:lnTo>
                <a:lnTo>
                  <a:pt x="1744" y="1664"/>
                </a:lnTo>
                <a:lnTo>
                  <a:pt x="1737" y="1694"/>
                </a:lnTo>
                <a:lnTo>
                  <a:pt x="1727" y="1720"/>
                </a:lnTo>
                <a:lnTo>
                  <a:pt x="1712" y="1744"/>
                </a:lnTo>
                <a:lnTo>
                  <a:pt x="1696" y="1764"/>
                </a:lnTo>
                <a:lnTo>
                  <a:pt x="1676" y="1781"/>
                </a:lnTo>
                <a:lnTo>
                  <a:pt x="1654" y="1796"/>
                </a:lnTo>
                <a:lnTo>
                  <a:pt x="1630" y="1809"/>
                </a:lnTo>
                <a:lnTo>
                  <a:pt x="1604" y="1818"/>
                </a:lnTo>
                <a:lnTo>
                  <a:pt x="1578" y="1826"/>
                </a:lnTo>
                <a:lnTo>
                  <a:pt x="1551" y="1830"/>
                </a:lnTo>
                <a:lnTo>
                  <a:pt x="1524" y="1833"/>
                </a:lnTo>
                <a:lnTo>
                  <a:pt x="1498" y="1834"/>
                </a:lnTo>
                <a:lnTo>
                  <a:pt x="1467" y="1833"/>
                </a:lnTo>
                <a:lnTo>
                  <a:pt x="1439" y="1832"/>
                </a:lnTo>
                <a:lnTo>
                  <a:pt x="1412" y="1829"/>
                </a:lnTo>
                <a:lnTo>
                  <a:pt x="1388" y="1827"/>
                </a:lnTo>
                <a:lnTo>
                  <a:pt x="1368" y="1823"/>
                </a:lnTo>
                <a:lnTo>
                  <a:pt x="1351" y="1820"/>
                </a:lnTo>
                <a:lnTo>
                  <a:pt x="1339" y="1818"/>
                </a:lnTo>
                <a:lnTo>
                  <a:pt x="1334" y="1817"/>
                </a:lnTo>
                <a:lnTo>
                  <a:pt x="1334" y="1678"/>
                </a:lnTo>
                <a:lnTo>
                  <a:pt x="1343" y="1680"/>
                </a:lnTo>
                <a:lnTo>
                  <a:pt x="1356" y="1684"/>
                </a:lnTo>
                <a:lnTo>
                  <a:pt x="1375" y="1688"/>
                </a:lnTo>
                <a:lnTo>
                  <a:pt x="1397" y="1693"/>
                </a:lnTo>
                <a:lnTo>
                  <a:pt x="1422" y="1697"/>
                </a:lnTo>
                <a:lnTo>
                  <a:pt x="1448" y="1700"/>
                </a:lnTo>
                <a:lnTo>
                  <a:pt x="1477" y="1701"/>
                </a:lnTo>
                <a:lnTo>
                  <a:pt x="1507" y="1699"/>
                </a:lnTo>
                <a:lnTo>
                  <a:pt x="1531" y="1696"/>
                </a:lnTo>
                <a:lnTo>
                  <a:pt x="1552" y="1690"/>
                </a:lnTo>
                <a:lnTo>
                  <a:pt x="1568" y="1681"/>
                </a:lnTo>
                <a:lnTo>
                  <a:pt x="1578" y="1671"/>
                </a:lnTo>
                <a:lnTo>
                  <a:pt x="1585" y="1658"/>
                </a:lnTo>
                <a:lnTo>
                  <a:pt x="1587" y="1644"/>
                </a:lnTo>
                <a:lnTo>
                  <a:pt x="1585" y="1629"/>
                </a:lnTo>
                <a:lnTo>
                  <a:pt x="1578" y="1618"/>
                </a:lnTo>
                <a:lnTo>
                  <a:pt x="1567" y="1607"/>
                </a:lnTo>
                <a:lnTo>
                  <a:pt x="1553" y="1598"/>
                </a:lnTo>
                <a:lnTo>
                  <a:pt x="1537" y="1590"/>
                </a:lnTo>
                <a:lnTo>
                  <a:pt x="1520" y="1584"/>
                </a:lnTo>
                <a:lnTo>
                  <a:pt x="1509" y="1581"/>
                </a:lnTo>
                <a:lnTo>
                  <a:pt x="1498" y="1577"/>
                </a:lnTo>
                <a:lnTo>
                  <a:pt x="1487" y="1574"/>
                </a:lnTo>
                <a:lnTo>
                  <a:pt x="1462" y="1565"/>
                </a:lnTo>
                <a:lnTo>
                  <a:pt x="1439" y="1555"/>
                </a:lnTo>
                <a:lnTo>
                  <a:pt x="1416" y="1542"/>
                </a:lnTo>
                <a:lnTo>
                  <a:pt x="1396" y="1528"/>
                </a:lnTo>
                <a:lnTo>
                  <a:pt x="1378" y="1512"/>
                </a:lnTo>
                <a:lnTo>
                  <a:pt x="1363" y="1494"/>
                </a:lnTo>
                <a:lnTo>
                  <a:pt x="1350" y="1473"/>
                </a:lnTo>
                <a:lnTo>
                  <a:pt x="1341" y="1451"/>
                </a:lnTo>
                <a:lnTo>
                  <a:pt x="1334" y="1425"/>
                </a:lnTo>
                <a:lnTo>
                  <a:pt x="1332" y="1396"/>
                </a:lnTo>
                <a:lnTo>
                  <a:pt x="1334" y="1364"/>
                </a:lnTo>
                <a:lnTo>
                  <a:pt x="1342" y="1333"/>
                </a:lnTo>
                <a:lnTo>
                  <a:pt x="1354" y="1306"/>
                </a:lnTo>
                <a:lnTo>
                  <a:pt x="1371" y="1281"/>
                </a:lnTo>
                <a:lnTo>
                  <a:pt x="1392" y="1259"/>
                </a:lnTo>
                <a:lnTo>
                  <a:pt x="1417" y="1241"/>
                </a:lnTo>
                <a:lnTo>
                  <a:pt x="1446" y="1227"/>
                </a:lnTo>
                <a:lnTo>
                  <a:pt x="1479" y="1216"/>
                </a:lnTo>
                <a:lnTo>
                  <a:pt x="1515" y="1210"/>
                </a:lnTo>
                <a:lnTo>
                  <a:pt x="1556" y="1208"/>
                </a:lnTo>
                <a:close/>
                <a:moveTo>
                  <a:pt x="3381" y="493"/>
                </a:moveTo>
                <a:lnTo>
                  <a:pt x="3400" y="496"/>
                </a:lnTo>
                <a:lnTo>
                  <a:pt x="3418" y="503"/>
                </a:lnTo>
                <a:lnTo>
                  <a:pt x="3434" y="515"/>
                </a:lnTo>
                <a:lnTo>
                  <a:pt x="3446" y="531"/>
                </a:lnTo>
                <a:lnTo>
                  <a:pt x="3453" y="548"/>
                </a:lnTo>
                <a:lnTo>
                  <a:pt x="3456" y="569"/>
                </a:lnTo>
                <a:lnTo>
                  <a:pt x="3456" y="727"/>
                </a:lnTo>
                <a:lnTo>
                  <a:pt x="3453" y="748"/>
                </a:lnTo>
                <a:lnTo>
                  <a:pt x="3446" y="766"/>
                </a:lnTo>
                <a:lnTo>
                  <a:pt x="3434" y="780"/>
                </a:lnTo>
                <a:lnTo>
                  <a:pt x="3418" y="793"/>
                </a:lnTo>
                <a:lnTo>
                  <a:pt x="3400" y="801"/>
                </a:lnTo>
                <a:lnTo>
                  <a:pt x="3381" y="803"/>
                </a:lnTo>
                <a:lnTo>
                  <a:pt x="3361" y="801"/>
                </a:lnTo>
                <a:lnTo>
                  <a:pt x="3343" y="793"/>
                </a:lnTo>
                <a:lnTo>
                  <a:pt x="3328" y="780"/>
                </a:lnTo>
                <a:lnTo>
                  <a:pt x="3316" y="766"/>
                </a:lnTo>
                <a:lnTo>
                  <a:pt x="3308" y="748"/>
                </a:lnTo>
                <a:lnTo>
                  <a:pt x="3306" y="727"/>
                </a:lnTo>
                <a:lnTo>
                  <a:pt x="3306" y="569"/>
                </a:lnTo>
                <a:lnTo>
                  <a:pt x="3308" y="548"/>
                </a:lnTo>
                <a:lnTo>
                  <a:pt x="3316" y="531"/>
                </a:lnTo>
                <a:lnTo>
                  <a:pt x="3328" y="515"/>
                </a:lnTo>
                <a:lnTo>
                  <a:pt x="3343" y="503"/>
                </a:lnTo>
                <a:lnTo>
                  <a:pt x="3361" y="496"/>
                </a:lnTo>
                <a:lnTo>
                  <a:pt x="3381" y="493"/>
                </a:lnTo>
                <a:close/>
                <a:moveTo>
                  <a:pt x="1728" y="493"/>
                </a:moveTo>
                <a:lnTo>
                  <a:pt x="1748" y="496"/>
                </a:lnTo>
                <a:lnTo>
                  <a:pt x="1766" y="503"/>
                </a:lnTo>
                <a:lnTo>
                  <a:pt x="1781" y="515"/>
                </a:lnTo>
                <a:lnTo>
                  <a:pt x="1793" y="531"/>
                </a:lnTo>
                <a:lnTo>
                  <a:pt x="1800" y="548"/>
                </a:lnTo>
                <a:lnTo>
                  <a:pt x="1803" y="569"/>
                </a:lnTo>
                <a:lnTo>
                  <a:pt x="1803" y="727"/>
                </a:lnTo>
                <a:lnTo>
                  <a:pt x="1800" y="748"/>
                </a:lnTo>
                <a:lnTo>
                  <a:pt x="1793" y="766"/>
                </a:lnTo>
                <a:lnTo>
                  <a:pt x="1781" y="780"/>
                </a:lnTo>
                <a:lnTo>
                  <a:pt x="1766" y="793"/>
                </a:lnTo>
                <a:lnTo>
                  <a:pt x="1748" y="801"/>
                </a:lnTo>
                <a:lnTo>
                  <a:pt x="1728" y="803"/>
                </a:lnTo>
                <a:lnTo>
                  <a:pt x="1708" y="801"/>
                </a:lnTo>
                <a:lnTo>
                  <a:pt x="1690" y="793"/>
                </a:lnTo>
                <a:lnTo>
                  <a:pt x="1675" y="780"/>
                </a:lnTo>
                <a:lnTo>
                  <a:pt x="1663" y="766"/>
                </a:lnTo>
                <a:lnTo>
                  <a:pt x="1656" y="748"/>
                </a:lnTo>
                <a:lnTo>
                  <a:pt x="1653" y="727"/>
                </a:lnTo>
                <a:lnTo>
                  <a:pt x="1653" y="569"/>
                </a:lnTo>
                <a:lnTo>
                  <a:pt x="1656" y="548"/>
                </a:lnTo>
                <a:lnTo>
                  <a:pt x="1663" y="531"/>
                </a:lnTo>
                <a:lnTo>
                  <a:pt x="1675" y="515"/>
                </a:lnTo>
                <a:lnTo>
                  <a:pt x="1690" y="503"/>
                </a:lnTo>
                <a:lnTo>
                  <a:pt x="1708" y="496"/>
                </a:lnTo>
                <a:lnTo>
                  <a:pt x="1728" y="493"/>
                </a:lnTo>
                <a:close/>
                <a:moveTo>
                  <a:pt x="75" y="493"/>
                </a:moveTo>
                <a:lnTo>
                  <a:pt x="95" y="496"/>
                </a:lnTo>
                <a:lnTo>
                  <a:pt x="113" y="503"/>
                </a:lnTo>
                <a:lnTo>
                  <a:pt x="129" y="515"/>
                </a:lnTo>
                <a:lnTo>
                  <a:pt x="140" y="531"/>
                </a:lnTo>
                <a:lnTo>
                  <a:pt x="148" y="548"/>
                </a:lnTo>
                <a:lnTo>
                  <a:pt x="151" y="569"/>
                </a:lnTo>
                <a:lnTo>
                  <a:pt x="151" y="727"/>
                </a:lnTo>
                <a:lnTo>
                  <a:pt x="148" y="748"/>
                </a:lnTo>
                <a:lnTo>
                  <a:pt x="140" y="766"/>
                </a:lnTo>
                <a:lnTo>
                  <a:pt x="129" y="780"/>
                </a:lnTo>
                <a:lnTo>
                  <a:pt x="113" y="793"/>
                </a:lnTo>
                <a:lnTo>
                  <a:pt x="95" y="801"/>
                </a:lnTo>
                <a:lnTo>
                  <a:pt x="75" y="803"/>
                </a:lnTo>
                <a:lnTo>
                  <a:pt x="56" y="801"/>
                </a:lnTo>
                <a:lnTo>
                  <a:pt x="38" y="793"/>
                </a:lnTo>
                <a:lnTo>
                  <a:pt x="22" y="780"/>
                </a:lnTo>
                <a:lnTo>
                  <a:pt x="10" y="766"/>
                </a:lnTo>
                <a:lnTo>
                  <a:pt x="3" y="748"/>
                </a:lnTo>
                <a:lnTo>
                  <a:pt x="0" y="727"/>
                </a:lnTo>
                <a:lnTo>
                  <a:pt x="0" y="569"/>
                </a:lnTo>
                <a:lnTo>
                  <a:pt x="3" y="548"/>
                </a:lnTo>
                <a:lnTo>
                  <a:pt x="10" y="531"/>
                </a:lnTo>
                <a:lnTo>
                  <a:pt x="22" y="515"/>
                </a:lnTo>
                <a:lnTo>
                  <a:pt x="38" y="503"/>
                </a:lnTo>
                <a:lnTo>
                  <a:pt x="56" y="496"/>
                </a:lnTo>
                <a:lnTo>
                  <a:pt x="75" y="493"/>
                </a:lnTo>
                <a:close/>
                <a:moveTo>
                  <a:pt x="2968" y="285"/>
                </a:moveTo>
                <a:lnTo>
                  <a:pt x="2988" y="287"/>
                </a:lnTo>
                <a:lnTo>
                  <a:pt x="3006" y="295"/>
                </a:lnTo>
                <a:lnTo>
                  <a:pt x="3021" y="307"/>
                </a:lnTo>
                <a:lnTo>
                  <a:pt x="3033" y="322"/>
                </a:lnTo>
                <a:lnTo>
                  <a:pt x="3040" y="340"/>
                </a:lnTo>
                <a:lnTo>
                  <a:pt x="3043" y="360"/>
                </a:lnTo>
                <a:lnTo>
                  <a:pt x="3043" y="727"/>
                </a:lnTo>
                <a:lnTo>
                  <a:pt x="3040" y="748"/>
                </a:lnTo>
                <a:lnTo>
                  <a:pt x="3033" y="766"/>
                </a:lnTo>
                <a:lnTo>
                  <a:pt x="3021" y="780"/>
                </a:lnTo>
                <a:lnTo>
                  <a:pt x="3006" y="793"/>
                </a:lnTo>
                <a:lnTo>
                  <a:pt x="2988" y="801"/>
                </a:lnTo>
                <a:lnTo>
                  <a:pt x="2968" y="803"/>
                </a:lnTo>
                <a:lnTo>
                  <a:pt x="2947" y="801"/>
                </a:lnTo>
                <a:lnTo>
                  <a:pt x="2929" y="793"/>
                </a:lnTo>
                <a:lnTo>
                  <a:pt x="2915" y="780"/>
                </a:lnTo>
                <a:lnTo>
                  <a:pt x="2903" y="766"/>
                </a:lnTo>
                <a:lnTo>
                  <a:pt x="2895" y="748"/>
                </a:lnTo>
                <a:lnTo>
                  <a:pt x="2893" y="727"/>
                </a:lnTo>
                <a:lnTo>
                  <a:pt x="2893" y="360"/>
                </a:lnTo>
                <a:lnTo>
                  <a:pt x="2895" y="340"/>
                </a:lnTo>
                <a:lnTo>
                  <a:pt x="2903" y="322"/>
                </a:lnTo>
                <a:lnTo>
                  <a:pt x="2915" y="307"/>
                </a:lnTo>
                <a:lnTo>
                  <a:pt x="2929" y="295"/>
                </a:lnTo>
                <a:lnTo>
                  <a:pt x="2947" y="287"/>
                </a:lnTo>
                <a:lnTo>
                  <a:pt x="2968" y="285"/>
                </a:lnTo>
                <a:close/>
                <a:moveTo>
                  <a:pt x="2142" y="285"/>
                </a:moveTo>
                <a:lnTo>
                  <a:pt x="2162" y="287"/>
                </a:lnTo>
                <a:lnTo>
                  <a:pt x="2179" y="295"/>
                </a:lnTo>
                <a:lnTo>
                  <a:pt x="2194" y="307"/>
                </a:lnTo>
                <a:lnTo>
                  <a:pt x="2207" y="322"/>
                </a:lnTo>
                <a:lnTo>
                  <a:pt x="2214" y="340"/>
                </a:lnTo>
                <a:lnTo>
                  <a:pt x="2216" y="360"/>
                </a:lnTo>
                <a:lnTo>
                  <a:pt x="2216" y="727"/>
                </a:lnTo>
                <a:lnTo>
                  <a:pt x="2214" y="748"/>
                </a:lnTo>
                <a:lnTo>
                  <a:pt x="2207" y="766"/>
                </a:lnTo>
                <a:lnTo>
                  <a:pt x="2194" y="780"/>
                </a:lnTo>
                <a:lnTo>
                  <a:pt x="2179" y="793"/>
                </a:lnTo>
                <a:lnTo>
                  <a:pt x="2162" y="801"/>
                </a:lnTo>
                <a:lnTo>
                  <a:pt x="2142" y="803"/>
                </a:lnTo>
                <a:lnTo>
                  <a:pt x="2122" y="801"/>
                </a:lnTo>
                <a:lnTo>
                  <a:pt x="2104" y="793"/>
                </a:lnTo>
                <a:lnTo>
                  <a:pt x="2088" y="780"/>
                </a:lnTo>
                <a:lnTo>
                  <a:pt x="2077" y="766"/>
                </a:lnTo>
                <a:lnTo>
                  <a:pt x="2069" y="748"/>
                </a:lnTo>
                <a:lnTo>
                  <a:pt x="2066" y="727"/>
                </a:lnTo>
                <a:lnTo>
                  <a:pt x="2066" y="360"/>
                </a:lnTo>
                <a:lnTo>
                  <a:pt x="2069" y="340"/>
                </a:lnTo>
                <a:lnTo>
                  <a:pt x="2077" y="322"/>
                </a:lnTo>
                <a:lnTo>
                  <a:pt x="2088" y="307"/>
                </a:lnTo>
                <a:lnTo>
                  <a:pt x="2104" y="295"/>
                </a:lnTo>
                <a:lnTo>
                  <a:pt x="2122" y="287"/>
                </a:lnTo>
                <a:lnTo>
                  <a:pt x="2142" y="285"/>
                </a:lnTo>
                <a:close/>
                <a:moveTo>
                  <a:pt x="1315" y="285"/>
                </a:moveTo>
                <a:lnTo>
                  <a:pt x="1335" y="287"/>
                </a:lnTo>
                <a:lnTo>
                  <a:pt x="1353" y="295"/>
                </a:lnTo>
                <a:lnTo>
                  <a:pt x="1368" y="307"/>
                </a:lnTo>
                <a:lnTo>
                  <a:pt x="1380" y="322"/>
                </a:lnTo>
                <a:lnTo>
                  <a:pt x="1388" y="340"/>
                </a:lnTo>
                <a:lnTo>
                  <a:pt x="1390" y="360"/>
                </a:lnTo>
                <a:lnTo>
                  <a:pt x="1390" y="727"/>
                </a:lnTo>
                <a:lnTo>
                  <a:pt x="1388" y="748"/>
                </a:lnTo>
                <a:lnTo>
                  <a:pt x="1380" y="766"/>
                </a:lnTo>
                <a:lnTo>
                  <a:pt x="1368" y="780"/>
                </a:lnTo>
                <a:lnTo>
                  <a:pt x="1353" y="793"/>
                </a:lnTo>
                <a:lnTo>
                  <a:pt x="1335" y="801"/>
                </a:lnTo>
                <a:lnTo>
                  <a:pt x="1315" y="803"/>
                </a:lnTo>
                <a:lnTo>
                  <a:pt x="1295" y="801"/>
                </a:lnTo>
                <a:lnTo>
                  <a:pt x="1277" y="793"/>
                </a:lnTo>
                <a:lnTo>
                  <a:pt x="1262" y="780"/>
                </a:lnTo>
                <a:lnTo>
                  <a:pt x="1250" y="766"/>
                </a:lnTo>
                <a:lnTo>
                  <a:pt x="1242" y="748"/>
                </a:lnTo>
                <a:lnTo>
                  <a:pt x="1240" y="727"/>
                </a:lnTo>
                <a:lnTo>
                  <a:pt x="1240" y="360"/>
                </a:lnTo>
                <a:lnTo>
                  <a:pt x="1242" y="340"/>
                </a:lnTo>
                <a:lnTo>
                  <a:pt x="1250" y="322"/>
                </a:lnTo>
                <a:lnTo>
                  <a:pt x="1262" y="307"/>
                </a:lnTo>
                <a:lnTo>
                  <a:pt x="1277" y="295"/>
                </a:lnTo>
                <a:lnTo>
                  <a:pt x="1295" y="287"/>
                </a:lnTo>
                <a:lnTo>
                  <a:pt x="1315" y="285"/>
                </a:lnTo>
                <a:close/>
                <a:moveTo>
                  <a:pt x="488" y="285"/>
                </a:moveTo>
                <a:lnTo>
                  <a:pt x="508" y="287"/>
                </a:lnTo>
                <a:lnTo>
                  <a:pt x="527" y="295"/>
                </a:lnTo>
                <a:lnTo>
                  <a:pt x="541" y="307"/>
                </a:lnTo>
                <a:lnTo>
                  <a:pt x="553" y="322"/>
                </a:lnTo>
                <a:lnTo>
                  <a:pt x="561" y="340"/>
                </a:lnTo>
                <a:lnTo>
                  <a:pt x="563" y="360"/>
                </a:lnTo>
                <a:lnTo>
                  <a:pt x="563" y="727"/>
                </a:lnTo>
                <a:lnTo>
                  <a:pt x="561" y="748"/>
                </a:lnTo>
                <a:lnTo>
                  <a:pt x="553" y="766"/>
                </a:lnTo>
                <a:lnTo>
                  <a:pt x="541" y="780"/>
                </a:lnTo>
                <a:lnTo>
                  <a:pt x="527" y="793"/>
                </a:lnTo>
                <a:lnTo>
                  <a:pt x="508" y="801"/>
                </a:lnTo>
                <a:lnTo>
                  <a:pt x="488" y="803"/>
                </a:lnTo>
                <a:lnTo>
                  <a:pt x="468" y="801"/>
                </a:lnTo>
                <a:lnTo>
                  <a:pt x="450" y="793"/>
                </a:lnTo>
                <a:lnTo>
                  <a:pt x="436" y="780"/>
                </a:lnTo>
                <a:lnTo>
                  <a:pt x="423" y="766"/>
                </a:lnTo>
                <a:lnTo>
                  <a:pt x="416" y="748"/>
                </a:lnTo>
                <a:lnTo>
                  <a:pt x="414" y="727"/>
                </a:lnTo>
                <a:lnTo>
                  <a:pt x="414" y="360"/>
                </a:lnTo>
                <a:lnTo>
                  <a:pt x="416" y="340"/>
                </a:lnTo>
                <a:lnTo>
                  <a:pt x="423" y="322"/>
                </a:lnTo>
                <a:lnTo>
                  <a:pt x="436" y="307"/>
                </a:lnTo>
                <a:lnTo>
                  <a:pt x="450" y="295"/>
                </a:lnTo>
                <a:lnTo>
                  <a:pt x="468" y="287"/>
                </a:lnTo>
                <a:lnTo>
                  <a:pt x="488" y="285"/>
                </a:lnTo>
                <a:close/>
                <a:moveTo>
                  <a:pt x="2555" y="0"/>
                </a:moveTo>
                <a:lnTo>
                  <a:pt x="2575" y="2"/>
                </a:lnTo>
                <a:lnTo>
                  <a:pt x="2593" y="10"/>
                </a:lnTo>
                <a:lnTo>
                  <a:pt x="2608" y="22"/>
                </a:lnTo>
                <a:lnTo>
                  <a:pt x="2619" y="37"/>
                </a:lnTo>
                <a:lnTo>
                  <a:pt x="2628" y="55"/>
                </a:lnTo>
                <a:lnTo>
                  <a:pt x="2630" y="75"/>
                </a:lnTo>
                <a:lnTo>
                  <a:pt x="2630" y="879"/>
                </a:lnTo>
                <a:lnTo>
                  <a:pt x="2628" y="899"/>
                </a:lnTo>
                <a:lnTo>
                  <a:pt x="2619" y="917"/>
                </a:lnTo>
                <a:lnTo>
                  <a:pt x="2608" y="931"/>
                </a:lnTo>
                <a:lnTo>
                  <a:pt x="2593" y="944"/>
                </a:lnTo>
                <a:lnTo>
                  <a:pt x="2575" y="951"/>
                </a:lnTo>
                <a:lnTo>
                  <a:pt x="2555" y="953"/>
                </a:lnTo>
                <a:lnTo>
                  <a:pt x="2535" y="951"/>
                </a:lnTo>
                <a:lnTo>
                  <a:pt x="2517" y="944"/>
                </a:lnTo>
                <a:lnTo>
                  <a:pt x="2502" y="931"/>
                </a:lnTo>
                <a:lnTo>
                  <a:pt x="2490" y="917"/>
                </a:lnTo>
                <a:lnTo>
                  <a:pt x="2483" y="899"/>
                </a:lnTo>
                <a:lnTo>
                  <a:pt x="2480" y="879"/>
                </a:lnTo>
                <a:lnTo>
                  <a:pt x="2480" y="75"/>
                </a:lnTo>
                <a:lnTo>
                  <a:pt x="2483" y="55"/>
                </a:lnTo>
                <a:lnTo>
                  <a:pt x="2490" y="37"/>
                </a:lnTo>
                <a:lnTo>
                  <a:pt x="2502" y="22"/>
                </a:lnTo>
                <a:lnTo>
                  <a:pt x="2517" y="10"/>
                </a:lnTo>
                <a:lnTo>
                  <a:pt x="2535" y="2"/>
                </a:lnTo>
                <a:lnTo>
                  <a:pt x="2555" y="0"/>
                </a:lnTo>
                <a:close/>
                <a:moveTo>
                  <a:pt x="902" y="0"/>
                </a:moveTo>
                <a:lnTo>
                  <a:pt x="922" y="2"/>
                </a:lnTo>
                <a:lnTo>
                  <a:pt x="939" y="10"/>
                </a:lnTo>
                <a:lnTo>
                  <a:pt x="955" y="22"/>
                </a:lnTo>
                <a:lnTo>
                  <a:pt x="967" y="37"/>
                </a:lnTo>
                <a:lnTo>
                  <a:pt x="974" y="55"/>
                </a:lnTo>
                <a:lnTo>
                  <a:pt x="977" y="75"/>
                </a:lnTo>
                <a:lnTo>
                  <a:pt x="977" y="879"/>
                </a:lnTo>
                <a:lnTo>
                  <a:pt x="974" y="899"/>
                </a:lnTo>
                <a:lnTo>
                  <a:pt x="967" y="917"/>
                </a:lnTo>
                <a:lnTo>
                  <a:pt x="955" y="931"/>
                </a:lnTo>
                <a:lnTo>
                  <a:pt x="939" y="944"/>
                </a:lnTo>
                <a:lnTo>
                  <a:pt x="922" y="951"/>
                </a:lnTo>
                <a:lnTo>
                  <a:pt x="902" y="953"/>
                </a:lnTo>
                <a:lnTo>
                  <a:pt x="882" y="951"/>
                </a:lnTo>
                <a:lnTo>
                  <a:pt x="864" y="944"/>
                </a:lnTo>
                <a:lnTo>
                  <a:pt x="848" y="931"/>
                </a:lnTo>
                <a:lnTo>
                  <a:pt x="837" y="917"/>
                </a:lnTo>
                <a:lnTo>
                  <a:pt x="829" y="899"/>
                </a:lnTo>
                <a:lnTo>
                  <a:pt x="826" y="879"/>
                </a:lnTo>
                <a:lnTo>
                  <a:pt x="826" y="75"/>
                </a:lnTo>
                <a:lnTo>
                  <a:pt x="829" y="55"/>
                </a:lnTo>
                <a:lnTo>
                  <a:pt x="837" y="37"/>
                </a:lnTo>
                <a:lnTo>
                  <a:pt x="848" y="22"/>
                </a:lnTo>
                <a:lnTo>
                  <a:pt x="864" y="10"/>
                </a:lnTo>
                <a:lnTo>
                  <a:pt x="882" y="2"/>
                </a:lnTo>
                <a:lnTo>
                  <a:pt x="902" y="0"/>
                </a:lnTo>
                <a:close/>
              </a:path>
            </a:pathLst>
          </a:custGeom>
          <a:solidFill>
            <a:srgbClr val="005073"/>
          </a:solidFill>
          <a:ln w="0">
            <a:noFill/>
            <a:prstDash val="solid"/>
            <a:round/>
          </a:ln>
        </p:spPr>
        <p:txBody>
          <a:bodyPr vert="horz" wrap="square" lIns="91440" tIns="45720" rIns="91440" bIns="45720" numCol="1" anchor="t" anchorCtr="0" compatLnSpc="1">
            <a:prstTxWarp prst="textNoShape">
              <a:avLst/>
            </a:prstTxWarp>
          </a:bodyPr>
          <a:lstStyle/>
          <a:p>
            <a:pPr marL="0" marR="0" lvl="0" indent="0" defTabSz="457200" eaLnBrk="1" fontAlgn="base" latinLnBrk="0" hangingPunct="1">
              <a:lnSpc>
                <a:spcPct val="100000"/>
              </a:lnSpc>
              <a:spcBef>
                <a:spcPct val="0"/>
              </a:spcBef>
              <a:spcAft>
                <a:spcPct val="0"/>
              </a:spcAft>
              <a:buClrTx/>
              <a:buSzTx/>
              <a:buFontTx/>
              <a:buNone/>
              <a:defRPr/>
            </a:pPr>
            <a:endParaRPr kumimoji="0" lang="en-US" sz="1800" b="0" i="0" u="none" strike="noStrike" kern="0" cap="none" spc="0" normalizeH="0" baseline="0" noProof="0">
              <a:ln>
                <a:noFill/>
              </a:ln>
              <a:solidFill>
                <a:srgbClr val="005073"/>
              </a:solidFill>
              <a:effectLst/>
              <a:uLnTx/>
              <a:uFillTx/>
              <a:latin typeface="Arial"/>
              <a:ea typeface="ＭＳ Ｐゴシック" charset="0"/>
              <a:cs typeface="ＭＳ Ｐゴシック" charset="0"/>
            </a:endParaRPr>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a:t>Click to edit Master text styles</a:t>
            </a:r>
          </a:p>
        </p:txBody>
      </p:sp>
      <p:sp>
        <p:nvSpPr>
          <p:cNvPr id="5" name="Date Placeholder 4"/>
          <p:cNvSpPr>
            <a:spLocks noGrp="1"/>
          </p:cNvSpPr>
          <p:nvPr>
            <p:ph type="dt" sz="half" idx="10"/>
          </p:nvPr>
        </p:nvSpPr>
        <p:spPr/>
        <p:txBody>
          <a:bodyPr/>
          <a:lstStyle/>
          <a:p>
            <a:fld id="{E5E59386-E374-834A-B45C-45B638025929}" type="datetimeFigureOut">
              <a:rPr smtClean="0"/>
              <a:t>3/23/2020</a:t>
            </a:fld>
            <a:endParaRPr smtClean="0"/>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82181C3B-20F3-C144-AD7B-E49857868251}" type="slidenum">
              <a:rPr smtClean="0"/>
              <a:t>‹#›</a:t>
            </a:fld>
            <a:endParaRPr smtClean="0"/>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a:t>Drag picture to placeholder or click icon to add</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a:t>Click to edit Master text styles</a:t>
            </a:r>
          </a:p>
        </p:txBody>
      </p:sp>
      <p:sp>
        <p:nvSpPr>
          <p:cNvPr id="5" name="Date Placeholder 4"/>
          <p:cNvSpPr>
            <a:spLocks noGrp="1"/>
          </p:cNvSpPr>
          <p:nvPr>
            <p:ph type="dt" sz="half" idx="10"/>
          </p:nvPr>
        </p:nvSpPr>
        <p:spPr/>
        <p:txBody>
          <a:bodyPr/>
          <a:lstStyle/>
          <a:p>
            <a:fld id="{E5E59386-E374-834A-B45C-45B638025929}" type="datetimeFigureOut">
              <a:rPr smtClean="0"/>
              <a:t>3/23/2020</a:t>
            </a:fld>
            <a:endParaRPr smtClean="0"/>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82181C3B-20F3-C144-AD7B-E49857868251}" type="slidenum">
              <a:rPr smtClean="0"/>
              <a:t>‹#›</a:t>
            </a:fld>
            <a:endParaRPr smtClean="0"/>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a:t>Click to edit Master title style</a:t>
            </a:r>
          </a:p>
        </p:txBody>
      </p:sp>
      <p:sp>
        <p:nvSpPr>
          <p:cNvPr id="3" name="Vertical Text Placeholder 2"/>
          <p:cNvSpPr>
            <a:spLocks noGrp="1"/>
          </p:cNvSpPr>
          <p:nvPr>
            <p:ph type="body" orient="vert" idx="1"/>
          </p:nvPr>
        </p:nvSpPr>
        <p:spPr/>
        <p:txBody>
          <a:bodyPr vert="eaVert"/>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4" name="Date Placeholder 3"/>
          <p:cNvSpPr>
            <a:spLocks noGrp="1"/>
          </p:cNvSpPr>
          <p:nvPr>
            <p:ph type="dt" sz="half" idx="10"/>
          </p:nvPr>
        </p:nvSpPr>
        <p:spPr/>
        <p:txBody>
          <a:bodyPr/>
          <a:lstStyle/>
          <a:p>
            <a:fld id="{E5E59386-E374-834A-B45C-45B638025929}" type="datetimeFigureOut">
              <a:rPr smtClean="0"/>
              <a:t>3/23/2020</a:t>
            </a:fld>
            <a:endParaRPr smtClean="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82181C3B-20F3-C144-AD7B-E49857868251}" type="slidenum">
              <a:rPr smtClean="0"/>
              <a:t>‹#›</a:t>
            </a:fld>
            <a:endParaRPr smtClean="0"/>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4" name="Date Placeholder 3"/>
          <p:cNvSpPr>
            <a:spLocks noGrp="1"/>
          </p:cNvSpPr>
          <p:nvPr>
            <p:ph type="dt" sz="half" idx="10"/>
          </p:nvPr>
        </p:nvSpPr>
        <p:spPr/>
        <p:txBody>
          <a:bodyPr/>
          <a:lstStyle/>
          <a:p>
            <a:fld id="{E5E59386-E374-834A-B45C-45B638025929}" type="datetimeFigureOut">
              <a:rPr smtClean="0"/>
              <a:t>3/23/2020</a:t>
            </a:fld>
            <a:endParaRPr smtClean="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82181C3B-20F3-C144-AD7B-E49857868251}" type="slidenum">
              <a:rPr smtClean="0"/>
              <a:t>‹#›</a:t>
            </a:fld>
            <a:endParaRPr smtClean="0"/>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10515600" cy="762000"/>
          </a:xfrm>
        </p:spPr>
        <p:txBody>
          <a:bodyPr lIns="0" tIns="0" rIns="0" bIns="0">
            <a:normAutofit/>
          </a:bodyPr>
          <a:lstStyle>
            <a:lvl1pPr>
              <a:defRPr sz="3500"/>
            </a:lvl1pPr>
          </a:lstStyle>
          <a:p>
            <a:r>
              <a:rPr/>
              <a:t>Click to edit Master title style</a:t>
            </a:r>
          </a:p>
        </p:txBody>
      </p:sp>
      <p:sp>
        <p:nvSpPr>
          <p:cNvPr id="3" name="Content Placeholder 2"/>
          <p:cNvSpPr>
            <a:spLocks noGrp="1"/>
          </p:cNvSpPr>
          <p:nvPr>
            <p:ph idx="1"/>
          </p:nvPr>
        </p:nvSpPr>
        <p:spPr>
          <a:xfrm>
            <a:off x="685800" y="1825625"/>
            <a:ext cx="10515600" cy="2483728"/>
          </a:xfrm>
        </p:spPr>
        <p:txBody>
          <a:bodyPr lIns="0" tIns="0" rIns="0" bIns="0"/>
          <a:lstStyle>
            <a:lvl1pPr>
              <a:defRPr sz="2400"/>
            </a:lvl1pPr>
            <a:lvl2pPr>
              <a:defRPr sz="2000"/>
            </a:lvl2pPr>
            <a:lvl3pPr>
              <a:defRPr sz="1800"/>
            </a:lvl3pPr>
            <a:lvl4pPr>
              <a:defRPr sz="1600"/>
            </a:lvl4pPr>
            <a:lvl5pPr>
              <a:defRPr sz="1600"/>
            </a:lvl5pPr>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14" name="Freeform 13"/>
          <p:cNvSpPr>
            <a:spLocks noChangeAspect="1" noEditPoints="1"/>
          </p:cNvSpPr>
          <p:nvPr userDrawn="1"/>
        </p:nvSpPr>
        <p:spPr bwMode="auto">
          <a:xfrm>
            <a:off x="10820400" y="6294834"/>
            <a:ext cx="685800" cy="364332"/>
          </a:xfrm>
          <a:custGeom>
            <a:avLst/>
            <a:gdLst>
              <a:gd name="T0" fmla="*/ 2671 w 3456"/>
              <a:gd name="T1" fmla="*/ 1521 h 1834"/>
              <a:gd name="T2" fmla="*/ 2857 w 3456"/>
              <a:gd name="T3" fmla="*/ 1677 h 1834"/>
              <a:gd name="T4" fmla="*/ 2975 w 3456"/>
              <a:gd name="T5" fmla="*/ 1465 h 1834"/>
              <a:gd name="T6" fmla="*/ 1129 w 3456"/>
              <a:gd name="T7" fmla="*/ 1823 h 1834"/>
              <a:gd name="T8" fmla="*/ 3082 w 3456"/>
              <a:gd name="T9" fmla="*/ 1330 h 1834"/>
              <a:gd name="T10" fmla="*/ 3082 w 3456"/>
              <a:gd name="T11" fmla="*/ 1712 h 1834"/>
              <a:gd name="T12" fmla="*/ 2700 w 3456"/>
              <a:gd name="T13" fmla="*/ 1809 h 1834"/>
              <a:gd name="T14" fmla="*/ 2513 w 3456"/>
              <a:gd name="T15" fmla="*/ 1479 h 1834"/>
              <a:gd name="T16" fmla="*/ 2783 w 3456"/>
              <a:gd name="T17" fmla="*/ 1211 h 1834"/>
              <a:gd name="T18" fmla="*/ 2351 w 3456"/>
              <a:gd name="T19" fmla="*/ 1392 h 1834"/>
              <a:gd name="T20" fmla="*/ 2136 w 3456"/>
              <a:gd name="T21" fmla="*/ 1381 h 1834"/>
              <a:gd name="T22" fmla="*/ 2093 w 3456"/>
              <a:gd name="T23" fmla="*/ 1625 h 1834"/>
              <a:gd name="T24" fmla="*/ 2335 w 3456"/>
              <a:gd name="T25" fmla="*/ 1658 h 1834"/>
              <a:gd name="T26" fmla="*/ 2174 w 3456"/>
              <a:gd name="T27" fmla="*/ 1832 h 1834"/>
              <a:gd name="T28" fmla="*/ 1903 w 3456"/>
              <a:gd name="T29" fmla="*/ 1605 h 1834"/>
              <a:gd name="T30" fmla="*/ 2047 w 3456"/>
              <a:gd name="T31" fmla="*/ 1249 h 1834"/>
              <a:gd name="T32" fmla="*/ 748 w 3456"/>
              <a:gd name="T33" fmla="*/ 1223 h 1834"/>
              <a:gd name="T34" fmla="*/ 642 w 3456"/>
              <a:gd name="T35" fmla="*/ 1359 h 1834"/>
              <a:gd name="T36" fmla="*/ 479 w 3456"/>
              <a:gd name="T37" fmla="*/ 1550 h 1834"/>
              <a:gd name="T38" fmla="*/ 697 w 3456"/>
              <a:gd name="T39" fmla="*/ 1676 h 1834"/>
              <a:gd name="T40" fmla="*/ 692 w 3456"/>
              <a:gd name="T41" fmla="*/ 1830 h 1834"/>
              <a:gd name="T42" fmla="*/ 370 w 3456"/>
              <a:gd name="T43" fmla="*/ 1710 h 1834"/>
              <a:gd name="T44" fmla="*/ 375 w 3456"/>
              <a:gd name="T45" fmla="*/ 1326 h 1834"/>
              <a:gd name="T46" fmla="*/ 1610 w 3456"/>
              <a:gd name="T47" fmla="*/ 1211 h 1834"/>
              <a:gd name="T48" fmla="*/ 1679 w 3456"/>
              <a:gd name="T49" fmla="*/ 1350 h 1834"/>
              <a:gd name="T50" fmla="*/ 1494 w 3456"/>
              <a:gd name="T51" fmla="*/ 1373 h 1834"/>
              <a:gd name="T52" fmla="*/ 1634 w 3456"/>
              <a:gd name="T53" fmla="*/ 1470 h 1834"/>
              <a:gd name="T54" fmla="*/ 1737 w 3456"/>
              <a:gd name="T55" fmla="*/ 1694 h 1834"/>
              <a:gd name="T56" fmla="*/ 1524 w 3456"/>
              <a:gd name="T57" fmla="*/ 1833 h 1834"/>
              <a:gd name="T58" fmla="*/ 1334 w 3456"/>
              <a:gd name="T59" fmla="*/ 1678 h 1834"/>
              <a:gd name="T60" fmla="*/ 1552 w 3456"/>
              <a:gd name="T61" fmla="*/ 1690 h 1834"/>
              <a:gd name="T62" fmla="*/ 1520 w 3456"/>
              <a:gd name="T63" fmla="*/ 1584 h 1834"/>
              <a:gd name="T64" fmla="*/ 1350 w 3456"/>
              <a:gd name="T65" fmla="*/ 1473 h 1834"/>
              <a:gd name="T66" fmla="*/ 1446 w 3456"/>
              <a:gd name="T67" fmla="*/ 1227 h 1834"/>
              <a:gd name="T68" fmla="*/ 3456 w 3456"/>
              <a:gd name="T69" fmla="*/ 569 h 1834"/>
              <a:gd name="T70" fmla="*/ 3328 w 3456"/>
              <a:gd name="T71" fmla="*/ 780 h 1834"/>
              <a:gd name="T72" fmla="*/ 3381 w 3456"/>
              <a:gd name="T73" fmla="*/ 493 h 1834"/>
              <a:gd name="T74" fmla="*/ 1793 w 3456"/>
              <a:gd name="T75" fmla="*/ 766 h 1834"/>
              <a:gd name="T76" fmla="*/ 1653 w 3456"/>
              <a:gd name="T77" fmla="*/ 727 h 1834"/>
              <a:gd name="T78" fmla="*/ 113 w 3456"/>
              <a:gd name="T79" fmla="*/ 503 h 1834"/>
              <a:gd name="T80" fmla="*/ 95 w 3456"/>
              <a:gd name="T81" fmla="*/ 801 h 1834"/>
              <a:gd name="T82" fmla="*/ 10 w 3456"/>
              <a:gd name="T83" fmla="*/ 531 h 1834"/>
              <a:gd name="T84" fmla="*/ 3040 w 3456"/>
              <a:gd name="T85" fmla="*/ 340 h 1834"/>
              <a:gd name="T86" fmla="*/ 2929 w 3456"/>
              <a:gd name="T87" fmla="*/ 793 h 1834"/>
              <a:gd name="T88" fmla="*/ 2947 w 3456"/>
              <a:gd name="T89" fmla="*/ 287 h 1834"/>
              <a:gd name="T90" fmla="*/ 2214 w 3456"/>
              <a:gd name="T91" fmla="*/ 748 h 1834"/>
              <a:gd name="T92" fmla="*/ 2069 w 3456"/>
              <a:gd name="T93" fmla="*/ 748 h 1834"/>
              <a:gd name="T94" fmla="*/ 1335 w 3456"/>
              <a:gd name="T95" fmla="*/ 287 h 1834"/>
              <a:gd name="T96" fmla="*/ 1353 w 3456"/>
              <a:gd name="T97" fmla="*/ 793 h 1834"/>
              <a:gd name="T98" fmla="*/ 1242 w 3456"/>
              <a:gd name="T99" fmla="*/ 340 h 1834"/>
              <a:gd name="T100" fmla="*/ 553 w 3456"/>
              <a:gd name="T101" fmla="*/ 322 h 1834"/>
              <a:gd name="T102" fmla="*/ 468 w 3456"/>
              <a:gd name="T103" fmla="*/ 801 h 1834"/>
              <a:gd name="T104" fmla="*/ 450 w 3456"/>
              <a:gd name="T105" fmla="*/ 295 h 1834"/>
              <a:gd name="T106" fmla="*/ 2630 w 3456"/>
              <a:gd name="T107" fmla="*/ 879 h 1834"/>
              <a:gd name="T108" fmla="*/ 2490 w 3456"/>
              <a:gd name="T109" fmla="*/ 917 h 1834"/>
              <a:gd name="T110" fmla="*/ 902 w 3456"/>
              <a:gd name="T111" fmla="*/ 0 h 1834"/>
              <a:gd name="T112" fmla="*/ 955 w 3456"/>
              <a:gd name="T113" fmla="*/ 931 h 1834"/>
              <a:gd name="T114" fmla="*/ 826 w 3456"/>
              <a:gd name="T115" fmla="*/ 75 h 1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56" h="1834">
                <a:moveTo>
                  <a:pt x="2828" y="1362"/>
                </a:moveTo>
                <a:lnTo>
                  <a:pt x="2798" y="1364"/>
                </a:lnTo>
                <a:lnTo>
                  <a:pt x="2771" y="1371"/>
                </a:lnTo>
                <a:lnTo>
                  <a:pt x="2747" y="1384"/>
                </a:lnTo>
                <a:lnTo>
                  <a:pt x="2725" y="1400"/>
                </a:lnTo>
                <a:lnTo>
                  <a:pt x="2706" y="1419"/>
                </a:lnTo>
                <a:lnTo>
                  <a:pt x="2691" y="1441"/>
                </a:lnTo>
                <a:lnTo>
                  <a:pt x="2680" y="1465"/>
                </a:lnTo>
                <a:lnTo>
                  <a:pt x="2674" y="1492"/>
                </a:lnTo>
                <a:lnTo>
                  <a:pt x="2671" y="1521"/>
                </a:lnTo>
                <a:lnTo>
                  <a:pt x="2674" y="1549"/>
                </a:lnTo>
                <a:lnTo>
                  <a:pt x="2680" y="1577"/>
                </a:lnTo>
                <a:lnTo>
                  <a:pt x="2691" y="1601"/>
                </a:lnTo>
                <a:lnTo>
                  <a:pt x="2706" y="1623"/>
                </a:lnTo>
                <a:lnTo>
                  <a:pt x="2725" y="1642"/>
                </a:lnTo>
                <a:lnTo>
                  <a:pt x="2747" y="1658"/>
                </a:lnTo>
                <a:lnTo>
                  <a:pt x="2771" y="1669"/>
                </a:lnTo>
                <a:lnTo>
                  <a:pt x="2798" y="1677"/>
                </a:lnTo>
                <a:lnTo>
                  <a:pt x="2828" y="1680"/>
                </a:lnTo>
                <a:lnTo>
                  <a:pt x="2857" y="1677"/>
                </a:lnTo>
                <a:lnTo>
                  <a:pt x="2883" y="1669"/>
                </a:lnTo>
                <a:lnTo>
                  <a:pt x="2908" y="1658"/>
                </a:lnTo>
                <a:lnTo>
                  <a:pt x="2930" y="1642"/>
                </a:lnTo>
                <a:lnTo>
                  <a:pt x="2948" y="1623"/>
                </a:lnTo>
                <a:lnTo>
                  <a:pt x="2964" y="1601"/>
                </a:lnTo>
                <a:lnTo>
                  <a:pt x="2975" y="1577"/>
                </a:lnTo>
                <a:lnTo>
                  <a:pt x="2982" y="1549"/>
                </a:lnTo>
                <a:lnTo>
                  <a:pt x="2985" y="1521"/>
                </a:lnTo>
                <a:lnTo>
                  <a:pt x="2982" y="1492"/>
                </a:lnTo>
                <a:lnTo>
                  <a:pt x="2975" y="1465"/>
                </a:lnTo>
                <a:lnTo>
                  <a:pt x="2964" y="1441"/>
                </a:lnTo>
                <a:lnTo>
                  <a:pt x="2948" y="1419"/>
                </a:lnTo>
                <a:lnTo>
                  <a:pt x="2930" y="1400"/>
                </a:lnTo>
                <a:lnTo>
                  <a:pt x="2908" y="1384"/>
                </a:lnTo>
                <a:lnTo>
                  <a:pt x="2883" y="1371"/>
                </a:lnTo>
                <a:lnTo>
                  <a:pt x="2857" y="1364"/>
                </a:lnTo>
                <a:lnTo>
                  <a:pt x="2828" y="1362"/>
                </a:lnTo>
                <a:close/>
                <a:moveTo>
                  <a:pt x="977" y="1218"/>
                </a:moveTo>
                <a:lnTo>
                  <a:pt x="1129" y="1218"/>
                </a:lnTo>
                <a:lnTo>
                  <a:pt x="1129" y="1823"/>
                </a:lnTo>
                <a:lnTo>
                  <a:pt x="977" y="1823"/>
                </a:lnTo>
                <a:lnTo>
                  <a:pt x="977" y="1218"/>
                </a:lnTo>
                <a:close/>
                <a:moveTo>
                  <a:pt x="2828" y="1208"/>
                </a:moveTo>
                <a:lnTo>
                  <a:pt x="2873" y="1211"/>
                </a:lnTo>
                <a:lnTo>
                  <a:pt x="2916" y="1219"/>
                </a:lnTo>
                <a:lnTo>
                  <a:pt x="2955" y="1232"/>
                </a:lnTo>
                <a:lnTo>
                  <a:pt x="2992" y="1251"/>
                </a:lnTo>
                <a:lnTo>
                  <a:pt x="3026" y="1273"/>
                </a:lnTo>
                <a:lnTo>
                  <a:pt x="3056" y="1299"/>
                </a:lnTo>
                <a:lnTo>
                  <a:pt x="3082" y="1330"/>
                </a:lnTo>
                <a:lnTo>
                  <a:pt x="3104" y="1363"/>
                </a:lnTo>
                <a:lnTo>
                  <a:pt x="3121" y="1398"/>
                </a:lnTo>
                <a:lnTo>
                  <a:pt x="3134" y="1437"/>
                </a:lnTo>
                <a:lnTo>
                  <a:pt x="3142" y="1479"/>
                </a:lnTo>
                <a:lnTo>
                  <a:pt x="3145" y="1521"/>
                </a:lnTo>
                <a:lnTo>
                  <a:pt x="3142" y="1563"/>
                </a:lnTo>
                <a:lnTo>
                  <a:pt x="3134" y="1604"/>
                </a:lnTo>
                <a:lnTo>
                  <a:pt x="3121" y="1642"/>
                </a:lnTo>
                <a:lnTo>
                  <a:pt x="3104" y="1679"/>
                </a:lnTo>
                <a:lnTo>
                  <a:pt x="3082" y="1712"/>
                </a:lnTo>
                <a:lnTo>
                  <a:pt x="3056" y="1742"/>
                </a:lnTo>
                <a:lnTo>
                  <a:pt x="3026" y="1769"/>
                </a:lnTo>
                <a:lnTo>
                  <a:pt x="2992" y="1791"/>
                </a:lnTo>
                <a:lnTo>
                  <a:pt x="2955" y="1809"/>
                </a:lnTo>
                <a:lnTo>
                  <a:pt x="2916" y="1822"/>
                </a:lnTo>
                <a:lnTo>
                  <a:pt x="2873" y="1831"/>
                </a:lnTo>
                <a:lnTo>
                  <a:pt x="2828" y="1834"/>
                </a:lnTo>
                <a:lnTo>
                  <a:pt x="2783" y="1831"/>
                </a:lnTo>
                <a:lnTo>
                  <a:pt x="2740" y="1822"/>
                </a:lnTo>
                <a:lnTo>
                  <a:pt x="2700" y="1809"/>
                </a:lnTo>
                <a:lnTo>
                  <a:pt x="2663" y="1791"/>
                </a:lnTo>
                <a:lnTo>
                  <a:pt x="2630" y="1769"/>
                </a:lnTo>
                <a:lnTo>
                  <a:pt x="2599" y="1742"/>
                </a:lnTo>
                <a:lnTo>
                  <a:pt x="2573" y="1712"/>
                </a:lnTo>
                <a:lnTo>
                  <a:pt x="2551" y="1679"/>
                </a:lnTo>
                <a:lnTo>
                  <a:pt x="2534" y="1642"/>
                </a:lnTo>
                <a:lnTo>
                  <a:pt x="2521" y="1604"/>
                </a:lnTo>
                <a:lnTo>
                  <a:pt x="2513" y="1563"/>
                </a:lnTo>
                <a:lnTo>
                  <a:pt x="2510" y="1521"/>
                </a:lnTo>
                <a:lnTo>
                  <a:pt x="2513" y="1479"/>
                </a:lnTo>
                <a:lnTo>
                  <a:pt x="2521" y="1437"/>
                </a:lnTo>
                <a:lnTo>
                  <a:pt x="2534" y="1398"/>
                </a:lnTo>
                <a:lnTo>
                  <a:pt x="2551" y="1363"/>
                </a:lnTo>
                <a:lnTo>
                  <a:pt x="2573" y="1330"/>
                </a:lnTo>
                <a:lnTo>
                  <a:pt x="2599" y="1299"/>
                </a:lnTo>
                <a:lnTo>
                  <a:pt x="2630" y="1273"/>
                </a:lnTo>
                <a:lnTo>
                  <a:pt x="2663" y="1251"/>
                </a:lnTo>
                <a:lnTo>
                  <a:pt x="2700" y="1232"/>
                </a:lnTo>
                <a:lnTo>
                  <a:pt x="2740" y="1219"/>
                </a:lnTo>
                <a:lnTo>
                  <a:pt x="2783" y="1211"/>
                </a:lnTo>
                <a:lnTo>
                  <a:pt x="2828" y="1208"/>
                </a:lnTo>
                <a:close/>
                <a:moveTo>
                  <a:pt x="2213" y="1208"/>
                </a:moveTo>
                <a:lnTo>
                  <a:pt x="2242" y="1209"/>
                </a:lnTo>
                <a:lnTo>
                  <a:pt x="2268" y="1211"/>
                </a:lnTo>
                <a:lnTo>
                  <a:pt x="2292" y="1215"/>
                </a:lnTo>
                <a:lnTo>
                  <a:pt x="2312" y="1219"/>
                </a:lnTo>
                <a:lnTo>
                  <a:pt x="2329" y="1223"/>
                </a:lnTo>
                <a:lnTo>
                  <a:pt x="2343" y="1227"/>
                </a:lnTo>
                <a:lnTo>
                  <a:pt x="2351" y="1230"/>
                </a:lnTo>
                <a:lnTo>
                  <a:pt x="2351" y="1392"/>
                </a:lnTo>
                <a:lnTo>
                  <a:pt x="2346" y="1389"/>
                </a:lnTo>
                <a:lnTo>
                  <a:pt x="2335" y="1384"/>
                </a:lnTo>
                <a:lnTo>
                  <a:pt x="2321" y="1377"/>
                </a:lnTo>
                <a:lnTo>
                  <a:pt x="2302" y="1371"/>
                </a:lnTo>
                <a:lnTo>
                  <a:pt x="2279" y="1365"/>
                </a:lnTo>
                <a:lnTo>
                  <a:pt x="2253" y="1360"/>
                </a:lnTo>
                <a:lnTo>
                  <a:pt x="2223" y="1359"/>
                </a:lnTo>
                <a:lnTo>
                  <a:pt x="2192" y="1362"/>
                </a:lnTo>
                <a:lnTo>
                  <a:pt x="2163" y="1369"/>
                </a:lnTo>
                <a:lnTo>
                  <a:pt x="2136" y="1381"/>
                </a:lnTo>
                <a:lnTo>
                  <a:pt x="2113" y="1396"/>
                </a:lnTo>
                <a:lnTo>
                  <a:pt x="2095" y="1415"/>
                </a:lnTo>
                <a:lnTo>
                  <a:pt x="2079" y="1437"/>
                </a:lnTo>
                <a:lnTo>
                  <a:pt x="2067" y="1463"/>
                </a:lnTo>
                <a:lnTo>
                  <a:pt x="2060" y="1490"/>
                </a:lnTo>
                <a:lnTo>
                  <a:pt x="2058" y="1521"/>
                </a:lnTo>
                <a:lnTo>
                  <a:pt x="2060" y="1550"/>
                </a:lnTo>
                <a:lnTo>
                  <a:pt x="2066" y="1578"/>
                </a:lnTo>
                <a:lnTo>
                  <a:pt x="2078" y="1602"/>
                </a:lnTo>
                <a:lnTo>
                  <a:pt x="2093" y="1625"/>
                </a:lnTo>
                <a:lnTo>
                  <a:pt x="2112" y="1644"/>
                </a:lnTo>
                <a:lnTo>
                  <a:pt x="2135" y="1660"/>
                </a:lnTo>
                <a:lnTo>
                  <a:pt x="2162" y="1672"/>
                </a:lnTo>
                <a:lnTo>
                  <a:pt x="2191" y="1679"/>
                </a:lnTo>
                <a:lnTo>
                  <a:pt x="2223" y="1682"/>
                </a:lnTo>
                <a:lnTo>
                  <a:pt x="2253" y="1680"/>
                </a:lnTo>
                <a:lnTo>
                  <a:pt x="2279" y="1676"/>
                </a:lnTo>
                <a:lnTo>
                  <a:pt x="2301" y="1671"/>
                </a:lnTo>
                <a:lnTo>
                  <a:pt x="2321" y="1664"/>
                </a:lnTo>
                <a:lnTo>
                  <a:pt x="2335" y="1658"/>
                </a:lnTo>
                <a:lnTo>
                  <a:pt x="2346" y="1653"/>
                </a:lnTo>
                <a:lnTo>
                  <a:pt x="2351" y="1649"/>
                </a:lnTo>
                <a:lnTo>
                  <a:pt x="2351" y="1812"/>
                </a:lnTo>
                <a:lnTo>
                  <a:pt x="2339" y="1816"/>
                </a:lnTo>
                <a:lnTo>
                  <a:pt x="2322" y="1820"/>
                </a:lnTo>
                <a:lnTo>
                  <a:pt x="2300" y="1826"/>
                </a:lnTo>
                <a:lnTo>
                  <a:pt x="2275" y="1830"/>
                </a:lnTo>
                <a:lnTo>
                  <a:pt x="2245" y="1833"/>
                </a:lnTo>
                <a:lnTo>
                  <a:pt x="2213" y="1834"/>
                </a:lnTo>
                <a:lnTo>
                  <a:pt x="2174" y="1832"/>
                </a:lnTo>
                <a:lnTo>
                  <a:pt x="2136" y="1826"/>
                </a:lnTo>
                <a:lnTo>
                  <a:pt x="2100" y="1815"/>
                </a:lnTo>
                <a:lnTo>
                  <a:pt x="2065" y="1801"/>
                </a:lnTo>
                <a:lnTo>
                  <a:pt x="2033" y="1783"/>
                </a:lnTo>
                <a:lnTo>
                  <a:pt x="2002" y="1762"/>
                </a:lnTo>
                <a:lnTo>
                  <a:pt x="1975" y="1737"/>
                </a:lnTo>
                <a:lnTo>
                  <a:pt x="1952" y="1710"/>
                </a:lnTo>
                <a:lnTo>
                  <a:pt x="1931" y="1678"/>
                </a:lnTo>
                <a:lnTo>
                  <a:pt x="1915" y="1643"/>
                </a:lnTo>
                <a:lnTo>
                  <a:pt x="1903" y="1605"/>
                </a:lnTo>
                <a:lnTo>
                  <a:pt x="1896" y="1564"/>
                </a:lnTo>
                <a:lnTo>
                  <a:pt x="1892" y="1521"/>
                </a:lnTo>
                <a:lnTo>
                  <a:pt x="1896" y="1477"/>
                </a:lnTo>
                <a:lnTo>
                  <a:pt x="1904" y="1434"/>
                </a:lnTo>
                <a:lnTo>
                  <a:pt x="1917" y="1395"/>
                </a:lnTo>
                <a:lnTo>
                  <a:pt x="1934" y="1359"/>
                </a:lnTo>
                <a:lnTo>
                  <a:pt x="1957" y="1326"/>
                </a:lnTo>
                <a:lnTo>
                  <a:pt x="1984" y="1296"/>
                </a:lnTo>
                <a:lnTo>
                  <a:pt x="2014" y="1271"/>
                </a:lnTo>
                <a:lnTo>
                  <a:pt x="2047" y="1249"/>
                </a:lnTo>
                <a:lnTo>
                  <a:pt x="2085" y="1231"/>
                </a:lnTo>
                <a:lnTo>
                  <a:pt x="2125" y="1218"/>
                </a:lnTo>
                <a:lnTo>
                  <a:pt x="2168" y="1211"/>
                </a:lnTo>
                <a:lnTo>
                  <a:pt x="2213" y="1208"/>
                </a:lnTo>
                <a:close/>
                <a:moveTo>
                  <a:pt x="630" y="1208"/>
                </a:moveTo>
                <a:lnTo>
                  <a:pt x="660" y="1209"/>
                </a:lnTo>
                <a:lnTo>
                  <a:pt x="687" y="1211"/>
                </a:lnTo>
                <a:lnTo>
                  <a:pt x="711" y="1215"/>
                </a:lnTo>
                <a:lnTo>
                  <a:pt x="731" y="1219"/>
                </a:lnTo>
                <a:lnTo>
                  <a:pt x="748" y="1223"/>
                </a:lnTo>
                <a:lnTo>
                  <a:pt x="760" y="1227"/>
                </a:lnTo>
                <a:lnTo>
                  <a:pt x="769" y="1230"/>
                </a:lnTo>
                <a:lnTo>
                  <a:pt x="769" y="1392"/>
                </a:lnTo>
                <a:lnTo>
                  <a:pt x="763" y="1389"/>
                </a:lnTo>
                <a:lnTo>
                  <a:pt x="754" y="1384"/>
                </a:lnTo>
                <a:lnTo>
                  <a:pt x="739" y="1377"/>
                </a:lnTo>
                <a:lnTo>
                  <a:pt x="721" y="1371"/>
                </a:lnTo>
                <a:lnTo>
                  <a:pt x="697" y="1365"/>
                </a:lnTo>
                <a:lnTo>
                  <a:pt x="671" y="1360"/>
                </a:lnTo>
                <a:lnTo>
                  <a:pt x="642" y="1359"/>
                </a:lnTo>
                <a:lnTo>
                  <a:pt x="611" y="1362"/>
                </a:lnTo>
                <a:lnTo>
                  <a:pt x="581" y="1369"/>
                </a:lnTo>
                <a:lnTo>
                  <a:pt x="555" y="1381"/>
                </a:lnTo>
                <a:lnTo>
                  <a:pt x="532" y="1396"/>
                </a:lnTo>
                <a:lnTo>
                  <a:pt x="513" y="1415"/>
                </a:lnTo>
                <a:lnTo>
                  <a:pt x="497" y="1437"/>
                </a:lnTo>
                <a:lnTo>
                  <a:pt x="485" y="1463"/>
                </a:lnTo>
                <a:lnTo>
                  <a:pt x="479" y="1490"/>
                </a:lnTo>
                <a:lnTo>
                  <a:pt x="475" y="1521"/>
                </a:lnTo>
                <a:lnTo>
                  <a:pt x="479" y="1550"/>
                </a:lnTo>
                <a:lnTo>
                  <a:pt x="485" y="1578"/>
                </a:lnTo>
                <a:lnTo>
                  <a:pt x="496" y="1602"/>
                </a:lnTo>
                <a:lnTo>
                  <a:pt x="512" y="1625"/>
                </a:lnTo>
                <a:lnTo>
                  <a:pt x="531" y="1644"/>
                </a:lnTo>
                <a:lnTo>
                  <a:pt x="554" y="1660"/>
                </a:lnTo>
                <a:lnTo>
                  <a:pt x="580" y="1672"/>
                </a:lnTo>
                <a:lnTo>
                  <a:pt x="610" y="1679"/>
                </a:lnTo>
                <a:lnTo>
                  <a:pt x="642" y="1682"/>
                </a:lnTo>
                <a:lnTo>
                  <a:pt x="671" y="1680"/>
                </a:lnTo>
                <a:lnTo>
                  <a:pt x="697" y="1676"/>
                </a:lnTo>
                <a:lnTo>
                  <a:pt x="719" y="1671"/>
                </a:lnTo>
                <a:lnTo>
                  <a:pt x="738" y="1664"/>
                </a:lnTo>
                <a:lnTo>
                  <a:pt x="753" y="1658"/>
                </a:lnTo>
                <a:lnTo>
                  <a:pt x="763" y="1653"/>
                </a:lnTo>
                <a:lnTo>
                  <a:pt x="769" y="1649"/>
                </a:lnTo>
                <a:lnTo>
                  <a:pt x="769" y="1812"/>
                </a:lnTo>
                <a:lnTo>
                  <a:pt x="757" y="1816"/>
                </a:lnTo>
                <a:lnTo>
                  <a:pt x="740" y="1820"/>
                </a:lnTo>
                <a:lnTo>
                  <a:pt x="718" y="1826"/>
                </a:lnTo>
                <a:lnTo>
                  <a:pt x="692" y="1830"/>
                </a:lnTo>
                <a:lnTo>
                  <a:pt x="663" y="1833"/>
                </a:lnTo>
                <a:lnTo>
                  <a:pt x="630" y="1834"/>
                </a:lnTo>
                <a:lnTo>
                  <a:pt x="592" y="1832"/>
                </a:lnTo>
                <a:lnTo>
                  <a:pt x="554" y="1826"/>
                </a:lnTo>
                <a:lnTo>
                  <a:pt x="518" y="1815"/>
                </a:lnTo>
                <a:lnTo>
                  <a:pt x="484" y="1801"/>
                </a:lnTo>
                <a:lnTo>
                  <a:pt x="451" y="1783"/>
                </a:lnTo>
                <a:lnTo>
                  <a:pt x="421" y="1762"/>
                </a:lnTo>
                <a:lnTo>
                  <a:pt x="394" y="1737"/>
                </a:lnTo>
                <a:lnTo>
                  <a:pt x="370" y="1710"/>
                </a:lnTo>
                <a:lnTo>
                  <a:pt x="350" y="1678"/>
                </a:lnTo>
                <a:lnTo>
                  <a:pt x="333" y="1643"/>
                </a:lnTo>
                <a:lnTo>
                  <a:pt x="322" y="1605"/>
                </a:lnTo>
                <a:lnTo>
                  <a:pt x="314" y="1564"/>
                </a:lnTo>
                <a:lnTo>
                  <a:pt x="311" y="1521"/>
                </a:lnTo>
                <a:lnTo>
                  <a:pt x="314" y="1477"/>
                </a:lnTo>
                <a:lnTo>
                  <a:pt x="323" y="1434"/>
                </a:lnTo>
                <a:lnTo>
                  <a:pt x="335" y="1395"/>
                </a:lnTo>
                <a:lnTo>
                  <a:pt x="353" y="1359"/>
                </a:lnTo>
                <a:lnTo>
                  <a:pt x="375" y="1326"/>
                </a:lnTo>
                <a:lnTo>
                  <a:pt x="402" y="1296"/>
                </a:lnTo>
                <a:lnTo>
                  <a:pt x="433" y="1271"/>
                </a:lnTo>
                <a:lnTo>
                  <a:pt x="466" y="1249"/>
                </a:lnTo>
                <a:lnTo>
                  <a:pt x="503" y="1231"/>
                </a:lnTo>
                <a:lnTo>
                  <a:pt x="544" y="1218"/>
                </a:lnTo>
                <a:lnTo>
                  <a:pt x="585" y="1211"/>
                </a:lnTo>
                <a:lnTo>
                  <a:pt x="630" y="1208"/>
                </a:lnTo>
                <a:close/>
                <a:moveTo>
                  <a:pt x="1556" y="1208"/>
                </a:moveTo>
                <a:lnTo>
                  <a:pt x="1583" y="1209"/>
                </a:lnTo>
                <a:lnTo>
                  <a:pt x="1610" y="1211"/>
                </a:lnTo>
                <a:lnTo>
                  <a:pt x="1634" y="1213"/>
                </a:lnTo>
                <a:lnTo>
                  <a:pt x="1656" y="1217"/>
                </a:lnTo>
                <a:lnTo>
                  <a:pt x="1675" y="1220"/>
                </a:lnTo>
                <a:lnTo>
                  <a:pt x="1689" y="1223"/>
                </a:lnTo>
                <a:lnTo>
                  <a:pt x="1699" y="1226"/>
                </a:lnTo>
                <a:lnTo>
                  <a:pt x="1704" y="1227"/>
                </a:lnTo>
                <a:lnTo>
                  <a:pt x="1704" y="1356"/>
                </a:lnTo>
                <a:lnTo>
                  <a:pt x="1700" y="1355"/>
                </a:lnTo>
                <a:lnTo>
                  <a:pt x="1691" y="1353"/>
                </a:lnTo>
                <a:lnTo>
                  <a:pt x="1679" y="1350"/>
                </a:lnTo>
                <a:lnTo>
                  <a:pt x="1663" y="1347"/>
                </a:lnTo>
                <a:lnTo>
                  <a:pt x="1645" y="1343"/>
                </a:lnTo>
                <a:lnTo>
                  <a:pt x="1625" y="1340"/>
                </a:lnTo>
                <a:lnTo>
                  <a:pt x="1605" y="1338"/>
                </a:lnTo>
                <a:lnTo>
                  <a:pt x="1586" y="1337"/>
                </a:lnTo>
                <a:lnTo>
                  <a:pt x="1557" y="1339"/>
                </a:lnTo>
                <a:lnTo>
                  <a:pt x="1534" y="1344"/>
                </a:lnTo>
                <a:lnTo>
                  <a:pt x="1515" y="1351"/>
                </a:lnTo>
                <a:lnTo>
                  <a:pt x="1502" y="1362"/>
                </a:lnTo>
                <a:lnTo>
                  <a:pt x="1494" y="1373"/>
                </a:lnTo>
                <a:lnTo>
                  <a:pt x="1491" y="1387"/>
                </a:lnTo>
                <a:lnTo>
                  <a:pt x="1494" y="1402"/>
                </a:lnTo>
                <a:lnTo>
                  <a:pt x="1501" y="1413"/>
                </a:lnTo>
                <a:lnTo>
                  <a:pt x="1511" y="1423"/>
                </a:lnTo>
                <a:lnTo>
                  <a:pt x="1523" y="1430"/>
                </a:lnTo>
                <a:lnTo>
                  <a:pt x="1536" y="1436"/>
                </a:lnTo>
                <a:lnTo>
                  <a:pt x="1549" y="1441"/>
                </a:lnTo>
                <a:lnTo>
                  <a:pt x="1560" y="1445"/>
                </a:lnTo>
                <a:lnTo>
                  <a:pt x="1602" y="1458"/>
                </a:lnTo>
                <a:lnTo>
                  <a:pt x="1634" y="1470"/>
                </a:lnTo>
                <a:lnTo>
                  <a:pt x="1661" y="1484"/>
                </a:lnTo>
                <a:lnTo>
                  <a:pt x="1684" y="1501"/>
                </a:lnTo>
                <a:lnTo>
                  <a:pt x="1703" y="1519"/>
                </a:lnTo>
                <a:lnTo>
                  <a:pt x="1719" y="1539"/>
                </a:lnTo>
                <a:lnTo>
                  <a:pt x="1731" y="1560"/>
                </a:lnTo>
                <a:lnTo>
                  <a:pt x="1740" y="1583"/>
                </a:lnTo>
                <a:lnTo>
                  <a:pt x="1745" y="1606"/>
                </a:lnTo>
                <a:lnTo>
                  <a:pt x="1746" y="1630"/>
                </a:lnTo>
                <a:lnTo>
                  <a:pt x="1744" y="1664"/>
                </a:lnTo>
                <a:lnTo>
                  <a:pt x="1737" y="1694"/>
                </a:lnTo>
                <a:lnTo>
                  <a:pt x="1727" y="1720"/>
                </a:lnTo>
                <a:lnTo>
                  <a:pt x="1712" y="1744"/>
                </a:lnTo>
                <a:lnTo>
                  <a:pt x="1696" y="1764"/>
                </a:lnTo>
                <a:lnTo>
                  <a:pt x="1676" y="1781"/>
                </a:lnTo>
                <a:lnTo>
                  <a:pt x="1654" y="1796"/>
                </a:lnTo>
                <a:lnTo>
                  <a:pt x="1630" y="1809"/>
                </a:lnTo>
                <a:lnTo>
                  <a:pt x="1604" y="1818"/>
                </a:lnTo>
                <a:lnTo>
                  <a:pt x="1578" y="1826"/>
                </a:lnTo>
                <a:lnTo>
                  <a:pt x="1551" y="1830"/>
                </a:lnTo>
                <a:lnTo>
                  <a:pt x="1524" y="1833"/>
                </a:lnTo>
                <a:lnTo>
                  <a:pt x="1498" y="1834"/>
                </a:lnTo>
                <a:lnTo>
                  <a:pt x="1467" y="1833"/>
                </a:lnTo>
                <a:lnTo>
                  <a:pt x="1439" y="1832"/>
                </a:lnTo>
                <a:lnTo>
                  <a:pt x="1412" y="1829"/>
                </a:lnTo>
                <a:lnTo>
                  <a:pt x="1388" y="1827"/>
                </a:lnTo>
                <a:lnTo>
                  <a:pt x="1368" y="1823"/>
                </a:lnTo>
                <a:lnTo>
                  <a:pt x="1351" y="1820"/>
                </a:lnTo>
                <a:lnTo>
                  <a:pt x="1339" y="1818"/>
                </a:lnTo>
                <a:lnTo>
                  <a:pt x="1334" y="1817"/>
                </a:lnTo>
                <a:lnTo>
                  <a:pt x="1334" y="1678"/>
                </a:lnTo>
                <a:lnTo>
                  <a:pt x="1343" y="1680"/>
                </a:lnTo>
                <a:lnTo>
                  <a:pt x="1356" y="1684"/>
                </a:lnTo>
                <a:lnTo>
                  <a:pt x="1375" y="1688"/>
                </a:lnTo>
                <a:lnTo>
                  <a:pt x="1397" y="1693"/>
                </a:lnTo>
                <a:lnTo>
                  <a:pt x="1422" y="1697"/>
                </a:lnTo>
                <a:lnTo>
                  <a:pt x="1448" y="1700"/>
                </a:lnTo>
                <a:lnTo>
                  <a:pt x="1477" y="1701"/>
                </a:lnTo>
                <a:lnTo>
                  <a:pt x="1507" y="1699"/>
                </a:lnTo>
                <a:lnTo>
                  <a:pt x="1531" y="1696"/>
                </a:lnTo>
                <a:lnTo>
                  <a:pt x="1552" y="1690"/>
                </a:lnTo>
                <a:lnTo>
                  <a:pt x="1568" y="1681"/>
                </a:lnTo>
                <a:lnTo>
                  <a:pt x="1578" y="1671"/>
                </a:lnTo>
                <a:lnTo>
                  <a:pt x="1585" y="1658"/>
                </a:lnTo>
                <a:lnTo>
                  <a:pt x="1587" y="1644"/>
                </a:lnTo>
                <a:lnTo>
                  <a:pt x="1585" y="1629"/>
                </a:lnTo>
                <a:lnTo>
                  <a:pt x="1578" y="1618"/>
                </a:lnTo>
                <a:lnTo>
                  <a:pt x="1567" y="1607"/>
                </a:lnTo>
                <a:lnTo>
                  <a:pt x="1553" y="1598"/>
                </a:lnTo>
                <a:lnTo>
                  <a:pt x="1537" y="1590"/>
                </a:lnTo>
                <a:lnTo>
                  <a:pt x="1520" y="1584"/>
                </a:lnTo>
                <a:lnTo>
                  <a:pt x="1509" y="1581"/>
                </a:lnTo>
                <a:lnTo>
                  <a:pt x="1498" y="1577"/>
                </a:lnTo>
                <a:lnTo>
                  <a:pt x="1487" y="1574"/>
                </a:lnTo>
                <a:lnTo>
                  <a:pt x="1462" y="1565"/>
                </a:lnTo>
                <a:lnTo>
                  <a:pt x="1439" y="1555"/>
                </a:lnTo>
                <a:lnTo>
                  <a:pt x="1416" y="1542"/>
                </a:lnTo>
                <a:lnTo>
                  <a:pt x="1396" y="1528"/>
                </a:lnTo>
                <a:lnTo>
                  <a:pt x="1378" y="1512"/>
                </a:lnTo>
                <a:lnTo>
                  <a:pt x="1363" y="1494"/>
                </a:lnTo>
                <a:lnTo>
                  <a:pt x="1350" y="1473"/>
                </a:lnTo>
                <a:lnTo>
                  <a:pt x="1341" y="1451"/>
                </a:lnTo>
                <a:lnTo>
                  <a:pt x="1334" y="1425"/>
                </a:lnTo>
                <a:lnTo>
                  <a:pt x="1332" y="1396"/>
                </a:lnTo>
                <a:lnTo>
                  <a:pt x="1334" y="1364"/>
                </a:lnTo>
                <a:lnTo>
                  <a:pt x="1342" y="1333"/>
                </a:lnTo>
                <a:lnTo>
                  <a:pt x="1354" y="1306"/>
                </a:lnTo>
                <a:lnTo>
                  <a:pt x="1371" y="1281"/>
                </a:lnTo>
                <a:lnTo>
                  <a:pt x="1392" y="1259"/>
                </a:lnTo>
                <a:lnTo>
                  <a:pt x="1417" y="1241"/>
                </a:lnTo>
                <a:lnTo>
                  <a:pt x="1446" y="1227"/>
                </a:lnTo>
                <a:lnTo>
                  <a:pt x="1479" y="1216"/>
                </a:lnTo>
                <a:lnTo>
                  <a:pt x="1515" y="1210"/>
                </a:lnTo>
                <a:lnTo>
                  <a:pt x="1556" y="1208"/>
                </a:lnTo>
                <a:close/>
                <a:moveTo>
                  <a:pt x="3381" y="493"/>
                </a:moveTo>
                <a:lnTo>
                  <a:pt x="3400" y="496"/>
                </a:lnTo>
                <a:lnTo>
                  <a:pt x="3418" y="503"/>
                </a:lnTo>
                <a:lnTo>
                  <a:pt x="3434" y="515"/>
                </a:lnTo>
                <a:lnTo>
                  <a:pt x="3446" y="531"/>
                </a:lnTo>
                <a:lnTo>
                  <a:pt x="3453" y="548"/>
                </a:lnTo>
                <a:lnTo>
                  <a:pt x="3456" y="569"/>
                </a:lnTo>
                <a:lnTo>
                  <a:pt x="3456" y="727"/>
                </a:lnTo>
                <a:lnTo>
                  <a:pt x="3453" y="748"/>
                </a:lnTo>
                <a:lnTo>
                  <a:pt x="3446" y="766"/>
                </a:lnTo>
                <a:lnTo>
                  <a:pt x="3434" y="780"/>
                </a:lnTo>
                <a:lnTo>
                  <a:pt x="3418" y="793"/>
                </a:lnTo>
                <a:lnTo>
                  <a:pt x="3400" y="801"/>
                </a:lnTo>
                <a:lnTo>
                  <a:pt x="3381" y="803"/>
                </a:lnTo>
                <a:lnTo>
                  <a:pt x="3361" y="801"/>
                </a:lnTo>
                <a:lnTo>
                  <a:pt x="3343" y="793"/>
                </a:lnTo>
                <a:lnTo>
                  <a:pt x="3328" y="780"/>
                </a:lnTo>
                <a:lnTo>
                  <a:pt x="3316" y="766"/>
                </a:lnTo>
                <a:lnTo>
                  <a:pt x="3308" y="748"/>
                </a:lnTo>
                <a:lnTo>
                  <a:pt x="3306" y="727"/>
                </a:lnTo>
                <a:lnTo>
                  <a:pt x="3306" y="569"/>
                </a:lnTo>
                <a:lnTo>
                  <a:pt x="3308" y="548"/>
                </a:lnTo>
                <a:lnTo>
                  <a:pt x="3316" y="531"/>
                </a:lnTo>
                <a:lnTo>
                  <a:pt x="3328" y="515"/>
                </a:lnTo>
                <a:lnTo>
                  <a:pt x="3343" y="503"/>
                </a:lnTo>
                <a:lnTo>
                  <a:pt x="3361" y="496"/>
                </a:lnTo>
                <a:lnTo>
                  <a:pt x="3381" y="493"/>
                </a:lnTo>
                <a:close/>
                <a:moveTo>
                  <a:pt x="1728" y="493"/>
                </a:moveTo>
                <a:lnTo>
                  <a:pt x="1748" y="496"/>
                </a:lnTo>
                <a:lnTo>
                  <a:pt x="1766" y="503"/>
                </a:lnTo>
                <a:lnTo>
                  <a:pt x="1781" y="515"/>
                </a:lnTo>
                <a:lnTo>
                  <a:pt x="1793" y="531"/>
                </a:lnTo>
                <a:lnTo>
                  <a:pt x="1800" y="548"/>
                </a:lnTo>
                <a:lnTo>
                  <a:pt x="1803" y="569"/>
                </a:lnTo>
                <a:lnTo>
                  <a:pt x="1803" y="727"/>
                </a:lnTo>
                <a:lnTo>
                  <a:pt x="1800" y="748"/>
                </a:lnTo>
                <a:lnTo>
                  <a:pt x="1793" y="766"/>
                </a:lnTo>
                <a:lnTo>
                  <a:pt x="1781" y="780"/>
                </a:lnTo>
                <a:lnTo>
                  <a:pt x="1766" y="793"/>
                </a:lnTo>
                <a:lnTo>
                  <a:pt x="1748" y="801"/>
                </a:lnTo>
                <a:lnTo>
                  <a:pt x="1728" y="803"/>
                </a:lnTo>
                <a:lnTo>
                  <a:pt x="1708" y="801"/>
                </a:lnTo>
                <a:lnTo>
                  <a:pt x="1690" y="793"/>
                </a:lnTo>
                <a:lnTo>
                  <a:pt x="1675" y="780"/>
                </a:lnTo>
                <a:lnTo>
                  <a:pt x="1663" y="766"/>
                </a:lnTo>
                <a:lnTo>
                  <a:pt x="1656" y="748"/>
                </a:lnTo>
                <a:lnTo>
                  <a:pt x="1653" y="727"/>
                </a:lnTo>
                <a:lnTo>
                  <a:pt x="1653" y="569"/>
                </a:lnTo>
                <a:lnTo>
                  <a:pt x="1656" y="548"/>
                </a:lnTo>
                <a:lnTo>
                  <a:pt x="1663" y="531"/>
                </a:lnTo>
                <a:lnTo>
                  <a:pt x="1675" y="515"/>
                </a:lnTo>
                <a:lnTo>
                  <a:pt x="1690" y="503"/>
                </a:lnTo>
                <a:lnTo>
                  <a:pt x="1708" y="496"/>
                </a:lnTo>
                <a:lnTo>
                  <a:pt x="1728" y="493"/>
                </a:lnTo>
                <a:close/>
                <a:moveTo>
                  <a:pt x="75" y="493"/>
                </a:moveTo>
                <a:lnTo>
                  <a:pt x="95" y="496"/>
                </a:lnTo>
                <a:lnTo>
                  <a:pt x="113" y="503"/>
                </a:lnTo>
                <a:lnTo>
                  <a:pt x="129" y="515"/>
                </a:lnTo>
                <a:lnTo>
                  <a:pt x="140" y="531"/>
                </a:lnTo>
                <a:lnTo>
                  <a:pt x="148" y="548"/>
                </a:lnTo>
                <a:lnTo>
                  <a:pt x="151" y="569"/>
                </a:lnTo>
                <a:lnTo>
                  <a:pt x="151" y="727"/>
                </a:lnTo>
                <a:lnTo>
                  <a:pt x="148" y="748"/>
                </a:lnTo>
                <a:lnTo>
                  <a:pt x="140" y="766"/>
                </a:lnTo>
                <a:lnTo>
                  <a:pt x="129" y="780"/>
                </a:lnTo>
                <a:lnTo>
                  <a:pt x="113" y="793"/>
                </a:lnTo>
                <a:lnTo>
                  <a:pt x="95" y="801"/>
                </a:lnTo>
                <a:lnTo>
                  <a:pt x="75" y="803"/>
                </a:lnTo>
                <a:lnTo>
                  <a:pt x="56" y="801"/>
                </a:lnTo>
                <a:lnTo>
                  <a:pt x="38" y="793"/>
                </a:lnTo>
                <a:lnTo>
                  <a:pt x="22" y="780"/>
                </a:lnTo>
                <a:lnTo>
                  <a:pt x="10" y="766"/>
                </a:lnTo>
                <a:lnTo>
                  <a:pt x="3" y="748"/>
                </a:lnTo>
                <a:lnTo>
                  <a:pt x="0" y="727"/>
                </a:lnTo>
                <a:lnTo>
                  <a:pt x="0" y="569"/>
                </a:lnTo>
                <a:lnTo>
                  <a:pt x="3" y="548"/>
                </a:lnTo>
                <a:lnTo>
                  <a:pt x="10" y="531"/>
                </a:lnTo>
                <a:lnTo>
                  <a:pt x="22" y="515"/>
                </a:lnTo>
                <a:lnTo>
                  <a:pt x="38" y="503"/>
                </a:lnTo>
                <a:lnTo>
                  <a:pt x="56" y="496"/>
                </a:lnTo>
                <a:lnTo>
                  <a:pt x="75" y="493"/>
                </a:lnTo>
                <a:close/>
                <a:moveTo>
                  <a:pt x="2968" y="285"/>
                </a:moveTo>
                <a:lnTo>
                  <a:pt x="2988" y="287"/>
                </a:lnTo>
                <a:lnTo>
                  <a:pt x="3006" y="295"/>
                </a:lnTo>
                <a:lnTo>
                  <a:pt x="3021" y="307"/>
                </a:lnTo>
                <a:lnTo>
                  <a:pt x="3033" y="322"/>
                </a:lnTo>
                <a:lnTo>
                  <a:pt x="3040" y="340"/>
                </a:lnTo>
                <a:lnTo>
                  <a:pt x="3043" y="360"/>
                </a:lnTo>
                <a:lnTo>
                  <a:pt x="3043" y="727"/>
                </a:lnTo>
                <a:lnTo>
                  <a:pt x="3040" y="748"/>
                </a:lnTo>
                <a:lnTo>
                  <a:pt x="3033" y="766"/>
                </a:lnTo>
                <a:lnTo>
                  <a:pt x="3021" y="780"/>
                </a:lnTo>
                <a:lnTo>
                  <a:pt x="3006" y="793"/>
                </a:lnTo>
                <a:lnTo>
                  <a:pt x="2988" y="801"/>
                </a:lnTo>
                <a:lnTo>
                  <a:pt x="2968" y="803"/>
                </a:lnTo>
                <a:lnTo>
                  <a:pt x="2947" y="801"/>
                </a:lnTo>
                <a:lnTo>
                  <a:pt x="2929" y="793"/>
                </a:lnTo>
                <a:lnTo>
                  <a:pt x="2915" y="780"/>
                </a:lnTo>
                <a:lnTo>
                  <a:pt x="2903" y="766"/>
                </a:lnTo>
                <a:lnTo>
                  <a:pt x="2895" y="748"/>
                </a:lnTo>
                <a:lnTo>
                  <a:pt x="2893" y="727"/>
                </a:lnTo>
                <a:lnTo>
                  <a:pt x="2893" y="360"/>
                </a:lnTo>
                <a:lnTo>
                  <a:pt x="2895" y="340"/>
                </a:lnTo>
                <a:lnTo>
                  <a:pt x="2903" y="322"/>
                </a:lnTo>
                <a:lnTo>
                  <a:pt x="2915" y="307"/>
                </a:lnTo>
                <a:lnTo>
                  <a:pt x="2929" y="295"/>
                </a:lnTo>
                <a:lnTo>
                  <a:pt x="2947" y="287"/>
                </a:lnTo>
                <a:lnTo>
                  <a:pt x="2968" y="285"/>
                </a:lnTo>
                <a:close/>
                <a:moveTo>
                  <a:pt x="2142" y="285"/>
                </a:moveTo>
                <a:lnTo>
                  <a:pt x="2162" y="287"/>
                </a:lnTo>
                <a:lnTo>
                  <a:pt x="2179" y="295"/>
                </a:lnTo>
                <a:lnTo>
                  <a:pt x="2194" y="307"/>
                </a:lnTo>
                <a:lnTo>
                  <a:pt x="2207" y="322"/>
                </a:lnTo>
                <a:lnTo>
                  <a:pt x="2214" y="340"/>
                </a:lnTo>
                <a:lnTo>
                  <a:pt x="2216" y="360"/>
                </a:lnTo>
                <a:lnTo>
                  <a:pt x="2216" y="727"/>
                </a:lnTo>
                <a:lnTo>
                  <a:pt x="2214" y="748"/>
                </a:lnTo>
                <a:lnTo>
                  <a:pt x="2207" y="766"/>
                </a:lnTo>
                <a:lnTo>
                  <a:pt x="2194" y="780"/>
                </a:lnTo>
                <a:lnTo>
                  <a:pt x="2179" y="793"/>
                </a:lnTo>
                <a:lnTo>
                  <a:pt x="2162" y="801"/>
                </a:lnTo>
                <a:lnTo>
                  <a:pt x="2142" y="803"/>
                </a:lnTo>
                <a:lnTo>
                  <a:pt x="2122" y="801"/>
                </a:lnTo>
                <a:lnTo>
                  <a:pt x="2104" y="793"/>
                </a:lnTo>
                <a:lnTo>
                  <a:pt x="2088" y="780"/>
                </a:lnTo>
                <a:lnTo>
                  <a:pt x="2077" y="766"/>
                </a:lnTo>
                <a:lnTo>
                  <a:pt x="2069" y="748"/>
                </a:lnTo>
                <a:lnTo>
                  <a:pt x="2066" y="727"/>
                </a:lnTo>
                <a:lnTo>
                  <a:pt x="2066" y="360"/>
                </a:lnTo>
                <a:lnTo>
                  <a:pt x="2069" y="340"/>
                </a:lnTo>
                <a:lnTo>
                  <a:pt x="2077" y="322"/>
                </a:lnTo>
                <a:lnTo>
                  <a:pt x="2088" y="307"/>
                </a:lnTo>
                <a:lnTo>
                  <a:pt x="2104" y="295"/>
                </a:lnTo>
                <a:lnTo>
                  <a:pt x="2122" y="287"/>
                </a:lnTo>
                <a:lnTo>
                  <a:pt x="2142" y="285"/>
                </a:lnTo>
                <a:close/>
                <a:moveTo>
                  <a:pt x="1315" y="285"/>
                </a:moveTo>
                <a:lnTo>
                  <a:pt x="1335" y="287"/>
                </a:lnTo>
                <a:lnTo>
                  <a:pt x="1353" y="295"/>
                </a:lnTo>
                <a:lnTo>
                  <a:pt x="1368" y="307"/>
                </a:lnTo>
                <a:lnTo>
                  <a:pt x="1380" y="322"/>
                </a:lnTo>
                <a:lnTo>
                  <a:pt x="1388" y="340"/>
                </a:lnTo>
                <a:lnTo>
                  <a:pt x="1390" y="360"/>
                </a:lnTo>
                <a:lnTo>
                  <a:pt x="1390" y="727"/>
                </a:lnTo>
                <a:lnTo>
                  <a:pt x="1388" y="748"/>
                </a:lnTo>
                <a:lnTo>
                  <a:pt x="1380" y="766"/>
                </a:lnTo>
                <a:lnTo>
                  <a:pt x="1368" y="780"/>
                </a:lnTo>
                <a:lnTo>
                  <a:pt x="1353" y="793"/>
                </a:lnTo>
                <a:lnTo>
                  <a:pt x="1335" y="801"/>
                </a:lnTo>
                <a:lnTo>
                  <a:pt x="1315" y="803"/>
                </a:lnTo>
                <a:lnTo>
                  <a:pt x="1295" y="801"/>
                </a:lnTo>
                <a:lnTo>
                  <a:pt x="1277" y="793"/>
                </a:lnTo>
                <a:lnTo>
                  <a:pt x="1262" y="780"/>
                </a:lnTo>
                <a:lnTo>
                  <a:pt x="1250" y="766"/>
                </a:lnTo>
                <a:lnTo>
                  <a:pt x="1242" y="748"/>
                </a:lnTo>
                <a:lnTo>
                  <a:pt x="1240" y="727"/>
                </a:lnTo>
                <a:lnTo>
                  <a:pt x="1240" y="360"/>
                </a:lnTo>
                <a:lnTo>
                  <a:pt x="1242" y="340"/>
                </a:lnTo>
                <a:lnTo>
                  <a:pt x="1250" y="322"/>
                </a:lnTo>
                <a:lnTo>
                  <a:pt x="1262" y="307"/>
                </a:lnTo>
                <a:lnTo>
                  <a:pt x="1277" y="295"/>
                </a:lnTo>
                <a:lnTo>
                  <a:pt x="1295" y="287"/>
                </a:lnTo>
                <a:lnTo>
                  <a:pt x="1315" y="285"/>
                </a:lnTo>
                <a:close/>
                <a:moveTo>
                  <a:pt x="488" y="285"/>
                </a:moveTo>
                <a:lnTo>
                  <a:pt x="508" y="287"/>
                </a:lnTo>
                <a:lnTo>
                  <a:pt x="527" y="295"/>
                </a:lnTo>
                <a:lnTo>
                  <a:pt x="541" y="307"/>
                </a:lnTo>
                <a:lnTo>
                  <a:pt x="553" y="322"/>
                </a:lnTo>
                <a:lnTo>
                  <a:pt x="561" y="340"/>
                </a:lnTo>
                <a:lnTo>
                  <a:pt x="563" y="360"/>
                </a:lnTo>
                <a:lnTo>
                  <a:pt x="563" y="727"/>
                </a:lnTo>
                <a:lnTo>
                  <a:pt x="561" y="748"/>
                </a:lnTo>
                <a:lnTo>
                  <a:pt x="553" y="766"/>
                </a:lnTo>
                <a:lnTo>
                  <a:pt x="541" y="780"/>
                </a:lnTo>
                <a:lnTo>
                  <a:pt x="527" y="793"/>
                </a:lnTo>
                <a:lnTo>
                  <a:pt x="508" y="801"/>
                </a:lnTo>
                <a:lnTo>
                  <a:pt x="488" y="803"/>
                </a:lnTo>
                <a:lnTo>
                  <a:pt x="468" y="801"/>
                </a:lnTo>
                <a:lnTo>
                  <a:pt x="450" y="793"/>
                </a:lnTo>
                <a:lnTo>
                  <a:pt x="436" y="780"/>
                </a:lnTo>
                <a:lnTo>
                  <a:pt x="423" y="766"/>
                </a:lnTo>
                <a:lnTo>
                  <a:pt x="416" y="748"/>
                </a:lnTo>
                <a:lnTo>
                  <a:pt x="414" y="727"/>
                </a:lnTo>
                <a:lnTo>
                  <a:pt x="414" y="360"/>
                </a:lnTo>
                <a:lnTo>
                  <a:pt x="416" y="340"/>
                </a:lnTo>
                <a:lnTo>
                  <a:pt x="423" y="322"/>
                </a:lnTo>
                <a:lnTo>
                  <a:pt x="436" y="307"/>
                </a:lnTo>
                <a:lnTo>
                  <a:pt x="450" y="295"/>
                </a:lnTo>
                <a:lnTo>
                  <a:pt x="468" y="287"/>
                </a:lnTo>
                <a:lnTo>
                  <a:pt x="488" y="285"/>
                </a:lnTo>
                <a:close/>
                <a:moveTo>
                  <a:pt x="2555" y="0"/>
                </a:moveTo>
                <a:lnTo>
                  <a:pt x="2575" y="2"/>
                </a:lnTo>
                <a:lnTo>
                  <a:pt x="2593" y="10"/>
                </a:lnTo>
                <a:lnTo>
                  <a:pt x="2608" y="22"/>
                </a:lnTo>
                <a:lnTo>
                  <a:pt x="2619" y="37"/>
                </a:lnTo>
                <a:lnTo>
                  <a:pt x="2628" y="55"/>
                </a:lnTo>
                <a:lnTo>
                  <a:pt x="2630" y="75"/>
                </a:lnTo>
                <a:lnTo>
                  <a:pt x="2630" y="879"/>
                </a:lnTo>
                <a:lnTo>
                  <a:pt x="2628" y="899"/>
                </a:lnTo>
                <a:lnTo>
                  <a:pt x="2619" y="917"/>
                </a:lnTo>
                <a:lnTo>
                  <a:pt x="2608" y="931"/>
                </a:lnTo>
                <a:lnTo>
                  <a:pt x="2593" y="944"/>
                </a:lnTo>
                <a:lnTo>
                  <a:pt x="2575" y="951"/>
                </a:lnTo>
                <a:lnTo>
                  <a:pt x="2555" y="953"/>
                </a:lnTo>
                <a:lnTo>
                  <a:pt x="2535" y="951"/>
                </a:lnTo>
                <a:lnTo>
                  <a:pt x="2517" y="944"/>
                </a:lnTo>
                <a:lnTo>
                  <a:pt x="2502" y="931"/>
                </a:lnTo>
                <a:lnTo>
                  <a:pt x="2490" y="917"/>
                </a:lnTo>
                <a:lnTo>
                  <a:pt x="2483" y="899"/>
                </a:lnTo>
                <a:lnTo>
                  <a:pt x="2480" y="879"/>
                </a:lnTo>
                <a:lnTo>
                  <a:pt x="2480" y="75"/>
                </a:lnTo>
                <a:lnTo>
                  <a:pt x="2483" y="55"/>
                </a:lnTo>
                <a:lnTo>
                  <a:pt x="2490" y="37"/>
                </a:lnTo>
                <a:lnTo>
                  <a:pt x="2502" y="22"/>
                </a:lnTo>
                <a:lnTo>
                  <a:pt x="2517" y="10"/>
                </a:lnTo>
                <a:lnTo>
                  <a:pt x="2535" y="2"/>
                </a:lnTo>
                <a:lnTo>
                  <a:pt x="2555" y="0"/>
                </a:lnTo>
                <a:close/>
                <a:moveTo>
                  <a:pt x="902" y="0"/>
                </a:moveTo>
                <a:lnTo>
                  <a:pt x="922" y="2"/>
                </a:lnTo>
                <a:lnTo>
                  <a:pt x="939" y="10"/>
                </a:lnTo>
                <a:lnTo>
                  <a:pt x="955" y="22"/>
                </a:lnTo>
                <a:lnTo>
                  <a:pt x="967" y="37"/>
                </a:lnTo>
                <a:lnTo>
                  <a:pt x="974" y="55"/>
                </a:lnTo>
                <a:lnTo>
                  <a:pt x="977" y="75"/>
                </a:lnTo>
                <a:lnTo>
                  <a:pt x="977" y="879"/>
                </a:lnTo>
                <a:lnTo>
                  <a:pt x="974" y="899"/>
                </a:lnTo>
                <a:lnTo>
                  <a:pt x="967" y="917"/>
                </a:lnTo>
                <a:lnTo>
                  <a:pt x="955" y="931"/>
                </a:lnTo>
                <a:lnTo>
                  <a:pt x="939" y="944"/>
                </a:lnTo>
                <a:lnTo>
                  <a:pt x="922" y="951"/>
                </a:lnTo>
                <a:lnTo>
                  <a:pt x="902" y="953"/>
                </a:lnTo>
                <a:lnTo>
                  <a:pt x="882" y="951"/>
                </a:lnTo>
                <a:lnTo>
                  <a:pt x="864" y="944"/>
                </a:lnTo>
                <a:lnTo>
                  <a:pt x="848" y="931"/>
                </a:lnTo>
                <a:lnTo>
                  <a:pt x="837" y="917"/>
                </a:lnTo>
                <a:lnTo>
                  <a:pt x="829" y="899"/>
                </a:lnTo>
                <a:lnTo>
                  <a:pt x="826" y="879"/>
                </a:lnTo>
                <a:lnTo>
                  <a:pt x="826" y="75"/>
                </a:lnTo>
                <a:lnTo>
                  <a:pt x="829" y="55"/>
                </a:lnTo>
                <a:lnTo>
                  <a:pt x="837" y="37"/>
                </a:lnTo>
                <a:lnTo>
                  <a:pt x="848" y="22"/>
                </a:lnTo>
                <a:lnTo>
                  <a:pt x="864" y="10"/>
                </a:lnTo>
                <a:lnTo>
                  <a:pt x="882" y="2"/>
                </a:lnTo>
                <a:lnTo>
                  <a:pt x="902" y="0"/>
                </a:lnTo>
                <a:close/>
              </a:path>
            </a:pathLst>
          </a:custGeom>
          <a:solidFill>
            <a:srgbClr val="005073"/>
          </a:solidFill>
          <a:ln w="0">
            <a:noFill/>
            <a:prstDash val="solid"/>
            <a:round/>
          </a:ln>
        </p:spPr>
        <p:txBody>
          <a:bodyPr vert="horz" wrap="square" lIns="91440" tIns="45720" rIns="91440" bIns="45720" numCol="1" anchor="t" anchorCtr="0" compatLnSpc="1">
            <a:prstTxWarp prst="textNoShape">
              <a:avLst/>
            </a:prstTxWarp>
          </a:bodyPr>
          <a:lstStyle/>
          <a:p>
            <a:pPr marL="0" marR="0" lvl="0" indent="0" defTabSz="457200" eaLnBrk="1" fontAlgn="base" latinLnBrk="0" hangingPunct="1">
              <a:lnSpc>
                <a:spcPct val="100000"/>
              </a:lnSpc>
              <a:spcBef>
                <a:spcPct val="0"/>
              </a:spcBef>
              <a:spcAft>
                <a:spcPct val="0"/>
              </a:spcAft>
              <a:buClrTx/>
              <a:buSzTx/>
              <a:buFontTx/>
              <a:buNone/>
              <a:defRPr/>
            </a:pPr>
            <a:endParaRPr kumimoji="0" lang="en-US" sz="1800" b="0" i="0" u="none" strike="noStrike" kern="0" cap="none" spc="0" normalizeH="0" baseline="0" noProof="0">
              <a:ln>
                <a:noFill/>
              </a:ln>
              <a:solidFill>
                <a:srgbClr val="005073"/>
              </a:solidFill>
              <a:effectLst/>
              <a:uLnTx/>
              <a:uFillTx/>
              <a:latin typeface="Arial"/>
              <a:ea typeface="ＭＳ Ｐゴシック" charset="0"/>
              <a:cs typeface="ＭＳ Ｐゴシック" charset="0"/>
            </a:endParaRPr>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5E59386-E374-834A-B45C-45B638025929}" type="datetimeFigureOut">
              <a:rPr smtClean="0"/>
              <a:t>3/23/2020</a:t>
            </a:fld>
            <a:endParaRPr smtClean="0"/>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8610600" y="6356350"/>
            <a:ext cx="2743200" cy="365125"/>
          </a:xfrm>
          <a:prstGeom prst="rect">
            <a:avLst/>
          </a:prstGeom>
        </p:spPr>
        <p:txBody>
          <a:bodyPr/>
          <a:lstStyle/>
          <a:p>
            <a:fld id="{82181C3B-20F3-C144-AD7B-E49857868251}" type="slidenum">
              <a:rPr smtClean="0"/>
              <a:t>‹#›</a:t>
            </a:fld>
            <a:endParaRPr smtClean="0"/>
          </a:p>
        </p:txBody>
      </p:sp>
      <p:sp>
        <p:nvSpPr>
          <p:cNvPr id="6" name="Rectangle 5"/>
          <p:cNvSpPr/>
          <p:nvPr userDrawn="1"/>
        </p:nvSpPr>
        <p:spPr>
          <a:xfrm>
            <a:off x="0" y="0"/>
            <a:ext cx="12192000" cy="6858000"/>
          </a:xfrm>
          <a:prstGeom prst="rect">
            <a:avLst/>
          </a:prstGeom>
          <a:solidFill>
            <a:schemeClr val="accent2"/>
          </a:solidFill>
          <a:ln w="25400" cap="flat" cmpd="sng" algn="ctr">
            <a:noFill/>
            <a:prstDash val="solid"/>
          </a:ln>
          <a:effectLst/>
        </p:spPr>
        <p:txBody>
          <a:bodyPr rtlCol="0" anchor="ctr"/>
          <a:lstStyle/>
          <a:p>
            <a:pPr marL="0" marR="0" lvl="0" indent="0" algn="ctr" defTabSz="457200" eaLnBrk="1" fontAlgn="base" latinLnBrk="0" hangingPunct="1">
              <a:lnSpc>
                <a:spcPct val="100000"/>
              </a:lnSpc>
              <a:spcBef>
                <a:spcPct val="0"/>
              </a:spcBef>
              <a:spcAft>
                <a:spcPct val="0"/>
              </a:spcAft>
              <a:buClrTx/>
              <a:buSzTx/>
              <a:buFontTx/>
              <a:buNone/>
              <a:defRPr/>
            </a:pPr>
            <a:endParaRPr kumimoji="0" lang="en-US" sz="1800" b="0" i="0" u="none" strike="noStrike" kern="0" cap="none" spc="0" normalizeH="0" baseline="0" noProof="0">
              <a:ln>
                <a:noFill/>
              </a:ln>
              <a:solidFill>
                <a:schemeClr val="accent2"/>
              </a:solidFill>
              <a:effectLst/>
              <a:uLnTx/>
              <a:uFillTx/>
              <a:latin typeface="Calibri"/>
              <a:ea typeface="Arial"/>
              <a:cs typeface="Arial"/>
            </a:endParaRPr>
          </a:p>
        </p:txBody>
      </p:sp>
      <p:sp>
        <p:nvSpPr>
          <p:cNvPr id="10" name="Freeform 9"/>
          <p:cNvSpPr>
            <a:spLocks noChangeAspect="1" noEditPoints="1"/>
          </p:cNvSpPr>
          <p:nvPr userDrawn="1"/>
        </p:nvSpPr>
        <p:spPr bwMode="auto">
          <a:xfrm>
            <a:off x="10820400" y="6294834"/>
            <a:ext cx="685800" cy="364332"/>
          </a:xfrm>
          <a:custGeom>
            <a:avLst/>
            <a:gdLst>
              <a:gd name="T0" fmla="*/ 2671 w 3456"/>
              <a:gd name="T1" fmla="*/ 1521 h 1834"/>
              <a:gd name="T2" fmla="*/ 2857 w 3456"/>
              <a:gd name="T3" fmla="*/ 1677 h 1834"/>
              <a:gd name="T4" fmla="*/ 2975 w 3456"/>
              <a:gd name="T5" fmla="*/ 1465 h 1834"/>
              <a:gd name="T6" fmla="*/ 1129 w 3456"/>
              <a:gd name="T7" fmla="*/ 1823 h 1834"/>
              <a:gd name="T8" fmla="*/ 3082 w 3456"/>
              <a:gd name="T9" fmla="*/ 1330 h 1834"/>
              <a:gd name="T10" fmla="*/ 3082 w 3456"/>
              <a:gd name="T11" fmla="*/ 1712 h 1834"/>
              <a:gd name="T12" fmla="*/ 2700 w 3456"/>
              <a:gd name="T13" fmla="*/ 1809 h 1834"/>
              <a:gd name="T14" fmla="*/ 2513 w 3456"/>
              <a:gd name="T15" fmla="*/ 1479 h 1834"/>
              <a:gd name="T16" fmla="*/ 2783 w 3456"/>
              <a:gd name="T17" fmla="*/ 1211 h 1834"/>
              <a:gd name="T18" fmla="*/ 2351 w 3456"/>
              <a:gd name="T19" fmla="*/ 1392 h 1834"/>
              <a:gd name="T20" fmla="*/ 2136 w 3456"/>
              <a:gd name="T21" fmla="*/ 1381 h 1834"/>
              <a:gd name="T22" fmla="*/ 2093 w 3456"/>
              <a:gd name="T23" fmla="*/ 1625 h 1834"/>
              <a:gd name="T24" fmla="*/ 2335 w 3456"/>
              <a:gd name="T25" fmla="*/ 1658 h 1834"/>
              <a:gd name="T26" fmla="*/ 2174 w 3456"/>
              <a:gd name="T27" fmla="*/ 1832 h 1834"/>
              <a:gd name="T28" fmla="*/ 1903 w 3456"/>
              <a:gd name="T29" fmla="*/ 1605 h 1834"/>
              <a:gd name="T30" fmla="*/ 2047 w 3456"/>
              <a:gd name="T31" fmla="*/ 1249 h 1834"/>
              <a:gd name="T32" fmla="*/ 748 w 3456"/>
              <a:gd name="T33" fmla="*/ 1223 h 1834"/>
              <a:gd name="T34" fmla="*/ 642 w 3456"/>
              <a:gd name="T35" fmla="*/ 1359 h 1834"/>
              <a:gd name="T36" fmla="*/ 479 w 3456"/>
              <a:gd name="T37" fmla="*/ 1550 h 1834"/>
              <a:gd name="T38" fmla="*/ 697 w 3456"/>
              <a:gd name="T39" fmla="*/ 1676 h 1834"/>
              <a:gd name="T40" fmla="*/ 692 w 3456"/>
              <a:gd name="T41" fmla="*/ 1830 h 1834"/>
              <a:gd name="T42" fmla="*/ 370 w 3456"/>
              <a:gd name="T43" fmla="*/ 1710 h 1834"/>
              <a:gd name="T44" fmla="*/ 375 w 3456"/>
              <a:gd name="T45" fmla="*/ 1326 h 1834"/>
              <a:gd name="T46" fmla="*/ 1610 w 3456"/>
              <a:gd name="T47" fmla="*/ 1211 h 1834"/>
              <a:gd name="T48" fmla="*/ 1679 w 3456"/>
              <a:gd name="T49" fmla="*/ 1350 h 1834"/>
              <a:gd name="T50" fmla="*/ 1494 w 3456"/>
              <a:gd name="T51" fmla="*/ 1373 h 1834"/>
              <a:gd name="T52" fmla="*/ 1634 w 3456"/>
              <a:gd name="T53" fmla="*/ 1470 h 1834"/>
              <a:gd name="T54" fmla="*/ 1737 w 3456"/>
              <a:gd name="T55" fmla="*/ 1694 h 1834"/>
              <a:gd name="T56" fmla="*/ 1524 w 3456"/>
              <a:gd name="T57" fmla="*/ 1833 h 1834"/>
              <a:gd name="T58" fmla="*/ 1334 w 3456"/>
              <a:gd name="T59" fmla="*/ 1678 h 1834"/>
              <a:gd name="T60" fmla="*/ 1552 w 3456"/>
              <a:gd name="T61" fmla="*/ 1690 h 1834"/>
              <a:gd name="T62" fmla="*/ 1520 w 3456"/>
              <a:gd name="T63" fmla="*/ 1584 h 1834"/>
              <a:gd name="T64" fmla="*/ 1350 w 3456"/>
              <a:gd name="T65" fmla="*/ 1473 h 1834"/>
              <a:gd name="T66" fmla="*/ 1446 w 3456"/>
              <a:gd name="T67" fmla="*/ 1227 h 1834"/>
              <a:gd name="T68" fmla="*/ 3456 w 3456"/>
              <a:gd name="T69" fmla="*/ 569 h 1834"/>
              <a:gd name="T70" fmla="*/ 3328 w 3456"/>
              <a:gd name="T71" fmla="*/ 780 h 1834"/>
              <a:gd name="T72" fmla="*/ 3381 w 3456"/>
              <a:gd name="T73" fmla="*/ 493 h 1834"/>
              <a:gd name="T74" fmla="*/ 1793 w 3456"/>
              <a:gd name="T75" fmla="*/ 766 h 1834"/>
              <a:gd name="T76" fmla="*/ 1653 w 3456"/>
              <a:gd name="T77" fmla="*/ 727 h 1834"/>
              <a:gd name="T78" fmla="*/ 113 w 3456"/>
              <a:gd name="T79" fmla="*/ 503 h 1834"/>
              <a:gd name="T80" fmla="*/ 95 w 3456"/>
              <a:gd name="T81" fmla="*/ 801 h 1834"/>
              <a:gd name="T82" fmla="*/ 10 w 3456"/>
              <a:gd name="T83" fmla="*/ 531 h 1834"/>
              <a:gd name="T84" fmla="*/ 3040 w 3456"/>
              <a:gd name="T85" fmla="*/ 340 h 1834"/>
              <a:gd name="T86" fmla="*/ 2929 w 3456"/>
              <a:gd name="T87" fmla="*/ 793 h 1834"/>
              <a:gd name="T88" fmla="*/ 2947 w 3456"/>
              <a:gd name="T89" fmla="*/ 287 h 1834"/>
              <a:gd name="T90" fmla="*/ 2214 w 3456"/>
              <a:gd name="T91" fmla="*/ 748 h 1834"/>
              <a:gd name="T92" fmla="*/ 2069 w 3456"/>
              <a:gd name="T93" fmla="*/ 748 h 1834"/>
              <a:gd name="T94" fmla="*/ 1335 w 3456"/>
              <a:gd name="T95" fmla="*/ 287 h 1834"/>
              <a:gd name="T96" fmla="*/ 1353 w 3456"/>
              <a:gd name="T97" fmla="*/ 793 h 1834"/>
              <a:gd name="T98" fmla="*/ 1242 w 3456"/>
              <a:gd name="T99" fmla="*/ 340 h 1834"/>
              <a:gd name="T100" fmla="*/ 553 w 3456"/>
              <a:gd name="T101" fmla="*/ 322 h 1834"/>
              <a:gd name="T102" fmla="*/ 468 w 3456"/>
              <a:gd name="T103" fmla="*/ 801 h 1834"/>
              <a:gd name="T104" fmla="*/ 450 w 3456"/>
              <a:gd name="T105" fmla="*/ 295 h 1834"/>
              <a:gd name="T106" fmla="*/ 2630 w 3456"/>
              <a:gd name="T107" fmla="*/ 879 h 1834"/>
              <a:gd name="T108" fmla="*/ 2490 w 3456"/>
              <a:gd name="T109" fmla="*/ 917 h 1834"/>
              <a:gd name="T110" fmla="*/ 902 w 3456"/>
              <a:gd name="T111" fmla="*/ 0 h 1834"/>
              <a:gd name="T112" fmla="*/ 955 w 3456"/>
              <a:gd name="T113" fmla="*/ 931 h 1834"/>
              <a:gd name="T114" fmla="*/ 826 w 3456"/>
              <a:gd name="T115" fmla="*/ 75 h 1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56" h="1834">
                <a:moveTo>
                  <a:pt x="2828" y="1362"/>
                </a:moveTo>
                <a:lnTo>
                  <a:pt x="2798" y="1364"/>
                </a:lnTo>
                <a:lnTo>
                  <a:pt x="2771" y="1371"/>
                </a:lnTo>
                <a:lnTo>
                  <a:pt x="2747" y="1384"/>
                </a:lnTo>
                <a:lnTo>
                  <a:pt x="2725" y="1400"/>
                </a:lnTo>
                <a:lnTo>
                  <a:pt x="2706" y="1419"/>
                </a:lnTo>
                <a:lnTo>
                  <a:pt x="2691" y="1441"/>
                </a:lnTo>
                <a:lnTo>
                  <a:pt x="2680" y="1465"/>
                </a:lnTo>
                <a:lnTo>
                  <a:pt x="2674" y="1492"/>
                </a:lnTo>
                <a:lnTo>
                  <a:pt x="2671" y="1521"/>
                </a:lnTo>
                <a:lnTo>
                  <a:pt x="2674" y="1549"/>
                </a:lnTo>
                <a:lnTo>
                  <a:pt x="2680" y="1577"/>
                </a:lnTo>
                <a:lnTo>
                  <a:pt x="2691" y="1601"/>
                </a:lnTo>
                <a:lnTo>
                  <a:pt x="2706" y="1623"/>
                </a:lnTo>
                <a:lnTo>
                  <a:pt x="2725" y="1642"/>
                </a:lnTo>
                <a:lnTo>
                  <a:pt x="2747" y="1658"/>
                </a:lnTo>
                <a:lnTo>
                  <a:pt x="2771" y="1669"/>
                </a:lnTo>
                <a:lnTo>
                  <a:pt x="2798" y="1677"/>
                </a:lnTo>
                <a:lnTo>
                  <a:pt x="2828" y="1680"/>
                </a:lnTo>
                <a:lnTo>
                  <a:pt x="2857" y="1677"/>
                </a:lnTo>
                <a:lnTo>
                  <a:pt x="2883" y="1669"/>
                </a:lnTo>
                <a:lnTo>
                  <a:pt x="2908" y="1658"/>
                </a:lnTo>
                <a:lnTo>
                  <a:pt x="2930" y="1642"/>
                </a:lnTo>
                <a:lnTo>
                  <a:pt x="2948" y="1623"/>
                </a:lnTo>
                <a:lnTo>
                  <a:pt x="2964" y="1601"/>
                </a:lnTo>
                <a:lnTo>
                  <a:pt x="2975" y="1577"/>
                </a:lnTo>
                <a:lnTo>
                  <a:pt x="2982" y="1549"/>
                </a:lnTo>
                <a:lnTo>
                  <a:pt x="2985" y="1521"/>
                </a:lnTo>
                <a:lnTo>
                  <a:pt x="2982" y="1492"/>
                </a:lnTo>
                <a:lnTo>
                  <a:pt x="2975" y="1465"/>
                </a:lnTo>
                <a:lnTo>
                  <a:pt x="2964" y="1441"/>
                </a:lnTo>
                <a:lnTo>
                  <a:pt x="2948" y="1419"/>
                </a:lnTo>
                <a:lnTo>
                  <a:pt x="2930" y="1400"/>
                </a:lnTo>
                <a:lnTo>
                  <a:pt x="2908" y="1384"/>
                </a:lnTo>
                <a:lnTo>
                  <a:pt x="2883" y="1371"/>
                </a:lnTo>
                <a:lnTo>
                  <a:pt x="2857" y="1364"/>
                </a:lnTo>
                <a:lnTo>
                  <a:pt x="2828" y="1362"/>
                </a:lnTo>
                <a:close/>
                <a:moveTo>
                  <a:pt x="977" y="1218"/>
                </a:moveTo>
                <a:lnTo>
                  <a:pt x="1129" y="1218"/>
                </a:lnTo>
                <a:lnTo>
                  <a:pt x="1129" y="1823"/>
                </a:lnTo>
                <a:lnTo>
                  <a:pt x="977" y="1823"/>
                </a:lnTo>
                <a:lnTo>
                  <a:pt x="977" y="1218"/>
                </a:lnTo>
                <a:close/>
                <a:moveTo>
                  <a:pt x="2828" y="1208"/>
                </a:moveTo>
                <a:lnTo>
                  <a:pt x="2873" y="1211"/>
                </a:lnTo>
                <a:lnTo>
                  <a:pt x="2916" y="1219"/>
                </a:lnTo>
                <a:lnTo>
                  <a:pt x="2955" y="1232"/>
                </a:lnTo>
                <a:lnTo>
                  <a:pt x="2992" y="1251"/>
                </a:lnTo>
                <a:lnTo>
                  <a:pt x="3026" y="1273"/>
                </a:lnTo>
                <a:lnTo>
                  <a:pt x="3056" y="1299"/>
                </a:lnTo>
                <a:lnTo>
                  <a:pt x="3082" y="1330"/>
                </a:lnTo>
                <a:lnTo>
                  <a:pt x="3104" y="1363"/>
                </a:lnTo>
                <a:lnTo>
                  <a:pt x="3121" y="1398"/>
                </a:lnTo>
                <a:lnTo>
                  <a:pt x="3134" y="1437"/>
                </a:lnTo>
                <a:lnTo>
                  <a:pt x="3142" y="1479"/>
                </a:lnTo>
                <a:lnTo>
                  <a:pt x="3145" y="1521"/>
                </a:lnTo>
                <a:lnTo>
                  <a:pt x="3142" y="1563"/>
                </a:lnTo>
                <a:lnTo>
                  <a:pt x="3134" y="1604"/>
                </a:lnTo>
                <a:lnTo>
                  <a:pt x="3121" y="1642"/>
                </a:lnTo>
                <a:lnTo>
                  <a:pt x="3104" y="1679"/>
                </a:lnTo>
                <a:lnTo>
                  <a:pt x="3082" y="1712"/>
                </a:lnTo>
                <a:lnTo>
                  <a:pt x="3056" y="1742"/>
                </a:lnTo>
                <a:lnTo>
                  <a:pt x="3026" y="1769"/>
                </a:lnTo>
                <a:lnTo>
                  <a:pt x="2992" y="1791"/>
                </a:lnTo>
                <a:lnTo>
                  <a:pt x="2955" y="1809"/>
                </a:lnTo>
                <a:lnTo>
                  <a:pt x="2916" y="1822"/>
                </a:lnTo>
                <a:lnTo>
                  <a:pt x="2873" y="1831"/>
                </a:lnTo>
                <a:lnTo>
                  <a:pt x="2828" y="1834"/>
                </a:lnTo>
                <a:lnTo>
                  <a:pt x="2783" y="1831"/>
                </a:lnTo>
                <a:lnTo>
                  <a:pt x="2740" y="1822"/>
                </a:lnTo>
                <a:lnTo>
                  <a:pt x="2700" y="1809"/>
                </a:lnTo>
                <a:lnTo>
                  <a:pt x="2663" y="1791"/>
                </a:lnTo>
                <a:lnTo>
                  <a:pt x="2630" y="1769"/>
                </a:lnTo>
                <a:lnTo>
                  <a:pt x="2599" y="1742"/>
                </a:lnTo>
                <a:lnTo>
                  <a:pt x="2573" y="1712"/>
                </a:lnTo>
                <a:lnTo>
                  <a:pt x="2551" y="1679"/>
                </a:lnTo>
                <a:lnTo>
                  <a:pt x="2534" y="1642"/>
                </a:lnTo>
                <a:lnTo>
                  <a:pt x="2521" y="1604"/>
                </a:lnTo>
                <a:lnTo>
                  <a:pt x="2513" y="1563"/>
                </a:lnTo>
                <a:lnTo>
                  <a:pt x="2510" y="1521"/>
                </a:lnTo>
                <a:lnTo>
                  <a:pt x="2513" y="1479"/>
                </a:lnTo>
                <a:lnTo>
                  <a:pt x="2521" y="1437"/>
                </a:lnTo>
                <a:lnTo>
                  <a:pt x="2534" y="1398"/>
                </a:lnTo>
                <a:lnTo>
                  <a:pt x="2551" y="1363"/>
                </a:lnTo>
                <a:lnTo>
                  <a:pt x="2573" y="1330"/>
                </a:lnTo>
                <a:lnTo>
                  <a:pt x="2599" y="1299"/>
                </a:lnTo>
                <a:lnTo>
                  <a:pt x="2630" y="1273"/>
                </a:lnTo>
                <a:lnTo>
                  <a:pt x="2663" y="1251"/>
                </a:lnTo>
                <a:lnTo>
                  <a:pt x="2700" y="1232"/>
                </a:lnTo>
                <a:lnTo>
                  <a:pt x="2740" y="1219"/>
                </a:lnTo>
                <a:lnTo>
                  <a:pt x="2783" y="1211"/>
                </a:lnTo>
                <a:lnTo>
                  <a:pt x="2828" y="1208"/>
                </a:lnTo>
                <a:close/>
                <a:moveTo>
                  <a:pt x="2213" y="1208"/>
                </a:moveTo>
                <a:lnTo>
                  <a:pt x="2242" y="1209"/>
                </a:lnTo>
                <a:lnTo>
                  <a:pt x="2268" y="1211"/>
                </a:lnTo>
                <a:lnTo>
                  <a:pt x="2292" y="1215"/>
                </a:lnTo>
                <a:lnTo>
                  <a:pt x="2312" y="1219"/>
                </a:lnTo>
                <a:lnTo>
                  <a:pt x="2329" y="1223"/>
                </a:lnTo>
                <a:lnTo>
                  <a:pt x="2343" y="1227"/>
                </a:lnTo>
                <a:lnTo>
                  <a:pt x="2351" y="1230"/>
                </a:lnTo>
                <a:lnTo>
                  <a:pt x="2351" y="1392"/>
                </a:lnTo>
                <a:lnTo>
                  <a:pt x="2346" y="1389"/>
                </a:lnTo>
                <a:lnTo>
                  <a:pt x="2335" y="1384"/>
                </a:lnTo>
                <a:lnTo>
                  <a:pt x="2321" y="1377"/>
                </a:lnTo>
                <a:lnTo>
                  <a:pt x="2302" y="1371"/>
                </a:lnTo>
                <a:lnTo>
                  <a:pt x="2279" y="1365"/>
                </a:lnTo>
                <a:lnTo>
                  <a:pt x="2253" y="1360"/>
                </a:lnTo>
                <a:lnTo>
                  <a:pt x="2223" y="1359"/>
                </a:lnTo>
                <a:lnTo>
                  <a:pt x="2192" y="1362"/>
                </a:lnTo>
                <a:lnTo>
                  <a:pt x="2163" y="1369"/>
                </a:lnTo>
                <a:lnTo>
                  <a:pt x="2136" y="1381"/>
                </a:lnTo>
                <a:lnTo>
                  <a:pt x="2113" y="1396"/>
                </a:lnTo>
                <a:lnTo>
                  <a:pt x="2095" y="1415"/>
                </a:lnTo>
                <a:lnTo>
                  <a:pt x="2079" y="1437"/>
                </a:lnTo>
                <a:lnTo>
                  <a:pt x="2067" y="1463"/>
                </a:lnTo>
                <a:lnTo>
                  <a:pt x="2060" y="1490"/>
                </a:lnTo>
                <a:lnTo>
                  <a:pt x="2058" y="1521"/>
                </a:lnTo>
                <a:lnTo>
                  <a:pt x="2060" y="1550"/>
                </a:lnTo>
                <a:lnTo>
                  <a:pt x="2066" y="1578"/>
                </a:lnTo>
                <a:lnTo>
                  <a:pt x="2078" y="1602"/>
                </a:lnTo>
                <a:lnTo>
                  <a:pt x="2093" y="1625"/>
                </a:lnTo>
                <a:lnTo>
                  <a:pt x="2112" y="1644"/>
                </a:lnTo>
                <a:lnTo>
                  <a:pt x="2135" y="1660"/>
                </a:lnTo>
                <a:lnTo>
                  <a:pt x="2162" y="1672"/>
                </a:lnTo>
                <a:lnTo>
                  <a:pt x="2191" y="1679"/>
                </a:lnTo>
                <a:lnTo>
                  <a:pt x="2223" y="1682"/>
                </a:lnTo>
                <a:lnTo>
                  <a:pt x="2253" y="1680"/>
                </a:lnTo>
                <a:lnTo>
                  <a:pt x="2279" y="1676"/>
                </a:lnTo>
                <a:lnTo>
                  <a:pt x="2301" y="1671"/>
                </a:lnTo>
                <a:lnTo>
                  <a:pt x="2321" y="1664"/>
                </a:lnTo>
                <a:lnTo>
                  <a:pt x="2335" y="1658"/>
                </a:lnTo>
                <a:lnTo>
                  <a:pt x="2346" y="1653"/>
                </a:lnTo>
                <a:lnTo>
                  <a:pt x="2351" y="1649"/>
                </a:lnTo>
                <a:lnTo>
                  <a:pt x="2351" y="1812"/>
                </a:lnTo>
                <a:lnTo>
                  <a:pt x="2339" y="1816"/>
                </a:lnTo>
                <a:lnTo>
                  <a:pt x="2322" y="1820"/>
                </a:lnTo>
                <a:lnTo>
                  <a:pt x="2300" y="1826"/>
                </a:lnTo>
                <a:lnTo>
                  <a:pt x="2275" y="1830"/>
                </a:lnTo>
                <a:lnTo>
                  <a:pt x="2245" y="1833"/>
                </a:lnTo>
                <a:lnTo>
                  <a:pt x="2213" y="1834"/>
                </a:lnTo>
                <a:lnTo>
                  <a:pt x="2174" y="1832"/>
                </a:lnTo>
                <a:lnTo>
                  <a:pt x="2136" y="1826"/>
                </a:lnTo>
                <a:lnTo>
                  <a:pt x="2100" y="1815"/>
                </a:lnTo>
                <a:lnTo>
                  <a:pt x="2065" y="1801"/>
                </a:lnTo>
                <a:lnTo>
                  <a:pt x="2033" y="1783"/>
                </a:lnTo>
                <a:lnTo>
                  <a:pt x="2002" y="1762"/>
                </a:lnTo>
                <a:lnTo>
                  <a:pt x="1975" y="1737"/>
                </a:lnTo>
                <a:lnTo>
                  <a:pt x="1952" y="1710"/>
                </a:lnTo>
                <a:lnTo>
                  <a:pt x="1931" y="1678"/>
                </a:lnTo>
                <a:lnTo>
                  <a:pt x="1915" y="1643"/>
                </a:lnTo>
                <a:lnTo>
                  <a:pt x="1903" y="1605"/>
                </a:lnTo>
                <a:lnTo>
                  <a:pt x="1896" y="1564"/>
                </a:lnTo>
                <a:lnTo>
                  <a:pt x="1892" y="1521"/>
                </a:lnTo>
                <a:lnTo>
                  <a:pt x="1896" y="1477"/>
                </a:lnTo>
                <a:lnTo>
                  <a:pt x="1904" y="1434"/>
                </a:lnTo>
                <a:lnTo>
                  <a:pt x="1917" y="1395"/>
                </a:lnTo>
                <a:lnTo>
                  <a:pt x="1934" y="1359"/>
                </a:lnTo>
                <a:lnTo>
                  <a:pt x="1957" y="1326"/>
                </a:lnTo>
                <a:lnTo>
                  <a:pt x="1984" y="1296"/>
                </a:lnTo>
                <a:lnTo>
                  <a:pt x="2014" y="1271"/>
                </a:lnTo>
                <a:lnTo>
                  <a:pt x="2047" y="1249"/>
                </a:lnTo>
                <a:lnTo>
                  <a:pt x="2085" y="1231"/>
                </a:lnTo>
                <a:lnTo>
                  <a:pt x="2125" y="1218"/>
                </a:lnTo>
                <a:lnTo>
                  <a:pt x="2168" y="1211"/>
                </a:lnTo>
                <a:lnTo>
                  <a:pt x="2213" y="1208"/>
                </a:lnTo>
                <a:close/>
                <a:moveTo>
                  <a:pt x="630" y="1208"/>
                </a:moveTo>
                <a:lnTo>
                  <a:pt x="660" y="1209"/>
                </a:lnTo>
                <a:lnTo>
                  <a:pt x="687" y="1211"/>
                </a:lnTo>
                <a:lnTo>
                  <a:pt x="711" y="1215"/>
                </a:lnTo>
                <a:lnTo>
                  <a:pt x="731" y="1219"/>
                </a:lnTo>
                <a:lnTo>
                  <a:pt x="748" y="1223"/>
                </a:lnTo>
                <a:lnTo>
                  <a:pt x="760" y="1227"/>
                </a:lnTo>
                <a:lnTo>
                  <a:pt x="769" y="1230"/>
                </a:lnTo>
                <a:lnTo>
                  <a:pt x="769" y="1392"/>
                </a:lnTo>
                <a:lnTo>
                  <a:pt x="763" y="1389"/>
                </a:lnTo>
                <a:lnTo>
                  <a:pt x="754" y="1384"/>
                </a:lnTo>
                <a:lnTo>
                  <a:pt x="739" y="1377"/>
                </a:lnTo>
                <a:lnTo>
                  <a:pt x="721" y="1371"/>
                </a:lnTo>
                <a:lnTo>
                  <a:pt x="697" y="1365"/>
                </a:lnTo>
                <a:lnTo>
                  <a:pt x="671" y="1360"/>
                </a:lnTo>
                <a:lnTo>
                  <a:pt x="642" y="1359"/>
                </a:lnTo>
                <a:lnTo>
                  <a:pt x="611" y="1362"/>
                </a:lnTo>
                <a:lnTo>
                  <a:pt x="581" y="1369"/>
                </a:lnTo>
                <a:lnTo>
                  <a:pt x="555" y="1381"/>
                </a:lnTo>
                <a:lnTo>
                  <a:pt x="532" y="1396"/>
                </a:lnTo>
                <a:lnTo>
                  <a:pt x="513" y="1415"/>
                </a:lnTo>
                <a:lnTo>
                  <a:pt x="497" y="1437"/>
                </a:lnTo>
                <a:lnTo>
                  <a:pt x="485" y="1463"/>
                </a:lnTo>
                <a:lnTo>
                  <a:pt x="479" y="1490"/>
                </a:lnTo>
                <a:lnTo>
                  <a:pt x="475" y="1521"/>
                </a:lnTo>
                <a:lnTo>
                  <a:pt x="479" y="1550"/>
                </a:lnTo>
                <a:lnTo>
                  <a:pt x="485" y="1578"/>
                </a:lnTo>
                <a:lnTo>
                  <a:pt x="496" y="1602"/>
                </a:lnTo>
                <a:lnTo>
                  <a:pt x="512" y="1625"/>
                </a:lnTo>
                <a:lnTo>
                  <a:pt x="531" y="1644"/>
                </a:lnTo>
                <a:lnTo>
                  <a:pt x="554" y="1660"/>
                </a:lnTo>
                <a:lnTo>
                  <a:pt x="580" y="1672"/>
                </a:lnTo>
                <a:lnTo>
                  <a:pt x="610" y="1679"/>
                </a:lnTo>
                <a:lnTo>
                  <a:pt x="642" y="1682"/>
                </a:lnTo>
                <a:lnTo>
                  <a:pt x="671" y="1680"/>
                </a:lnTo>
                <a:lnTo>
                  <a:pt x="697" y="1676"/>
                </a:lnTo>
                <a:lnTo>
                  <a:pt x="719" y="1671"/>
                </a:lnTo>
                <a:lnTo>
                  <a:pt x="738" y="1664"/>
                </a:lnTo>
                <a:lnTo>
                  <a:pt x="753" y="1658"/>
                </a:lnTo>
                <a:lnTo>
                  <a:pt x="763" y="1653"/>
                </a:lnTo>
                <a:lnTo>
                  <a:pt x="769" y="1649"/>
                </a:lnTo>
                <a:lnTo>
                  <a:pt x="769" y="1812"/>
                </a:lnTo>
                <a:lnTo>
                  <a:pt x="757" y="1816"/>
                </a:lnTo>
                <a:lnTo>
                  <a:pt x="740" y="1820"/>
                </a:lnTo>
                <a:lnTo>
                  <a:pt x="718" y="1826"/>
                </a:lnTo>
                <a:lnTo>
                  <a:pt x="692" y="1830"/>
                </a:lnTo>
                <a:lnTo>
                  <a:pt x="663" y="1833"/>
                </a:lnTo>
                <a:lnTo>
                  <a:pt x="630" y="1834"/>
                </a:lnTo>
                <a:lnTo>
                  <a:pt x="592" y="1832"/>
                </a:lnTo>
                <a:lnTo>
                  <a:pt x="554" y="1826"/>
                </a:lnTo>
                <a:lnTo>
                  <a:pt x="518" y="1815"/>
                </a:lnTo>
                <a:lnTo>
                  <a:pt x="484" y="1801"/>
                </a:lnTo>
                <a:lnTo>
                  <a:pt x="451" y="1783"/>
                </a:lnTo>
                <a:lnTo>
                  <a:pt x="421" y="1762"/>
                </a:lnTo>
                <a:lnTo>
                  <a:pt x="394" y="1737"/>
                </a:lnTo>
                <a:lnTo>
                  <a:pt x="370" y="1710"/>
                </a:lnTo>
                <a:lnTo>
                  <a:pt x="350" y="1678"/>
                </a:lnTo>
                <a:lnTo>
                  <a:pt x="333" y="1643"/>
                </a:lnTo>
                <a:lnTo>
                  <a:pt x="322" y="1605"/>
                </a:lnTo>
                <a:lnTo>
                  <a:pt x="314" y="1564"/>
                </a:lnTo>
                <a:lnTo>
                  <a:pt x="311" y="1521"/>
                </a:lnTo>
                <a:lnTo>
                  <a:pt x="314" y="1477"/>
                </a:lnTo>
                <a:lnTo>
                  <a:pt x="323" y="1434"/>
                </a:lnTo>
                <a:lnTo>
                  <a:pt x="335" y="1395"/>
                </a:lnTo>
                <a:lnTo>
                  <a:pt x="353" y="1359"/>
                </a:lnTo>
                <a:lnTo>
                  <a:pt x="375" y="1326"/>
                </a:lnTo>
                <a:lnTo>
                  <a:pt x="402" y="1296"/>
                </a:lnTo>
                <a:lnTo>
                  <a:pt x="433" y="1271"/>
                </a:lnTo>
                <a:lnTo>
                  <a:pt x="466" y="1249"/>
                </a:lnTo>
                <a:lnTo>
                  <a:pt x="503" y="1231"/>
                </a:lnTo>
                <a:lnTo>
                  <a:pt x="544" y="1218"/>
                </a:lnTo>
                <a:lnTo>
                  <a:pt x="585" y="1211"/>
                </a:lnTo>
                <a:lnTo>
                  <a:pt x="630" y="1208"/>
                </a:lnTo>
                <a:close/>
                <a:moveTo>
                  <a:pt x="1556" y="1208"/>
                </a:moveTo>
                <a:lnTo>
                  <a:pt x="1583" y="1209"/>
                </a:lnTo>
                <a:lnTo>
                  <a:pt x="1610" y="1211"/>
                </a:lnTo>
                <a:lnTo>
                  <a:pt x="1634" y="1213"/>
                </a:lnTo>
                <a:lnTo>
                  <a:pt x="1656" y="1217"/>
                </a:lnTo>
                <a:lnTo>
                  <a:pt x="1675" y="1220"/>
                </a:lnTo>
                <a:lnTo>
                  <a:pt x="1689" y="1223"/>
                </a:lnTo>
                <a:lnTo>
                  <a:pt x="1699" y="1226"/>
                </a:lnTo>
                <a:lnTo>
                  <a:pt x="1704" y="1227"/>
                </a:lnTo>
                <a:lnTo>
                  <a:pt x="1704" y="1356"/>
                </a:lnTo>
                <a:lnTo>
                  <a:pt x="1700" y="1355"/>
                </a:lnTo>
                <a:lnTo>
                  <a:pt x="1691" y="1353"/>
                </a:lnTo>
                <a:lnTo>
                  <a:pt x="1679" y="1350"/>
                </a:lnTo>
                <a:lnTo>
                  <a:pt x="1663" y="1347"/>
                </a:lnTo>
                <a:lnTo>
                  <a:pt x="1645" y="1343"/>
                </a:lnTo>
                <a:lnTo>
                  <a:pt x="1625" y="1340"/>
                </a:lnTo>
                <a:lnTo>
                  <a:pt x="1605" y="1338"/>
                </a:lnTo>
                <a:lnTo>
                  <a:pt x="1586" y="1337"/>
                </a:lnTo>
                <a:lnTo>
                  <a:pt x="1557" y="1339"/>
                </a:lnTo>
                <a:lnTo>
                  <a:pt x="1534" y="1344"/>
                </a:lnTo>
                <a:lnTo>
                  <a:pt x="1515" y="1351"/>
                </a:lnTo>
                <a:lnTo>
                  <a:pt x="1502" y="1362"/>
                </a:lnTo>
                <a:lnTo>
                  <a:pt x="1494" y="1373"/>
                </a:lnTo>
                <a:lnTo>
                  <a:pt x="1491" y="1387"/>
                </a:lnTo>
                <a:lnTo>
                  <a:pt x="1494" y="1402"/>
                </a:lnTo>
                <a:lnTo>
                  <a:pt x="1501" y="1413"/>
                </a:lnTo>
                <a:lnTo>
                  <a:pt x="1511" y="1423"/>
                </a:lnTo>
                <a:lnTo>
                  <a:pt x="1523" y="1430"/>
                </a:lnTo>
                <a:lnTo>
                  <a:pt x="1536" y="1436"/>
                </a:lnTo>
                <a:lnTo>
                  <a:pt x="1549" y="1441"/>
                </a:lnTo>
                <a:lnTo>
                  <a:pt x="1560" y="1445"/>
                </a:lnTo>
                <a:lnTo>
                  <a:pt x="1602" y="1458"/>
                </a:lnTo>
                <a:lnTo>
                  <a:pt x="1634" y="1470"/>
                </a:lnTo>
                <a:lnTo>
                  <a:pt x="1661" y="1484"/>
                </a:lnTo>
                <a:lnTo>
                  <a:pt x="1684" y="1501"/>
                </a:lnTo>
                <a:lnTo>
                  <a:pt x="1703" y="1519"/>
                </a:lnTo>
                <a:lnTo>
                  <a:pt x="1719" y="1539"/>
                </a:lnTo>
                <a:lnTo>
                  <a:pt x="1731" y="1560"/>
                </a:lnTo>
                <a:lnTo>
                  <a:pt x="1740" y="1583"/>
                </a:lnTo>
                <a:lnTo>
                  <a:pt x="1745" y="1606"/>
                </a:lnTo>
                <a:lnTo>
                  <a:pt x="1746" y="1630"/>
                </a:lnTo>
                <a:lnTo>
                  <a:pt x="1744" y="1664"/>
                </a:lnTo>
                <a:lnTo>
                  <a:pt x="1737" y="1694"/>
                </a:lnTo>
                <a:lnTo>
                  <a:pt x="1727" y="1720"/>
                </a:lnTo>
                <a:lnTo>
                  <a:pt x="1712" y="1744"/>
                </a:lnTo>
                <a:lnTo>
                  <a:pt x="1696" y="1764"/>
                </a:lnTo>
                <a:lnTo>
                  <a:pt x="1676" y="1781"/>
                </a:lnTo>
                <a:lnTo>
                  <a:pt x="1654" y="1796"/>
                </a:lnTo>
                <a:lnTo>
                  <a:pt x="1630" y="1809"/>
                </a:lnTo>
                <a:lnTo>
                  <a:pt x="1604" y="1818"/>
                </a:lnTo>
                <a:lnTo>
                  <a:pt x="1578" y="1826"/>
                </a:lnTo>
                <a:lnTo>
                  <a:pt x="1551" y="1830"/>
                </a:lnTo>
                <a:lnTo>
                  <a:pt x="1524" y="1833"/>
                </a:lnTo>
                <a:lnTo>
                  <a:pt x="1498" y="1834"/>
                </a:lnTo>
                <a:lnTo>
                  <a:pt x="1467" y="1833"/>
                </a:lnTo>
                <a:lnTo>
                  <a:pt x="1439" y="1832"/>
                </a:lnTo>
                <a:lnTo>
                  <a:pt x="1412" y="1829"/>
                </a:lnTo>
                <a:lnTo>
                  <a:pt x="1388" y="1827"/>
                </a:lnTo>
                <a:lnTo>
                  <a:pt x="1368" y="1823"/>
                </a:lnTo>
                <a:lnTo>
                  <a:pt x="1351" y="1820"/>
                </a:lnTo>
                <a:lnTo>
                  <a:pt x="1339" y="1818"/>
                </a:lnTo>
                <a:lnTo>
                  <a:pt x="1334" y="1817"/>
                </a:lnTo>
                <a:lnTo>
                  <a:pt x="1334" y="1678"/>
                </a:lnTo>
                <a:lnTo>
                  <a:pt x="1343" y="1680"/>
                </a:lnTo>
                <a:lnTo>
                  <a:pt x="1356" y="1684"/>
                </a:lnTo>
                <a:lnTo>
                  <a:pt x="1375" y="1688"/>
                </a:lnTo>
                <a:lnTo>
                  <a:pt x="1397" y="1693"/>
                </a:lnTo>
                <a:lnTo>
                  <a:pt x="1422" y="1697"/>
                </a:lnTo>
                <a:lnTo>
                  <a:pt x="1448" y="1700"/>
                </a:lnTo>
                <a:lnTo>
                  <a:pt x="1477" y="1701"/>
                </a:lnTo>
                <a:lnTo>
                  <a:pt x="1507" y="1699"/>
                </a:lnTo>
                <a:lnTo>
                  <a:pt x="1531" y="1696"/>
                </a:lnTo>
                <a:lnTo>
                  <a:pt x="1552" y="1690"/>
                </a:lnTo>
                <a:lnTo>
                  <a:pt x="1568" y="1681"/>
                </a:lnTo>
                <a:lnTo>
                  <a:pt x="1578" y="1671"/>
                </a:lnTo>
                <a:lnTo>
                  <a:pt x="1585" y="1658"/>
                </a:lnTo>
                <a:lnTo>
                  <a:pt x="1587" y="1644"/>
                </a:lnTo>
                <a:lnTo>
                  <a:pt x="1585" y="1629"/>
                </a:lnTo>
                <a:lnTo>
                  <a:pt x="1578" y="1618"/>
                </a:lnTo>
                <a:lnTo>
                  <a:pt x="1567" y="1607"/>
                </a:lnTo>
                <a:lnTo>
                  <a:pt x="1553" y="1598"/>
                </a:lnTo>
                <a:lnTo>
                  <a:pt x="1537" y="1590"/>
                </a:lnTo>
                <a:lnTo>
                  <a:pt x="1520" y="1584"/>
                </a:lnTo>
                <a:lnTo>
                  <a:pt x="1509" y="1581"/>
                </a:lnTo>
                <a:lnTo>
                  <a:pt x="1498" y="1577"/>
                </a:lnTo>
                <a:lnTo>
                  <a:pt x="1487" y="1574"/>
                </a:lnTo>
                <a:lnTo>
                  <a:pt x="1462" y="1565"/>
                </a:lnTo>
                <a:lnTo>
                  <a:pt x="1439" y="1555"/>
                </a:lnTo>
                <a:lnTo>
                  <a:pt x="1416" y="1542"/>
                </a:lnTo>
                <a:lnTo>
                  <a:pt x="1396" y="1528"/>
                </a:lnTo>
                <a:lnTo>
                  <a:pt x="1378" y="1512"/>
                </a:lnTo>
                <a:lnTo>
                  <a:pt x="1363" y="1494"/>
                </a:lnTo>
                <a:lnTo>
                  <a:pt x="1350" y="1473"/>
                </a:lnTo>
                <a:lnTo>
                  <a:pt x="1341" y="1451"/>
                </a:lnTo>
                <a:lnTo>
                  <a:pt x="1334" y="1425"/>
                </a:lnTo>
                <a:lnTo>
                  <a:pt x="1332" y="1396"/>
                </a:lnTo>
                <a:lnTo>
                  <a:pt x="1334" y="1364"/>
                </a:lnTo>
                <a:lnTo>
                  <a:pt x="1342" y="1333"/>
                </a:lnTo>
                <a:lnTo>
                  <a:pt x="1354" y="1306"/>
                </a:lnTo>
                <a:lnTo>
                  <a:pt x="1371" y="1281"/>
                </a:lnTo>
                <a:lnTo>
                  <a:pt x="1392" y="1259"/>
                </a:lnTo>
                <a:lnTo>
                  <a:pt x="1417" y="1241"/>
                </a:lnTo>
                <a:lnTo>
                  <a:pt x="1446" y="1227"/>
                </a:lnTo>
                <a:lnTo>
                  <a:pt x="1479" y="1216"/>
                </a:lnTo>
                <a:lnTo>
                  <a:pt x="1515" y="1210"/>
                </a:lnTo>
                <a:lnTo>
                  <a:pt x="1556" y="1208"/>
                </a:lnTo>
                <a:close/>
                <a:moveTo>
                  <a:pt x="3381" y="493"/>
                </a:moveTo>
                <a:lnTo>
                  <a:pt x="3400" y="496"/>
                </a:lnTo>
                <a:lnTo>
                  <a:pt x="3418" y="503"/>
                </a:lnTo>
                <a:lnTo>
                  <a:pt x="3434" y="515"/>
                </a:lnTo>
                <a:lnTo>
                  <a:pt x="3446" y="531"/>
                </a:lnTo>
                <a:lnTo>
                  <a:pt x="3453" y="548"/>
                </a:lnTo>
                <a:lnTo>
                  <a:pt x="3456" y="569"/>
                </a:lnTo>
                <a:lnTo>
                  <a:pt x="3456" y="727"/>
                </a:lnTo>
                <a:lnTo>
                  <a:pt x="3453" y="748"/>
                </a:lnTo>
                <a:lnTo>
                  <a:pt x="3446" y="766"/>
                </a:lnTo>
                <a:lnTo>
                  <a:pt x="3434" y="780"/>
                </a:lnTo>
                <a:lnTo>
                  <a:pt x="3418" y="793"/>
                </a:lnTo>
                <a:lnTo>
                  <a:pt x="3400" y="801"/>
                </a:lnTo>
                <a:lnTo>
                  <a:pt x="3381" y="803"/>
                </a:lnTo>
                <a:lnTo>
                  <a:pt x="3361" y="801"/>
                </a:lnTo>
                <a:lnTo>
                  <a:pt x="3343" y="793"/>
                </a:lnTo>
                <a:lnTo>
                  <a:pt x="3328" y="780"/>
                </a:lnTo>
                <a:lnTo>
                  <a:pt x="3316" y="766"/>
                </a:lnTo>
                <a:lnTo>
                  <a:pt x="3308" y="748"/>
                </a:lnTo>
                <a:lnTo>
                  <a:pt x="3306" y="727"/>
                </a:lnTo>
                <a:lnTo>
                  <a:pt x="3306" y="569"/>
                </a:lnTo>
                <a:lnTo>
                  <a:pt x="3308" y="548"/>
                </a:lnTo>
                <a:lnTo>
                  <a:pt x="3316" y="531"/>
                </a:lnTo>
                <a:lnTo>
                  <a:pt x="3328" y="515"/>
                </a:lnTo>
                <a:lnTo>
                  <a:pt x="3343" y="503"/>
                </a:lnTo>
                <a:lnTo>
                  <a:pt x="3361" y="496"/>
                </a:lnTo>
                <a:lnTo>
                  <a:pt x="3381" y="493"/>
                </a:lnTo>
                <a:close/>
                <a:moveTo>
                  <a:pt x="1728" y="493"/>
                </a:moveTo>
                <a:lnTo>
                  <a:pt x="1748" y="496"/>
                </a:lnTo>
                <a:lnTo>
                  <a:pt x="1766" y="503"/>
                </a:lnTo>
                <a:lnTo>
                  <a:pt x="1781" y="515"/>
                </a:lnTo>
                <a:lnTo>
                  <a:pt x="1793" y="531"/>
                </a:lnTo>
                <a:lnTo>
                  <a:pt x="1800" y="548"/>
                </a:lnTo>
                <a:lnTo>
                  <a:pt x="1803" y="569"/>
                </a:lnTo>
                <a:lnTo>
                  <a:pt x="1803" y="727"/>
                </a:lnTo>
                <a:lnTo>
                  <a:pt x="1800" y="748"/>
                </a:lnTo>
                <a:lnTo>
                  <a:pt x="1793" y="766"/>
                </a:lnTo>
                <a:lnTo>
                  <a:pt x="1781" y="780"/>
                </a:lnTo>
                <a:lnTo>
                  <a:pt x="1766" y="793"/>
                </a:lnTo>
                <a:lnTo>
                  <a:pt x="1748" y="801"/>
                </a:lnTo>
                <a:lnTo>
                  <a:pt x="1728" y="803"/>
                </a:lnTo>
                <a:lnTo>
                  <a:pt x="1708" y="801"/>
                </a:lnTo>
                <a:lnTo>
                  <a:pt x="1690" y="793"/>
                </a:lnTo>
                <a:lnTo>
                  <a:pt x="1675" y="780"/>
                </a:lnTo>
                <a:lnTo>
                  <a:pt x="1663" y="766"/>
                </a:lnTo>
                <a:lnTo>
                  <a:pt x="1656" y="748"/>
                </a:lnTo>
                <a:lnTo>
                  <a:pt x="1653" y="727"/>
                </a:lnTo>
                <a:lnTo>
                  <a:pt x="1653" y="569"/>
                </a:lnTo>
                <a:lnTo>
                  <a:pt x="1656" y="548"/>
                </a:lnTo>
                <a:lnTo>
                  <a:pt x="1663" y="531"/>
                </a:lnTo>
                <a:lnTo>
                  <a:pt x="1675" y="515"/>
                </a:lnTo>
                <a:lnTo>
                  <a:pt x="1690" y="503"/>
                </a:lnTo>
                <a:lnTo>
                  <a:pt x="1708" y="496"/>
                </a:lnTo>
                <a:lnTo>
                  <a:pt x="1728" y="493"/>
                </a:lnTo>
                <a:close/>
                <a:moveTo>
                  <a:pt x="75" y="493"/>
                </a:moveTo>
                <a:lnTo>
                  <a:pt x="95" y="496"/>
                </a:lnTo>
                <a:lnTo>
                  <a:pt x="113" y="503"/>
                </a:lnTo>
                <a:lnTo>
                  <a:pt x="129" y="515"/>
                </a:lnTo>
                <a:lnTo>
                  <a:pt x="140" y="531"/>
                </a:lnTo>
                <a:lnTo>
                  <a:pt x="148" y="548"/>
                </a:lnTo>
                <a:lnTo>
                  <a:pt x="151" y="569"/>
                </a:lnTo>
                <a:lnTo>
                  <a:pt x="151" y="727"/>
                </a:lnTo>
                <a:lnTo>
                  <a:pt x="148" y="748"/>
                </a:lnTo>
                <a:lnTo>
                  <a:pt x="140" y="766"/>
                </a:lnTo>
                <a:lnTo>
                  <a:pt x="129" y="780"/>
                </a:lnTo>
                <a:lnTo>
                  <a:pt x="113" y="793"/>
                </a:lnTo>
                <a:lnTo>
                  <a:pt x="95" y="801"/>
                </a:lnTo>
                <a:lnTo>
                  <a:pt x="75" y="803"/>
                </a:lnTo>
                <a:lnTo>
                  <a:pt x="56" y="801"/>
                </a:lnTo>
                <a:lnTo>
                  <a:pt x="38" y="793"/>
                </a:lnTo>
                <a:lnTo>
                  <a:pt x="22" y="780"/>
                </a:lnTo>
                <a:lnTo>
                  <a:pt x="10" y="766"/>
                </a:lnTo>
                <a:lnTo>
                  <a:pt x="3" y="748"/>
                </a:lnTo>
                <a:lnTo>
                  <a:pt x="0" y="727"/>
                </a:lnTo>
                <a:lnTo>
                  <a:pt x="0" y="569"/>
                </a:lnTo>
                <a:lnTo>
                  <a:pt x="3" y="548"/>
                </a:lnTo>
                <a:lnTo>
                  <a:pt x="10" y="531"/>
                </a:lnTo>
                <a:lnTo>
                  <a:pt x="22" y="515"/>
                </a:lnTo>
                <a:lnTo>
                  <a:pt x="38" y="503"/>
                </a:lnTo>
                <a:lnTo>
                  <a:pt x="56" y="496"/>
                </a:lnTo>
                <a:lnTo>
                  <a:pt x="75" y="493"/>
                </a:lnTo>
                <a:close/>
                <a:moveTo>
                  <a:pt x="2968" y="285"/>
                </a:moveTo>
                <a:lnTo>
                  <a:pt x="2988" y="287"/>
                </a:lnTo>
                <a:lnTo>
                  <a:pt x="3006" y="295"/>
                </a:lnTo>
                <a:lnTo>
                  <a:pt x="3021" y="307"/>
                </a:lnTo>
                <a:lnTo>
                  <a:pt x="3033" y="322"/>
                </a:lnTo>
                <a:lnTo>
                  <a:pt x="3040" y="340"/>
                </a:lnTo>
                <a:lnTo>
                  <a:pt x="3043" y="360"/>
                </a:lnTo>
                <a:lnTo>
                  <a:pt x="3043" y="727"/>
                </a:lnTo>
                <a:lnTo>
                  <a:pt x="3040" y="748"/>
                </a:lnTo>
                <a:lnTo>
                  <a:pt x="3033" y="766"/>
                </a:lnTo>
                <a:lnTo>
                  <a:pt x="3021" y="780"/>
                </a:lnTo>
                <a:lnTo>
                  <a:pt x="3006" y="793"/>
                </a:lnTo>
                <a:lnTo>
                  <a:pt x="2988" y="801"/>
                </a:lnTo>
                <a:lnTo>
                  <a:pt x="2968" y="803"/>
                </a:lnTo>
                <a:lnTo>
                  <a:pt x="2947" y="801"/>
                </a:lnTo>
                <a:lnTo>
                  <a:pt x="2929" y="793"/>
                </a:lnTo>
                <a:lnTo>
                  <a:pt x="2915" y="780"/>
                </a:lnTo>
                <a:lnTo>
                  <a:pt x="2903" y="766"/>
                </a:lnTo>
                <a:lnTo>
                  <a:pt x="2895" y="748"/>
                </a:lnTo>
                <a:lnTo>
                  <a:pt x="2893" y="727"/>
                </a:lnTo>
                <a:lnTo>
                  <a:pt x="2893" y="360"/>
                </a:lnTo>
                <a:lnTo>
                  <a:pt x="2895" y="340"/>
                </a:lnTo>
                <a:lnTo>
                  <a:pt x="2903" y="322"/>
                </a:lnTo>
                <a:lnTo>
                  <a:pt x="2915" y="307"/>
                </a:lnTo>
                <a:lnTo>
                  <a:pt x="2929" y="295"/>
                </a:lnTo>
                <a:lnTo>
                  <a:pt x="2947" y="287"/>
                </a:lnTo>
                <a:lnTo>
                  <a:pt x="2968" y="285"/>
                </a:lnTo>
                <a:close/>
                <a:moveTo>
                  <a:pt x="2142" y="285"/>
                </a:moveTo>
                <a:lnTo>
                  <a:pt x="2162" y="287"/>
                </a:lnTo>
                <a:lnTo>
                  <a:pt x="2179" y="295"/>
                </a:lnTo>
                <a:lnTo>
                  <a:pt x="2194" y="307"/>
                </a:lnTo>
                <a:lnTo>
                  <a:pt x="2207" y="322"/>
                </a:lnTo>
                <a:lnTo>
                  <a:pt x="2214" y="340"/>
                </a:lnTo>
                <a:lnTo>
                  <a:pt x="2216" y="360"/>
                </a:lnTo>
                <a:lnTo>
                  <a:pt x="2216" y="727"/>
                </a:lnTo>
                <a:lnTo>
                  <a:pt x="2214" y="748"/>
                </a:lnTo>
                <a:lnTo>
                  <a:pt x="2207" y="766"/>
                </a:lnTo>
                <a:lnTo>
                  <a:pt x="2194" y="780"/>
                </a:lnTo>
                <a:lnTo>
                  <a:pt x="2179" y="793"/>
                </a:lnTo>
                <a:lnTo>
                  <a:pt x="2162" y="801"/>
                </a:lnTo>
                <a:lnTo>
                  <a:pt x="2142" y="803"/>
                </a:lnTo>
                <a:lnTo>
                  <a:pt x="2122" y="801"/>
                </a:lnTo>
                <a:lnTo>
                  <a:pt x="2104" y="793"/>
                </a:lnTo>
                <a:lnTo>
                  <a:pt x="2088" y="780"/>
                </a:lnTo>
                <a:lnTo>
                  <a:pt x="2077" y="766"/>
                </a:lnTo>
                <a:lnTo>
                  <a:pt x="2069" y="748"/>
                </a:lnTo>
                <a:lnTo>
                  <a:pt x="2066" y="727"/>
                </a:lnTo>
                <a:lnTo>
                  <a:pt x="2066" y="360"/>
                </a:lnTo>
                <a:lnTo>
                  <a:pt x="2069" y="340"/>
                </a:lnTo>
                <a:lnTo>
                  <a:pt x="2077" y="322"/>
                </a:lnTo>
                <a:lnTo>
                  <a:pt x="2088" y="307"/>
                </a:lnTo>
                <a:lnTo>
                  <a:pt x="2104" y="295"/>
                </a:lnTo>
                <a:lnTo>
                  <a:pt x="2122" y="287"/>
                </a:lnTo>
                <a:lnTo>
                  <a:pt x="2142" y="285"/>
                </a:lnTo>
                <a:close/>
                <a:moveTo>
                  <a:pt x="1315" y="285"/>
                </a:moveTo>
                <a:lnTo>
                  <a:pt x="1335" y="287"/>
                </a:lnTo>
                <a:lnTo>
                  <a:pt x="1353" y="295"/>
                </a:lnTo>
                <a:lnTo>
                  <a:pt x="1368" y="307"/>
                </a:lnTo>
                <a:lnTo>
                  <a:pt x="1380" y="322"/>
                </a:lnTo>
                <a:lnTo>
                  <a:pt x="1388" y="340"/>
                </a:lnTo>
                <a:lnTo>
                  <a:pt x="1390" y="360"/>
                </a:lnTo>
                <a:lnTo>
                  <a:pt x="1390" y="727"/>
                </a:lnTo>
                <a:lnTo>
                  <a:pt x="1388" y="748"/>
                </a:lnTo>
                <a:lnTo>
                  <a:pt x="1380" y="766"/>
                </a:lnTo>
                <a:lnTo>
                  <a:pt x="1368" y="780"/>
                </a:lnTo>
                <a:lnTo>
                  <a:pt x="1353" y="793"/>
                </a:lnTo>
                <a:lnTo>
                  <a:pt x="1335" y="801"/>
                </a:lnTo>
                <a:lnTo>
                  <a:pt x="1315" y="803"/>
                </a:lnTo>
                <a:lnTo>
                  <a:pt x="1295" y="801"/>
                </a:lnTo>
                <a:lnTo>
                  <a:pt x="1277" y="793"/>
                </a:lnTo>
                <a:lnTo>
                  <a:pt x="1262" y="780"/>
                </a:lnTo>
                <a:lnTo>
                  <a:pt x="1250" y="766"/>
                </a:lnTo>
                <a:lnTo>
                  <a:pt x="1242" y="748"/>
                </a:lnTo>
                <a:lnTo>
                  <a:pt x="1240" y="727"/>
                </a:lnTo>
                <a:lnTo>
                  <a:pt x="1240" y="360"/>
                </a:lnTo>
                <a:lnTo>
                  <a:pt x="1242" y="340"/>
                </a:lnTo>
                <a:lnTo>
                  <a:pt x="1250" y="322"/>
                </a:lnTo>
                <a:lnTo>
                  <a:pt x="1262" y="307"/>
                </a:lnTo>
                <a:lnTo>
                  <a:pt x="1277" y="295"/>
                </a:lnTo>
                <a:lnTo>
                  <a:pt x="1295" y="287"/>
                </a:lnTo>
                <a:lnTo>
                  <a:pt x="1315" y="285"/>
                </a:lnTo>
                <a:close/>
                <a:moveTo>
                  <a:pt x="488" y="285"/>
                </a:moveTo>
                <a:lnTo>
                  <a:pt x="508" y="287"/>
                </a:lnTo>
                <a:lnTo>
                  <a:pt x="527" y="295"/>
                </a:lnTo>
                <a:lnTo>
                  <a:pt x="541" y="307"/>
                </a:lnTo>
                <a:lnTo>
                  <a:pt x="553" y="322"/>
                </a:lnTo>
                <a:lnTo>
                  <a:pt x="561" y="340"/>
                </a:lnTo>
                <a:lnTo>
                  <a:pt x="563" y="360"/>
                </a:lnTo>
                <a:lnTo>
                  <a:pt x="563" y="727"/>
                </a:lnTo>
                <a:lnTo>
                  <a:pt x="561" y="748"/>
                </a:lnTo>
                <a:lnTo>
                  <a:pt x="553" y="766"/>
                </a:lnTo>
                <a:lnTo>
                  <a:pt x="541" y="780"/>
                </a:lnTo>
                <a:lnTo>
                  <a:pt x="527" y="793"/>
                </a:lnTo>
                <a:lnTo>
                  <a:pt x="508" y="801"/>
                </a:lnTo>
                <a:lnTo>
                  <a:pt x="488" y="803"/>
                </a:lnTo>
                <a:lnTo>
                  <a:pt x="468" y="801"/>
                </a:lnTo>
                <a:lnTo>
                  <a:pt x="450" y="793"/>
                </a:lnTo>
                <a:lnTo>
                  <a:pt x="436" y="780"/>
                </a:lnTo>
                <a:lnTo>
                  <a:pt x="423" y="766"/>
                </a:lnTo>
                <a:lnTo>
                  <a:pt x="416" y="748"/>
                </a:lnTo>
                <a:lnTo>
                  <a:pt x="414" y="727"/>
                </a:lnTo>
                <a:lnTo>
                  <a:pt x="414" y="360"/>
                </a:lnTo>
                <a:lnTo>
                  <a:pt x="416" y="340"/>
                </a:lnTo>
                <a:lnTo>
                  <a:pt x="423" y="322"/>
                </a:lnTo>
                <a:lnTo>
                  <a:pt x="436" y="307"/>
                </a:lnTo>
                <a:lnTo>
                  <a:pt x="450" y="295"/>
                </a:lnTo>
                <a:lnTo>
                  <a:pt x="468" y="287"/>
                </a:lnTo>
                <a:lnTo>
                  <a:pt x="488" y="285"/>
                </a:lnTo>
                <a:close/>
                <a:moveTo>
                  <a:pt x="2555" y="0"/>
                </a:moveTo>
                <a:lnTo>
                  <a:pt x="2575" y="2"/>
                </a:lnTo>
                <a:lnTo>
                  <a:pt x="2593" y="10"/>
                </a:lnTo>
                <a:lnTo>
                  <a:pt x="2608" y="22"/>
                </a:lnTo>
                <a:lnTo>
                  <a:pt x="2619" y="37"/>
                </a:lnTo>
                <a:lnTo>
                  <a:pt x="2628" y="55"/>
                </a:lnTo>
                <a:lnTo>
                  <a:pt x="2630" y="75"/>
                </a:lnTo>
                <a:lnTo>
                  <a:pt x="2630" y="879"/>
                </a:lnTo>
                <a:lnTo>
                  <a:pt x="2628" y="899"/>
                </a:lnTo>
                <a:lnTo>
                  <a:pt x="2619" y="917"/>
                </a:lnTo>
                <a:lnTo>
                  <a:pt x="2608" y="931"/>
                </a:lnTo>
                <a:lnTo>
                  <a:pt x="2593" y="944"/>
                </a:lnTo>
                <a:lnTo>
                  <a:pt x="2575" y="951"/>
                </a:lnTo>
                <a:lnTo>
                  <a:pt x="2555" y="953"/>
                </a:lnTo>
                <a:lnTo>
                  <a:pt x="2535" y="951"/>
                </a:lnTo>
                <a:lnTo>
                  <a:pt x="2517" y="944"/>
                </a:lnTo>
                <a:lnTo>
                  <a:pt x="2502" y="931"/>
                </a:lnTo>
                <a:lnTo>
                  <a:pt x="2490" y="917"/>
                </a:lnTo>
                <a:lnTo>
                  <a:pt x="2483" y="899"/>
                </a:lnTo>
                <a:lnTo>
                  <a:pt x="2480" y="879"/>
                </a:lnTo>
                <a:lnTo>
                  <a:pt x="2480" y="75"/>
                </a:lnTo>
                <a:lnTo>
                  <a:pt x="2483" y="55"/>
                </a:lnTo>
                <a:lnTo>
                  <a:pt x="2490" y="37"/>
                </a:lnTo>
                <a:lnTo>
                  <a:pt x="2502" y="22"/>
                </a:lnTo>
                <a:lnTo>
                  <a:pt x="2517" y="10"/>
                </a:lnTo>
                <a:lnTo>
                  <a:pt x="2535" y="2"/>
                </a:lnTo>
                <a:lnTo>
                  <a:pt x="2555" y="0"/>
                </a:lnTo>
                <a:close/>
                <a:moveTo>
                  <a:pt x="902" y="0"/>
                </a:moveTo>
                <a:lnTo>
                  <a:pt x="922" y="2"/>
                </a:lnTo>
                <a:lnTo>
                  <a:pt x="939" y="10"/>
                </a:lnTo>
                <a:lnTo>
                  <a:pt x="955" y="22"/>
                </a:lnTo>
                <a:lnTo>
                  <a:pt x="967" y="37"/>
                </a:lnTo>
                <a:lnTo>
                  <a:pt x="974" y="55"/>
                </a:lnTo>
                <a:lnTo>
                  <a:pt x="977" y="75"/>
                </a:lnTo>
                <a:lnTo>
                  <a:pt x="977" y="879"/>
                </a:lnTo>
                <a:lnTo>
                  <a:pt x="974" y="899"/>
                </a:lnTo>
                <a:lnTo>
                  <a:pt x="967" y="917"/>
                </a:lnTo>
                <a:lnTo>
                  <a:pt x="955" y="931"/>
                </a:lnTo>
                <a:lnTo>
                  <a:pt x="939" y="944"/>
                </a:lnTo>
                <a:lnTo>
                  <a:pt x="922" y="951"/>
                </a:lnTo>
                <a:lnTo>
                  <a:pt x="902" y="953"/>
                </a:lnTo>
                <a:lnTo>
                  <a:pt x="882" y="951"/>
                </a:lnTo>
                <a:lnTo>
                  <a:pt x="864" y="944"/>
                </a:lnTo>
                <a:lnTo>
                  <a:pt x="848" y="931"/>
                </a:lnTo>
                <a:lnTo>
                  <a:pt x="837" y="917"/>
                </a:lnTo>
                <a:lnTo>
                  <a:pt x="829" y="899"/>
                </a:lnTo>
                <a:lnTo>
                  <a:pt x="826" y="879"/>
                </a:lnTo>
                <a:lnTo>
                  <a:pt x="826" y="75"/>
                </a:lnTo>
                <a:lnTo>
                  <a:pt x="829" y="55"/>
                </a:lnTo>
                <a:lnTo>
                  <a:pt x="837" y="37"/>
                </a:lnTo>
                <a:lnTo>
                  <a:pt x="848" y="22"/>
                </a:lnTo>
                <a:lnTo>
                  <a:pt x="864" y="10"/>
                </a:lnTo>
                <a:lnTo>
                  <a:pt x="882" y="2"/>
                </a:lnTo>
                <a:lnTo>
                  <a:pt x="902" y="0"/>
                </a:lnTo>
                <a:close/>
              </a:path>
            </a:pathLst>
          </a:custGeom>
          <a:solidFill>
            <a:srgbClr val="005073"/>
          </a:solidFill>
          <a:ln w="0">
            <a:noFill/>
            <a:prstDash val="solid"/>
            <a:round/>
          </a:ln>
        </p:spPr>
        <p:txBody>
          <a:bodyPr vert="horz" wrap="square" lIns="91440" tIns="45720" rIns="91440" bIns="45720" numCol="1" anchor="t" anchorCtr="0" compatLnSpc="1">
            <a:prstTxWarp prst="textNoShape">
              <a:avLst/>
            </a:prstTxWarp>
          </a:bodyPr>
          <a:lstStyle/>
          <a:p>
            <a:pPr marL="0" marR="0" lvl="0" indent="0" defTabSz="457200" eaLnBrk="1" fontAlgn="base" latinLnBrk="0" hangingPunct="1">
              <a:lnSpc>
                <a:spcPct val="100000"/>
              </a:lnSpc>
              <a:spcBef>
                <a:spcPct val="0"/>
              </a:spcBef>
              <a:spcAft>
                <a:spcPct val="0"/>
              </a:spcAft>
              <a:buClrTx/>
              <a:buSzTx/>
              <a:buFontTx/>
              <a:buNone/>
              <a:defRPr/>
            </a:pPr>
            <a:endParaRPr kumimoji="0" lang="en-US" sz="1800" b="0" i="0" u="none" strike="noStrike" kern="0" cap="none" spc="0" normalizeH="0" baseline="0" noProof="0">
              <a:ln>
                <a:noFill/>
              </a:ln>
              <a:solidFill>
                <a:srgbClr val="005073"/>
              </a:solidFill>
              <a:effectLst/>
              <a:uLnTx/>
              <a:uFillTx/>
              <a:latin typeface="Arial"/>
              <a:ea typeface="ＭＳ Ｐゴシック" charset="0"/>
              <a:cs typeface="ＭＳ Ｐゴシック" charset="0"/>
            </a:endParaRPr>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3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5E59386-E374-834A-B45C-45B638025929}" type="datetimeFigureOut">
              <a:rPr smtClean="0"/>
              <a:t>3/23/2020</a:t>
            </a:fld>
            <a:endParaRPr smtClean="0"/>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8610600" y="6356350"/>
            <a:ext cx="2743200" cy="365125"/>
          </a:xfrm>
          <a:prstGeom prst="rect">
            <a:avLst/>
          </a:prstGeom>
        </p:spPr>
        <p:txBody>
          <a:bodyPr/>
          <a:lstStyle/>
          <a:p>
            <a:fld id="{82181C3B-20F3-C144-AD7B-E49857868251}" type="slidenum">
              <a:rPr smtClean="0"/>
              <a:t>‹#›</a:t>
            </a:fld>
            <a:endParaRPr smtClean="0"/>
          </a:p>
        </p:txBody>
      </p:sp>
      <p:sp>
        <p:nvSpPr>
          <p:cNvPr id="6" name="Rectangle 5"/>
          <p:cNvSpPr/>
          <p:nvPr userDrawn="1"/>
        </p:nvSpPr>
        <p:spPr>
          <a:xfrm>
            <a:off x="0" y="0"/>
            <a:ext cx="12192000" cy="6858000"/>
          </a:xfrm>
          <a:prstGeom prst="rect">
            <a:avLst/>
          </a:prstGeom>
          <a:solidFill>
            <a:srgbClr val="00BCEB"/>
          </a:solidFill>
          <a:ln w="25400" cap="flat" cmpd="sng" algn="ctr">
            <a:noFill/>
            <a:prstDash val="solid"/>
          </a:ln>
          <a:effectLst/>
        </p:spPr>
        <p:txBody>
          <a:bodyPr rtlCol="0" anchor="ctr"/>
          <a:lstStyle/>
          <a:p>
            <a:pPr marL="0" marR="0" lvl="0" indent="0" algn="ctr" defTabSz="457200" eaLnBrk="1" fontAlgn="base" latinLnBrk="0" hangingPunct="1">
              <a:lnSpc>
                <a:spcPct val="100000"/>
              </a:lnSpc>
              <a:spcBef>
                <a:spcPct val="0"/>
              </a:spcBef>
              <a:spcAft>
                <a:spcPct val="0"/>
              </a:spcAft>
              <a:buClrTx/>
              <a:buSzTx/>
              <a:buFontTx/>
              <a:buNone/>
              <a:defRPr/>
            </a:pPr>
            <a:endParaRPr kumimoji="0" lang="en-US" sz="1800" b="0" i="0" u="none" strike="noStrike" kern="0" cap="none" spc="0" normalizeH="0" baseline="0" noProof="0">
              <a:ln>
                <a:noFill/>
              </a:ln>
              <a:solidFill>
                <a:srgbClr val="005073"/>
              </a:solidFill>
              <a:effectLst/>
              <a:uLnTx/>
              <a:uFillTx/>
              <a:latin typeface="Calibri"/>
              <a:ea typeface="Arial"/>
              <a:cs typeface="Arial"/>
            </a:endParaRPr>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2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5E59386-E374-834A-B45C-45B638025929}" type="datetimeFigureOut">
              <a:rPr smtClean="0"/>
              <a:t>3/23/2020</a:t>
            </a:fld>
            <a:endParaRPr smtClean="0"/>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8610600" y="6356350"/>
            <a:ext cx="2743200" cy="365125"/>
          </a:xfrm>
          <a:prstGeom prst="rect">
            <a:avLst/>
          </a:prstGeom>
        </p:spPr>
        <p:txBody>
          <a:bodyPr/>
          <a:lstStyle/>
          <a:p>
            <a:fld id="{82181C3B-20F3-C144-AD7B-E49857868251}" type="slidenum">
              <a:rPr smtClean="0"/>
              <a:t>‹#›</a:t>
            </a:fld>
            <a:endParaRPr smtClean="0"/>
          </a:p>
        </p:txBody>
      </p:sp>
      <p:sp>
        <p:nvSpPr>
          <p:cNvPr id="6" name="Rectangle 5"/>
          <p:cNvSpPr/>
          <p:nvPr userDrawn="1"/>
        </p:nvSpPr>
        <p:spPr>
          <a:xfrm>
            <a:off x="0" y="0"/>
            <a:ext cx="12192000" cy="6858000"/>
          </a:xfrm>
          <a:prstGeom prst="rect">
            <a:avLst/>
          </a:prstGeom>
          <a:solidFill>
            <a:srgbClr val="00BCEB"/>
          </a:solidFill>
          <a:ln w="25400" cap="flat" cmpd="sng" algn="ctr">
            <a:noFill/>
            <a:prstDash val="solid"/>
          </a:ln>
          <a:effectLst/>
        </p:spPr>
        <p:txBody>
          <a:bodyPr rtlCol="0" anchor="ctr"/>
          <a:lstStyle/>
          <a:p>
            <a:pPr marL="0" marR="0" lvl="0" indent="0" algn="ctr" defTabSz="457200" eaLnBrk="1" fontAlgn="base" latinLnBrk="0" hangingPunct="1">
              <a:lnSpc>
                <a:spcPct val="100000"/>
              </a:lnSpc>
              <a:spcBef>
                <a:spcPct val="0"/>
              </a:spcBef>
              <a:spcAft>
                <a:spcPct val="0"/>
              </a:spcAft>
              <a:buClrTx/>
              <a:buSzTx/>
              <a:buFontTx/>
              <a:buNone/>
              <a:defRPr/>
            </a:pPr>
            <a:endParaRPr kumimoji="0" lang="en-US" sz="1800" b="0" i="0" u="none" strike="noStrike" kern="0" cap="none" spc="0" normalizeH="0" baseline="0" noProof="0">
              <a:ln>
                <a:noFill/>
              </a:ln>
              <a:solidFill>
                <a:srgbClr val="005073"/>
              </a:solidFill>
              <a:effectLst/>
              <a:uLnTx/>
              <a:uFillTx/>
              <a:latin typeface="Calibri"/>
              <a:ea typeface="Arial"/>
              <a:cs typeface="Arial"/>
            </a:endParaRPr>
          </a:p>
        </p:txBody>
      </p:sp>
      <p:sp>
        <p:nvSpPr>
          <p:cNvPr id="10" name="Freeform 9"/>
          <p:cNvSpPr>
            <a:spLocks noChangeAspect="1" noEditPoints="1"/>
          </p:cNvSpPr>
          <p:nvPr userDrawn="1"/>
        </p:nvSpPr>
        <p:spPr bwMode="auto">
          <a:xfrm>
            <a:off x="10820400" y="6294834"/>
            <a:ext cx="685800" cy="364332"/>
          </a:xfrm>
          <a:custGeom>
            <a:avLst/>
            <a:gdLst>
              <a:gd name="T0" fmla="*/ 2671 w 3456"/>
              <a:gd name="T1" fmla="*/ 1521 h 1834"/>
              <a:gd name="T2" fmla="*/ 2857 w 3456"/>
              <a:gd name="T3" fmla="*/ 1677 h 1834"/>
              <a:gd name="T4" fmla="*/ 2975 w 3456"/>
              <a:gd name="T5" fmla="*/ 1465 h 1834"/>
              <a:gd name="T6" fmla="*/ 1129 w 3456"/>
              <a:gd name="T7" fmla="*/ 1823 h 1834"/>
              <a:gd name="T8" fmla="*/ 3082 w 3456"/>
              <a:gd name="T9" fmla="*/ 1330 h 1834"/>
              <a:gd name="T10" fmla="*/ 3082 w 3456"/>
              <a:gd name="T11" fmla="*/ 1712 h 1834"/>
              <a:gd name="T12" fmla="*/ 2700 w 3456"/>
              <a:gd name="T13" fmla="*/ 1809 h 1834"/>
              <a:gd name="T14" fmla="*/ 2513 w 3456"/>
              <a:gd name="T15" fmla="*/ 1479 h 1834"/>
              <a:gd name="T16" fmla="*/ 2783 w 3456"/>
              <a:gd name="T17" fmla="*/ 1211 h 1834"/>
              <a:gd name="T18" fmla="*/ 2351 w 3456"/>
              <a:gd name="T19" fmla="*/ 1392 h 1834"/>
              <a:gd name="T20" fmla="*/ 2136 w 3456"/>
              <a:gd name="T21" fmla="*/ 1381 h 1834"/>
              <a:gd name="T22" fmla="*/ 2093 w 3456"/>
              <a:gd name="T23" fmla="*/ 1625 h 1834"/>
              <a:gd name="T24" fmla="*/ 2335 w 3456"/>
              <a:gd name="T25" fmla="*/ 1658 h 1834"/>
              <a:gd name="T26" fmla="*/ 2174 w 3456"/>
              <a:gd name="T27" fmla="*/ 1832 h 1834"/>
              <a:gd name="T28" fmla="*/ 1903 w 3456"/>
              <a:gd name="T29" fmla="*/ 1605 h 1834"/>
              <a:gd name="T30" fmla="*/ 2047 w 3456"/>
              <a:gd name="T31" fmla="*/ 1249 h 1834"/>
              <a:gd name="T32" fmla="*/ 748 w 3456"/>
              <a:gd name="T33" fmla="*/ 1223 h 1834"/>
              <a:gd name="T34" fmla="*/ 642 w 3456"/>
              <a:gd name="T35" fmla="*/ 1359 h 1834"/>
              <a:gd name="T36" fmla="*/ 479 w 3456"/>
              <a:gd name="T37" fmla="*/ 1550 h 1834"/>
              <a:gd name="T38" fmla="*/ 697 w 3456"/>
              <a:gd name="T39" fmla="*/ 1676 h 1834"/>
              <a:gd name="T40" fmla="*/ 692 w 3456"/>
              <a:gd name="T41" fmla="*/ 1830 h 1834"/>
              <a:gd name="T42" fmla="*/ 370 w 3456"/>
              <a:gd name="T43" fmla="*/ 1710 h 1834"/>
              <a:gd name="T44" fmla="*/ 375 w 3456"/>
              <a:gd name="T45" fmla="*/ 1326 h 1834"/>
              <a:gd name="T46" fmla="*/ 1610 w 3456"/>
              <a:gd name="T47" fmla="*/ 1211 h 1834"/>
              <a:gd name="T48" fmla="*/ 1679 w 3456"/>
              <a:gd name="T49" fmla="*/ 1350 h 1834"/>
              <a:gd name="T50" fmla="*/ 1494 w 3456"/>
              <a:gd name="T51" fmla="*/ 1373 h 1834"/>
              <a:gd name="T52" fmla="*/ 1634 w 3456"/>
              <a:gd name="T53" fmla="*/ 1470 h 1834"/>
              <a:gd name="T54" fmla="*/ 1737 w 3456"/>
              <a:gd name="T55" fmla="*/ 1694 h 1834"/>
              <a:gd name="T56" fmla="*/ 1524 w 3456"/>
              <a:gd name="T57" fmla="*/ 1833 h 1834"/>
              <a:gd name="T58" fmla="*/ 1334 w 3456"/>
              <a:gd name="T59" fmla="*/ 1678 h 1834"/>
              <a:gd name="T60" fmla="*/ 1552 w 3456"/>
              <a:gd name="T61" fmla="*/ 1690 h 1834"/>
              <a:gd name="T62" fmla="*/ 1520 w 3456"/>
              <a:gd name="T63" fmla="*/ 1584 h 1834"/>
              <a:gd name="T64" fmla="*/ 1350 w 3456"/>
              <a:gd name="T65" fmla="*/ 1473 h 1834"/>
              <a:gd name="T66" fmla="*/ 1446 w 3456"/>
              <a:gd name="T67" fmla="*/ 1227 h 1834"/>
              <a:gd name="T68" fmla="*/ 3456 w 3456"/>
              <a:gd name="T69" fmla="*/ 569 h 1834"/>
              <a:gd name="T70" fmla="*/ 3328 w 3456"/>
              <a:gd name="T71" fmla="*/ 780 h 1834"/>
              <a:gd name="T72" fmla="*/ 3381 w 3456"/>
              <a:gd name="T73" fmla="*/ 493 h 1834"/>
              <a:gd name="T74" fmla="*/ 1793 w 3456"/>
              <a:gd name="T75" fmla="*/ 766 h 1834"/>
              <a:gd name="T76" fmla="*/ 1653 w 3456"/>
              <a:gd name="T77" fmla="*/ 727 h 1834"/>
              <a:gd name="T78" fmla="*/ 113 w 3456"/>
              <a:gd name="T79" fmla="*/ 503 h 1834"/>
              <a:gd name="T80" fmla="*/ 95 w 3456"/>
              <a:gd name="T81" fmla="*/ 801 h 1834"/>
              <a:gd name="T82" fmla="*/ 10 w 3456"/>
              <a:gd name="T83" fmla="*/ 531 h 1834"/>
              <a:gd name="T84" fmla="*/ 3040 w 3456"/>
              <a:gd name="T85" fmla="*/ 340 h 1834"/>
              <a:gd name="T86" fmla="*/ 2929 w 3456"/>
              <a:gd name="T87" fmla="*/ 793 h 1834"/>
              <a:gd name="T88" fmla="*/ 2947 w 3456"/>
              <a:gd name="T89" fmla="*/ 287 h 1834"/>
              <a:gd name="T90" fmla="*/ 2214 w 3456"/>
              <a:gd name="T91" fmla="*/ 748 h 1834"/>
              <a:gd name="T92" fmla="*/ 2069 w 3456"/>
              <a:gd name="T93" fmla="*/ 748 h 1834"/>
              <a:gd name="T94" fmla="*/ 1335 w 3456"/>
              <a:gd name="T95" fmla="*/ 287 h 1834"/>
              <a:gd name="T96" fmla="*/ 1353 w 3456"/>
              <a:gd name="T97" fmla="*/ 793 h 1834"/>
              <a:gd name="T98" fmla="*/ 1242 w 3456"/>
              <a:gd name="T99" fmla="*/ 340 h 1834"/>
              <a:gd name="T100" fmla="*/ 553 w 3456"/>
              <a:gd name="T101" fmla="*/ 322 h 1834"/>
              <a:gd name="T102" fmla="*/ 468 w 3456"/>
              <a:gd name="T103" fmla="*/ 801 h 1834"/>
              <a:gd name="T104" fmla="*/ 450 w 3456"/>
              <a:gd name="T105" fmla="*/ 295 h 1834"/>
              <a:gd name="T106" fmla="*/ 2630 w 3456"/>
              <a:gd name="T107" fmla="*/ 879 h 1834"/>
              <a:gd name="T108" fmla="*/ 2490 w 3456"/>
              <a:gd name="T109" fmla="*/ 917 h 1834"/>
              <a:gd name="T110" fmla="*/ 902 w 3456"/>
              <a:gd name="T111" fmla="*/ 0 h 1834"/>
              <a:gd name="T112" fmla="*/ 955 w 3456"/>
              <a:gd name="T113" fmla="*/ 931 h 1834"/>
              <a:gd name="T114" fmla="*/ 826 w 3456"/>
              <a:gd name="T115" fmla="*/ 75 h 1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56" h="1834">
                <a:moveTo>
                  <a:pt x="2828" y="1362"/>
                </a:moveTo>
                <a:lnTo>
                  <a:pt x="2798" y="1364"/>
                </a:lnTo>
                <a:lnTo>
                  <a:pt x="2771" y="1371"/>
                </a:lnTo>
                <a:lnTo>
                  <a:pt x="2747" y="1384"/>
                </a:lnTo>
                <a:lnTo>
                  <a:pt x="2725" y="1400"/>
                </a:lnTo>
                <a:lnTo>
                  <a:pt x="2706" y="1419"/>
                </a:lnTo>
                <a:lnTo>
                  <a:pt x="2691" y="1441"/>
                </a:lnTo>
                <a:lnTo>
                  <a:pt x="2680" y="1465"/>
                </a:lnTo>
                <a:lnTo>
                  <a:pt x="2674" y="1492"/>
                </a:lnTo>
                <a:lnTo>
                  <a:pt x="2671" y="1521"/>
                </a:lnTo>
                <a:lnTo>
                  <a:pt x="2674" y="1549"/>
                </a:lnTo>
                <a:lnTo>
                  <a:pt x="2680" y="1577"/>
                </a:lnTo>
                <a:lnTo>
                  <a:pt x="2691" y="1601"/>
                </a:lnTo>
                <a:lnTo>
                  <a:pt x="2706" y="1623"/>
                </a:lnTo>
                <a:lnTo>
                  <a:pt x="2725" y="1642"/>
                </a:lnTo>
                <a:lnTo>
                  <a:pt x="2747" y="1658"/>
                </a:lnTo>
                <a:lnTo>
                  <a:pt x="2771" y="1669"/>
                </a:lnTo>
                <a:lnTo>
                  <a:pt x="2798" y="1677"/>
                </a:lnTo>
                <a:lnTo>
                  <a:pt x="2828" y="1680"/>
                </a:lnTo>
                <a:lnTo>
                  <a:pt x="2857" y="1677"/>
                </a:lnTo>
                <a:lnTo>
                  <a:pt x="2883" y="1669"/>
                </a:lnTo>
                <a:lnTo>
                  <a:pt x="2908" y="1658"/>
                </a:lnTo>
                <a:lnTo>
                  <a:pt x="2930" y="1642"/>
                </a:lnTo>
                <a:lnTo>
                  <a:pt x="2948" y="1623"/>
                </a:lnTo>
                <a:lnTo>
                  <a:pt x="2964" y="1601"/>
                </a:lnTo>
                <a:lnTo>
                  <a:pt x="2975" y="1577"/>
                </a:lnTo>
                <a:lnTo>
                  <a:pt x="2982" y="1549"/>
                </a:lnTo>
                <a:lnTo>
                  <a:pt x="2985" y="1521"/>
                </a:lnTo>
                <a:lnTo>
                  <a:pt x="2982" y="1492"/>
                </a:lnTo>
                <a:lnTo>
                  <a:pt x="2975" y="1465"/>
                </a:lnTo>
                <a:lnTo>
                  <a:pt x="2964" y="1441"/>
                </a:lnTo>
                <a:lnTo>
                  <a:pt x="2948" y="1419"/>
                </a:lnTo>
                <a:lnTo>
                  <a:pt x="2930" y="1400"/>
                </a:lnTo>
                <a:lnTo>
                  <a:pt x="2908" y="1384"/>
                </a:lnTo>
                <a:lnTo>
                  <a:pt x="2883" y="1371"/>
                </a:lnTo>
                <a:lnTo>
                  <a:pt x="2857" y="1364"/>
                </a:lnTo>
                <a:lnTo>
                  <a:pt x="2828" y="1362"/>
                </a:lnTo>
                <a:close/>
                <a:moveTo>
                  <a:pt x="977" y="1218"/>
                </a:moveTo>
                <a:lnTo>
                  <a:pt x="1129" y="1218"/>
                </a:lnTo>
                <a:lnTo>
                  <a:pt x="1129" y="1823"/>
                </a:lnTo>
                <a:lnTo>
                  <a:pt x="977" y="1823"/>
                </a:lnTo>
                <a:lnTo>
                  <a:pt x="977" y="1218"/>
                </a:lnTo>
                <a:close/>
                <a:moveTo>
                  <a:pt x="2828" y="1208"/>
                </a:moveTo>
                <a:lnTo>
                  <a:pt x="2873" y="1211"/>
                </a:lnTo>
                <a:lnTo>
                  <a:pt x="2916" y="1219"/>
                </a:lnTo>
                <a:lnTo>
                  <a:pt x="2955" y="1232"/>
                </a:lnTo>
                <a:lnTo>
                  <a:pt x="2992" y="1251"/>
                </a:lnTo>
                <a:lnTo>
                  <a:pt x="3026" y="1273"/>
                </a:lnTo>
                <a:lnTo>
                  <a:pt x="3056" y="1299"/>
                </a:lnTo>
                <a:lnTo>
                  <a:pt x="3082" y="1330"/>
                </a:lnTo>
                <a:lnTo>
                  <a:pt x="3104" y="1363"/>
                </a:lnTo>
                <a:lnTo>
                  <a:pt x="3121" y="1398"/>
                </a:lnTo>
                <a:lnTo>
                  <a:pt x="3134" y="1437"/>
                </a:lnTo>
                <a:lnTo>
                  <a:pt x="3142" y="1479"/>
                </a:lnTo>
                <a:lnTo>
                  <a:pt x="3145" y="1521"/>
                </a:lnTo>
                <a:lnTo>
                  <a:pt x="3142" y="1563"/>
                </a:lnTo>
                <a:lnTo>
                  <a:pt x="3134" y="1604"/>
                </a:lnTo>
                <a:lnTo>
                  <a:pt x="3121" y="1642"/>
                </a:lnTo>
                <a:lnTo>
                  <a:pt x="3104" y="1679"/>
                </a:lnTo>
                <a:lnTo>
                  <a:pt x="3082" y="1712"/>
                </a:lnTo>
                <a:lnTo>
                  <a:pt x="3056" y="1742"/>
                </a:lnTo>
                <a:lnTo>
                  <a:pt x="3026" y="1769"/>
                </a:lnTo>
                <a:lnTo>
                  <a:pt x="2992" y="1791"/>
                </a:lnTo>
                <a:lnTo>
                  <a:pt x="2955" y="1809"/>
                </a:lnTo>
                <a:lnTo>
                  <a:pt x="2916" y="1822"/>
                </a:lnTo>
                <a:lnTo>
                  <a:pt x="2873" y="1831"/>
                </a:lnTo>
                <a:lnTo>
                  <a:pt x="2828" y="1834"/>
                </a:lnTo>
                <a:lnTo>
                  <a:pt x="2783" y="1831"/>
                </a:lnTo>
                <a:lnTo>
                  <a:pt x="2740" y="1822"/>
                </a:lnTo>
                <a:lnTo>
                  <a:pt x="2700" y="1809"/>
                </a:lnTo>
                <a:lnTo>
                  <a:pt x="2663" y="1791"/>
                </a:lnTo>
                <a:lnTo>
                  <a:pt x="2630" y="1769"/>
                </a:lnTo>
                <a:lnTo>
                  <a:pt x="2599" y="1742"/>
                </a:lnTo>
                <a:lnTo>
                  <a:pt x="2573" y="1712"/>
                </a:lnTo>
                <a:lnTo>
                  <a:pt x="2551" y="1679"/>
                </a:lnTo>
                <a:lnTo>
                  <a:pt x="2534" y="1642"/>
                </a:lnTo>
                <a:lnTo>
                  <a:pt x="2521" y="1604"/>
                </a:lnTo>
                <a:lnTo>
                  <a:pt x="2513" y="1563"/>
                </a:lnTo>
                <a:lnTo>
                  <a:pt x="2510" y="1521"/>
                </a:lnTo>
                <a:lnTo>
                  <a:pt x="2513" y="1479"/>
                </a:lnTo>
                <a:lnTo>
                  <a:pt x="2521" y="1437"/>
                </a:lnTo>
                <a:lnTo>
                  <a:pt x="2534" y="1398"/>
                </a:lnTo>
                <a:lnTo>
                  <a:pt x="2551" y="1363"/>
                </a:lnTo>
                <a:lnTo>
                  <a:pt x="2573" y="1330"/>
                </a:lnTo>
                <a:lnTo>
                  <a:pt x="2599" y="1299"/>
                </a:lnTo>
                <a:lnTo>
                  <a:pt x="2630" y="1273"/>
                </a:lnTo>
                <a:lnTo>
                  <a:pt x="2663" y="1251"/>
                </a:lnTo>
                <a:lnTo>
                  <a:pt x="2700" y="1232"/>
                </a:lnTo>
                <a:lnTo>
                  <a:pt x="2740" y="1219"/>
                </a:lnTo>
                <a:lnTo>
                  <a:pt x="2783" y="1211"/>
                </a:lnTo>
                <a:lnTo>
                  <a:pt x="2828" y="1208"/>
                </a:lnTo>
                <a:close/>
                <a:moveTo>
                  <a:pt x="2213" y="1208"/>
                </a:moveTo>
                <a:lnTo>
                  <a:pt x="2242" y="1209"/>
                </a:lnTo>
                <a:lnTo>
                  <a:pt x="2268" y="1211"/>
                </a:lnTo>
                <a:lnTo>
                  <a:pt x="2292" y="1215"/>
                </a:lnTo>
                <a:lnTo>
                  <a:pt x="2312" y="1219"/>
                </a:lnTo>
                <a:lnTo>
                  <a:pt x="2329" y="1223"/>
                </a:lnTo>
                <a:lnTo>
                  <a:pt x="2343" y="1227"/>
                </a:lnTo>
                <a:lnTo>
                  <a:pt x="2351" y="1230"/>
                </a:lnTo>
                <a:lnTo>
                  <a:pt x="2351" y="1392"/>
                </a:lnTo>
                <a:lnTo>
                  <a:pt x="2346" y="1389"/>
                </a:lnTo>
                <a:lnTo>
                  <a:pt x="2335" y="1384"/>
                </a:lnTo>
                <a:lnTo>
                  <a:pt x="2321" y="1377"/>
                </a:lnTo>
                <a:lnTo>
                  <a:pt x="2302" y="1371"/>
                </a:lnTo>
                <a:lnTo>
                  <a:pt x="2279" y="1365"/>
                </a:lnTo>
                <a:lnTo>
                  <a:pt x="2253" y="1360"/>
                </a:lnTo>
                <a:lnTo>
                  <a:pt x="2223" y="1359"/>
                </a:lnTo>
                <a:lnTo>
                  <a:pt x="2192" y="1362"/>
                </a:lnTo>
                <a:lnTo>
                  <a:pt x="2163" y="1369"/>
                </a:lnTo>
                <a:lnTo>
                  <a:pt x="2136" y="1381"/>
                </a:lnTo>
                <a:lnTo>
                  <a:pt x="2113" y="1396"/>
                </a:lnTo>
                <a:lnTo>
                  <a:pt x="2095" y="1415"/>
                </a:lnTo>
                <a:lnTo>
                  <a:pt x="2079" y="1437"/>
                </a:lnTo>
                <a:lnTo>
                  <a:pt x="2067" y="1463"/>
                </a:lnTo>
                <a:lnTo>
                  <a:pt x="2060" y="1490"/>
                </a:lnTo>
                <a:lnTo>
                  <a:pt x="2058" y="1521"/>
                </a:lnTo>
                <a:lnTo>
                  <a:pt x="2060" y="1550"/>
                </a:lnTo>
                <a:lnTo>
                  <a:pt x="2066" y="1578"/>
                </a:lnTo>
                <a:lnTo>
                  <a:pt x="2078" y="1602"/>
                </a:lnTo>
                <a:lnTo>
                  <a:pt x="2093" y="1625"/>
                </a:lnTo>
                <a:lnTo>
                  <a:pt x="2112" y="1644"/>
                </a:lnTo>
                <a:lnTo>
                  <a:pt x="2135" y="1660"/>
                </a:lnTo>
                <a:lnTo>
                  <a:pt x="2162" y="1672"/>
                </a:lnTo>
                <a:lnTo>
                  <a:pt x="2191" y="1679"/>
                </a:lnTo>
                <a:lnTo>
                  <a:pt x="2223" y="1682"/>
                </a:lnTo>
                <a:lnTo>
                  <a:pt x="2253" y="1680"/>
                </a:lnTo>
                <a:lnTo>
                  <a:pt x="2279" y="1676"/>
                </a:lnTo>
                <a:lnTo>
                  <a:pt x="2301" y="1671"/>
                </a:lnTo>
                <a:lnTo>
                  <a:pt x="2321" y="1664"/>
                </a:lnTo>
                <a:lnTo>
                  <a:pt x="2335" y="1658"/>
                </a:lnTo>
                <a:lnTo>
                  <a:pt x="2346" y="1653"/>
                </a:lnTo>
                <a:lnTo>
                  <a:pt x="2351" y="1649"/>
                </a:lnTo>
                <a:lnTo>
                  <a:pt x="2351" y="1812"/>
                </a:lnTo>
                <a:lnTo>
                  <a:pt x="2339" y="1816"/>
                </a:lnTo>
                <a:lnTo>
                  <a:pt x="2322" y="1820"/>
                </a:lnTo>
                <a:lnTo>
                  <a:pt x="2300" y="1826"/>
                </a:lnTo>
                <a:lnTo>
                  <a:pt x="2275" y="1830"/>
                </a:lnTo>
                <a:lnTo>
                  <a:pt x="2245" y="1833"/>
                </a:lnTo>
                <a:lnTo>
                  <a:pt x="2213" y="1834"/>
                </a:lnTo>
                <a:lnTo>
                  <a:pt x="2174" y="1832"/>
                </a:lnTo>
                <a:lnTo>
                  <a:pt x="2136" y="1826"/>
                </a:lnTo>
                <a:lnTo>
                  <a:pt x="2100" y="1815"/>
                </a:lnTo>
                <a:lnTo>
                  <a:pt x="2065" y="1801"/>
                </a:lnTo>
                <a:lnTo>
                  <a:pt x="2033" y="1783"/>
                </a:lnTo>
                <a:lnTo>
                  <a:pt x="2002" y="1762"/>
                </a:lnTo>
                <a:lnTo>
                  <a:pt x="1975" y="1737"/>
                </a:lnTo>
                <a:lnTo>
                  <a:pt x="1952" y="1710"/>
                </a:lnTo>
                <a:lnTo>
                  <a:pt x="1931" y="1678"/>
                </a:lnTo>
                <a:lnTo>
                  <a:pt x="1915" y="1643"/>
                </a:lnTo>
                <a:lnTo>
                  <a:pt x="1903" y="1605"/>
                </a:lnTo>
                <a:lnTo>
                  <a:pt x="1896" y="1564"/>
                </a:lnTo>
                <a:lnTo>
                  <a:pt x="1892" y="1521"/>
                </a:lnTo>
                <a:lnTo>
                  <a:pt x="1896" y="1477"/>
                </a:lnTo>
                <a:lnTo>
                  <a:pt x="1904" y="1434"/>
                </a:lnTo>
                <a:lnTo>
                  <a:pt x="1917" y="1395"/>
                </a:lnTo>
                <a:lnTo>
                  <a:pt x="1934" y="1359"/>
                </a:lnTo>
                <a:lnTo>
                  <a:pt x="1957" y="1326"/>
                </a:lnTo>
                <a:lnTo>
                  <a:pt x="1984" y="1296"/>
                </a:lnTo>
                <a:lnTo>
                  <a:pt x="2014" y="1271"/>
                </a:lnTo>
                <a:lnTo>
                  <a:pt x="2047" y="1249"/>
                </a:lnTo>
                <a:lnTo>
                  <a:pt x="2085" y="1231"/>
                </a:lnTo>
                <a:lnTo>
                  <a:pt x="2125" y="1218"/>
                </a:lnTo>
                <a:lnTo>
                  <a:pt x="2168" y="1211"/>
                </a:lnTo>
                <a:lnTo>
                  <a:pt x="2213" y="1208"/>
                </a:lnTo>
                <a:close/>
                <a:moveTo>
                  <a:pt x="630" y="1208"/>
                </a:moveTo>
                <a:lnTo>
                  <a:pt x="660" y="1209"/>
                </a:lnTo>
                <a:lnTo>
                  <a:pt x="687" y="1211"/>
                </a:lnTo>
                <a:lnTo>
                  <a:pt x="711" y="1215"/>
                </a:lnTo>
                <a:lnTo>
                  <a:pt x="731" y="1219"/>
                </a:lnTo>
                <a:lnTo>
                  <a:pt x="748" y="1223"/>
                </a:lnTo>
                <a:lnTo>
                  <a:pt x="760" y="1227"/>
                </a:lnTo>
                <a:lnTo>
                  <a:pt x="769" y="1230"/>
                </a:lnTo>
                <a:lnTo>
                  <a:pt x="769" y="1392"/>
                </a:lnTo>
                <a:lnTo>
                  <a:pt x="763" y="1389"/>
                </a:lnTo>
                <a:lnTo>
                  <a:pt x="754" y="1384"/>
                </a:lnTo>
                <a:lnTo>
                  <a:pt x="739" y="1377"/>
                </a:lnTo>
                <a:lnTo>
                  <a:pt x="721" y="1371"/>
                </a:lnTo>
                <a:lnTo>
                  <a:pt x="697" y="1365"/>
                </a:lnTo>
                <a:lnTo>
                  <a:pt x="671" y="1360"/>
                </a:lnTo>
                <a:lnTo>
                  <a:pt x="642" y="1359"/>
                </a:lnTo>
                <a:lnTo>
                  <a:pt x="611" y="1362"/>
                </a:lnTo>
                <a:lnTo>
                  <a:pt x="581" y="1369"/>
                </a:lnTo>
                <a:lnTo>
                  <a:pt x="555" y="1381"/>
                </a:lnTo>
                <a:lnTo>
                  <a:pt x="532" y="1396"/>
                </a:lnTo>
                <a:lnTo>
                  <a:pt x="513" y="1415"/>
                </a:lnTo>
                <a:lnTo>
                  <a:pt x="497" y="1437"/>
                </a:lnTo>
                <a:lnTo>
                  <a:pt x="485" y="1463"/>
                </a:lnTo>
                <a:lnTo>
                  <a:pt x="479" y="1490"/>
                </a:lnTo>
                <a:lnTo>
                  <a:pt x="475" y="1521"/>
                </a:lnTo>
                <a:lnTo>
                  <a:pt x="479" y="1550"/>
                </a:lnTo>
                <a:lnTo>
                  <a:pt x="485" y="1578"/>
                </a:lnTo>
                <a:lnTo>
                  <a:pt x="496" y="1602"/>
                </a:lnTo>
                <a:lnTo>
                  <a:pt x="512" y="1625"/>
                </a:lnTo>
                <a:lnTo>
                  <a:pt x="531" y="1644"/>
                </a:lnTo>
                <a:lnTo>
                  <a:pt x="554" y="1660"/>
                </a:lnTo>
                <a:lnTo>
                  <a:pt x="580" y="1672"/>
                </a:lnTo>
                <a:lnTo>
                  <a:pt x="610" y="1679"/>
                </a:lnTo>
                <a:lnTo>
                  <a:pt x="642" y="1682"/>
                </a:lnTo>
                <a:lnTo>
                  <a:pt x="671" y="1680"/>
                </a:lnTo>
                <a:lnTo>
                  <a:pt x="697" y="1676"/>
                </a:lnTo>
                <a:lnTo>
                  <a:pt x="719" y="1671"/>
                </a:lnTo>
                <a:lnTo>
                  <a:pt x="738" y="1664"/>
                </a:lnTo>
                <a:lnTo>
                  <a:pt x="753" y="1658"/>
                </a:lnTo>
                <a:lnTo>
                  <a:pt x="763" y="1653"/>
                </a:lnTo>
                <a:lnTo>
                  <a:pt x="769" y="1649"/>
                </a:lnTo>
                <a:lnTo>
                  <a:pt x="769" y="1812"/>
                </a:lnTo>
                <a:lnTo>
                  <a:pt x="757" y="1816"/>
                </a:lnTo>
                <a:lnTo>
                  <a:pt x="740" y="1820"/>
                </a:lnTo>
                <a:lnTo>
                  <a:pt x="718" y="1826"/>
                </a:lnTo>
                <a:lnTo>
                  <a:pt x="692" y="1830"/>
                </a:lnTo>
                <a:lnTo>
                  <a:pt x="663" y="1833"/>
                </a:lnTo>
                <a:lnTo>
                  <a:pt x="630" y="1834"/>
                </a:lnTo>
                <a:lnTo>
                  <a:pt x="592" y="1832"/>
                </a:lnTo>
                <a:lnTo>
                  <a:pt x="554" y="1826"/>
                </a:lnTo>
                <a:lnTo>
                  <a:pt x="518" y="1815"/>
                </a:lnTo>
                <a:lnTo>
                  <a:pt x="484" y="1801"/>
                </a:lnTo>
                <a:lnTo>
                  <a:pt x="451" y="1783"/>
                </a:lnTo>
                <a:lnTo>
                  <a:pt x="421" y="1762"/>
                </a:lnTo>
                <a:lnTo>
                  <a:pt x="394" y="1737"/>
                </a:lnTo>
                <a:lnTo>
                  <a:pt x="370" y="1710"/>
                </a:lnTo>
                <a:lnTo>
                  <a:pt x="350" y="1678"/>
                </a:lnTo>
                <a:lnTo>
                  <a:pt x="333" y="1643"/>
                </a:lnTo>
                <a:lnTo>
                  <a:pt x="322" y="1605"/>
                </a:lnTo>
                <a:lnTo>
                  <a:pt x="314" y="1564"/>
                </a:lnTo>
                <a:lnTo>
                  <a:pt x="311" y="1521"/>
                </a:lnTo>
                <a:lnTo>
                  <a:pt x="314" y="1477"/>
                </a:lnTo>
                <a:lnTo>
                  <a:pt x="323" y="1434"/>
                </a:lnTo>
                <a:lnTo>
                  <a:pt x="335" y="1395"/>
                </a:lnTo>
                <a:lnTo>
                  <a:pt x="353" y="1359"/>
                </a:lnTo>
                <a:lnTo>
                  <a:pt x="375" y="1326"/>
                </a:lnTo>
                <a:lnTo>
                  <a:pt x="402" y="1296"/>
                </a:lnTo>
                <a:lnTo>
                  <a:pt x="433" y="1271"/>
                </a:lnTo>
                <a:lnTo>
                  <a:pt x="466" y="1249"/>
                </a:lnTo>
                <a:lnTo>
                  <a:pt x="503" y="1231"/>
                </a:lnTo>
                <a:lnTo>
                  <a:pt x="544" y="1218"/>
                </a:lnTo>
                <a:lnTo>
                  <a:pt x="585" y="1211"/>
                </a:lnTo>
                <a:lnTo>
                  <a:pt x="630" y="1208"/>
                </a:lnTo>
                <a:close/>
                <a:moveTo>
                  <a:pt x="1556" y="1208"/>
                </a:moveTo>
                <a:lnTo>
                  <a:pt x="1583" y="1209"/>
                </a:lnTo>
                <a:lnTo>
                  <a:pt x="1610" y="1211"/>
                </a:lnTo>
                <a:lnTo>
                  <a:pt x="1634" y="1213"/>
                </a:lnTo>
                <a:lnTo>
                  <a:pt x="1656" y="1217"/>
                </a:lnTo>
                <a:lnTo>
                  <a:pt x="1675" y="1220"/>
                </a:lnTo>
                <a:lnTo>
                  <a:pt x="1689" y="1223"/>
                </a:lnTo>
                <a:lnTo>
                  <a:pt x="1699" y="1226"/>
                </a:lnTo>
                <a:lnTo>
                  <a:pt x="1704" y="1227"/>
                </a:lnTo>
                <a:lnTo>
                  <a:pt x="1704" y="1356"/>
                </a:lnTo>
                <a:lnTo>
                  <a:pt x="1700" y="1355"/>
                </a:lnTo>
                <a:lnTo>
                  <a:pt x="1691" y="1353"/>
                </a:lnTo>
                <a:lnTo>
                  <a:pt x="1679" y="1350"/>
                </a:lnTo>
                <a:lnTo>
                  <a:pt x="1663" y="1347"/>
                </a:lnTo>
                <a:lnTo>
                  <a:pt x="1645" y="1343"/>
                </a:lnTo>
                <a:lnTo>
                  <a:pt x="1625" y="1340"/>
                </a:lnTo>
                <a:lnTo>
                  <a:pt x="1605" y="1338"/>
                </a:lnTo>
                <a:lnTo>
                  <a:pt x="1586" y="1337"/>
                </a:lnTo>
                <a:lnTo>
                  <a:pt x="1557" y="1339"/>
                </a:lnTo>
                <a:lnTo>
                  <a:pt x="1534" y="1344"/>
                </a:lnTo>
                <a:lnTo>
                  <a:pt x="1515" y="1351"/>
                </a:lnTo>
                <a:lnTo>
                  <a:pt x="1502" y="1362"/>
                </a:lnTo>
                <a:lnTo>
                  <a:pt x="1494" y="1373"/>
                </a:lnTo>
                <a:lnTo>
                  <a:pt x="1491" y="1387"/>
                </a:lnTo>
                <a:lnTo>
                  <a:pt x="1494" y="1402"/>
                </a:lnTo>
                <a:lnTo>
                  <a:pt x="1501" y="1413"/>
                </a:lnTo>
                <a:lnTo>
                  <a:pt x="1511" y="1423"/>
                </a:lnTo>
                <a:lnTo>
                  <a:pt x="1523" y="1430"/>
                </a:lnTo>
                <a:lnTo>
                  <a:pt x="1536" y="1436"/>
                </a:lnTo>
                <a:lnTo>
                  <a:pt x="1549" y="1441"/>
                </a:lnTo>
                <a:lnTo>
                  <a:pt x="1560" y="1445"/>
                </a:lnTo>
                <a:lnTo>
                  <a:pt x="1602" y="1458"/>
                </a:lnTo>
                <a:lnTo>
                  <a:pt x="1634" y="1470"/>
                </a:lnTo>
                <a:lnTo>
                  <a:pt x="1661" y="1484"/>
                </a:lnTo>
                <a:lnTo>
                  <a:pt x="1684" y="1501"/>
                </a:lnTo>
                <a:lnTo>
                  <a:pt x="1703" y="1519"/>
                </a:lnTo>
                <a:lnTo>
                  <a:pt x="1719" y="1539"/>
                </a:lnTo>
                <a:lnTo>
                  <a:pt x="1731" y="1560"/>
                </a:lnTo>
                <a:lnTo>
                  <a:pt x="1740" y="1583"/>
                </a:lnTo>
                <a:lnTo>
                  <a:pt x="1745" y="1606"/>
                </a:lnTo>
                <a:lnTo>
                  <a:pt x="1746" y="1630"/>
                </a:lnTo>
                <a:lnTo>
                  <a:pt x="1744" y="1664"/>
                </a:lnTo>
                <a:lnTo>
                  <a:pt x="1737" y="1694"/>
                </a:lnTo>
                <a:lnTo>
                  <a:pt x="1727" y="1720"/>
                </a:lnTo>
                <a:lnTo>
                  <a:pt x="1712" y="1744"/>
                </a:lnTo>
                <a:lnTo>
                  <a:pt x="1696" y="1764"/>
                </a:lnTo>
                <a:lnTo>
                  <a:pt x="1676" y="1781"/>
                </a:lnTo>
                <a:lnTo>
                  <a:pt x="1654" y="1796"/>
                </a:lnTo>
                <a:lnTo>
                  <a:pt x="1630" y="1809"/>
                </a:lnTo>
                <a:lnTo>
                  <a:pt x="1604" y="1818"/>
                </a:lnTo>
                <a:lnTo>
                  <a:pt x="1578" y="1826"/>
                </a:lnTo>
                <a:lnTo>
                  <a:pt x="1551" y="1830"/>
                </a:lnTo>
                <a:lnTo>
                  <a:pt x="1524" y="1833"/>
                </a:lnTo>
                <a:lnTo>
                  <a:pt x="1498" y="1834"/>
                </a:lnTo>
                <a:lnTo>
                  <a:pt x="1467" y="1833"/>
                </a:lnTo>
                <a:lnTo>
                  <a:pt x="1439" y="1832"/>
                </a:lnTo>
                <a:lnTo>
                  <a:pt x="1412" y="1829"/>
                </a:lnTo>
                <a:lnTo>
                  <a:pt x="1388" y="1827"/>
                </a:lnTo>
                <a:lnTo>
                  <a:pt x="1368" y="1823"/>
                </a:lnTo>
                <a:lnTo>
                  <a:pt x="1351" y="1820"/>
                </a:lnTo>
                <a:lnTo>
                  <a:pt x="1339" y="1818"/>
                </a:lnTo>
                <a:lnTo>
                  <a:pt x="1334" y="1817"/>
                </a:lnTo>
                <a:lnTo>
                  <a:pt x="1334" y="1678"/>
                </a:lnTo>
                <a:lnTo>
                  <a:pt x="1343" y="1680"/>
                </a:lnTo>
                <a:lnTo>
                  <a:pt x="1356" y="1684"/>
                </a:lnTo>
                <a:lnTo>
                  <a:pt x="1375" y="1688"/>
                </a:lnTo>
                <a:lnTo>
                  <a:pt x="1397" y="1693"/>
                </a:lnTo>
                <a:lnTo>
                  <a:pt x="1422" y="1697"/>
                </a:lnTo>
                <a:lnTo>
                  <a:pt x="1448" y="1700"/>
                </a:lnTo>
                <a:lnTo>
                  <a:pt x="1477" y="1701"/>
                </a:lnTo>
                <a:lnTo>
                  <a:pt x="1507" y="1699"/>
                </a:lnTo>
                <a:lnTo>
                  <a:pt x="1531" y="1696"/>
                </a:lnTo>
                <a:lnTo>
                  <a:pt x="1552" y="1690"/>
                </a:lnTo>
                <a:lnTo>
                  <a:pt x="1568" y="1681"/>
                </a:lnTo>
                <a:lnTo>
                  <a:pt x="1578" y="1671"/>
                </a:lnTo>
                <a:lnTo>
                  <a:pt x="1585" y="1658"/>
                </a:lnTo>
                <a:lnTo>
                  <a:pt x="1587" y="1644"/>
                </a:lnTo>
                <a:lnTo>
                  <a:pt x="1585" y="1629"/>
                </a:lnTo>
                <a:lnTo>
                  <a:pt x="1578" y="1618"/>
                </a:lnTo>
                <a:lnTo>
                  <a:pt x="1567" y="1607"/>
                </a:lnTo>
                <a:lnTo>
                  <a:pt x="1553" y="1598"/>
                </a:lnTo>
                <a:lnTo>
                  <a:pt x="1537" y="1590"/>
                </a:lnTo>
                <a:lnTo>
                  <a:pt x="1520" y="1584"/>
                </a:lnTo>
                <a:lnTo>
                  <a:pt x="1509" y="1581"/>
                </a:lnTo>
                <a:lnTo>
                  <a:pt x="1498" y="1577"/>
                </a:lnTo>
                <a:lnTo>
                  <a:pt x="1487" y="1574"/>
                </a:lnTo>
                <a:lnTo>
                  <a:pt x="1462" y="1565"/>
                </a:lnTo>
                <a:lnTo>
                  <a:pt x="1439" y="1555"/>
                </a:lnTo>
                <a:lnTo>
                  <a:pt x="1416" y="1542"/>
                </a:lnTo>
                <a:lnTo>
                  <a:pt x="1396" y="1528"/>
                </a:lnTo>
                <a:lnTo>
                  <a:pt x="1378" y="1512"/>
                </a:lnTo>
                <a:lnTo>
                  <a:pt x="1363" y="1494"/>
                </a:lnTo>
                <a:lnTo>
                  <a:pt x="1350" y="1473"/>
                </a:lnTo>
                <a:lnTo>
                  <a:pt x="1341" y="1451"/>
                </a:lnTo>
                <a:lnTo>
                  <a:pt x="1334" y="1425"/>
                </a:lnTo>
                <a:lnTo>
                  <a:pt x="1332" y="1396"/>
                </a:lnTo>
                <a:lnTo>
                  <a:pt x="1334" y="1364"/>
                </a:lnTo>
                <a:lnTo>
                  <a:pt x="1342" y="1333"/>
                </a:lnTo>
                <a:lnTo>
                  <a:pt x="1354" y="1306"/>
                </a:lnTo>
                <a:lnTo>
                  <a:pt x="1371" y="1281"/>
                </a:lnTo>
                <a:lnTo>
                  <a:pt x="1392" y="1259"/>
                </a:lnTo>
                <a:lnTo>
                  <a:pt x="1417" y="1241"/>
                </a:lnTo>
                <a:lnTo>
                  <a:pt x="1446" y="1227"/>
                </a:lnTo>
                <a:lnTo>
                  <a:pt x="1479" y="1216"/>
                </a:lnTo>
                <a:lnTo>
                  <a:pt x="1515" y="1210"/>
                </a:lnTo>
                <a:lnTo>
                  <a:pt x="1556" y="1208"/>
                </a:lnTo>
                <a:close/>
                <a:moveTo>
                  <a:pt x="3381" y="493"/>
                </a:moveTo>
                <a:lnTo>
                  <a:pt x="3400" y="496"/>
                </a:lnTo>
                <a:lnTo>
                  <a:pt x="3418" y="503"/>
                </a:lnTo>
                <a:lnTo>
                  <a:pt x="3434" y="515"/>
                </a:lnTo>
                <a:lnTo>
                  <a:pt x="3446" y="531"/>
                </a:lnTo>
                <a:lnTo>
                  <a:pt x="3453" y="548"/>
                </a:lnTo>
                <a:lnTo>
                  <a:pt x="3456" y="569"/>
                </a:lnTo>
                <a:lnTo>
                  <a:pt x="3456" y="727"/>
                </a:lnTo>
                <a:lnTo>
                  <a:pt x="3453" y="748"/>
                </a:lnTo>
                <a:lnTo>
                  <a:pt x="3446" y="766"/>
                </a:lnTo>
                <a:lnTo>
                  <a:pt x="3434" y="780"/>
                </a:lnTo>
                <a:lnTo>
                  <a:pt x="3418" y="793"/>
                </a:lnTo>
                <a:lnTo>
                  <a:pt x="3400" y="801"/>
                </a:lnTo>
                <a:lnTo>
                  <a:pt x="3381" y="803"/>
                </a:lnTo>
                <a:lnTo>
                  <a:pt x="3361" y="801"/>
                </a:lnTo>
                <a:lnTo>
                  <a:pt x="3343" y="793"/>
                </a:lnTo>
                <a:lnTo>
                  <a:pt x="3328" y="780"/>
                </a:lnTo>
                <a:lnTo>
                  <a:pt x="3316" y="766"/>
                </a:lnTo>
                <a:lnTo>
                  <a:pt x="3308" y="748"/>
                </a:lnTo>
                <a:lnTo>
                  <a:pt x="3306" y="727"/>
                </a:lnTo>
                <a:lnTo>
                  <a:pt x="3306" y="569"/>
                </a:lnTo>
                <a:lnTo>
                  <a:pt x="3308" y="548"/>
                </a:lnTo>
                <a:lnTo>
                  <a:pt x="3316" y="531"/>
                </a:lnTo>
                <a:lnTo>
                  <a:pt x="3328" y="515"/>
                </a:lnTo>
                <a:lnTo>
                  <a:pt x="3343" y="503"/>
                </a:lnTo>
                <a:lnTo>
                  <a:pt x="3361" y="496"/>
                </a:lnTo>
                <a:lnTo>
                  <a:pt x="3381" y="493"/>
                </a:lnTo>
                <a:close/>
                <a:moveTo>
                  <a:pt x="1728" y="493"/>
                </a:moveTo>
                <a:lnTo>
                  <a:pt x="1748" y="496"/>
                </a:lnTo>
                <a:lnTo>
                  <a:pt x="1766" y="503"/>
                </a:lnTo>
                <a:lnTo>
                  <a:pt x="1781" y="515"/>
                </a:lnTo>
                <a:lnTo>
                  <a:pt x="1793" y="531"/>
                </a:lnTo>
                <a:lnTo>
                  <a:pt x="1800" y="548"/>
                </a:lnTo>
                <a:lnTo>
                  <a:pt x="1803" y="569"/>
                </a:lnTo>
                <a:lnTo>
                  <a:pt x="1803" y="727"/>
                </a:lnTo>
                <a:lnTo>
                  <a:pt x="1800" y="748"/>
                </a:lnTo>
                <a:lnTo>
                  <a:pt x="1793" y="766"/>
                </a:lnTo>
                <a:lnTo>
                  <a:pt x="1781" y="780"/>
                </a:lnTo>
                <a:lnTo>
                  <a:pt x="1766" y="793"/>
                </a:lnTo>
                <a:lnTo>
                  <a:pt x="1748" y="801"/>
                </a:lnTo>
                <a:lnTo>
                  <a:pt x="1728" y="803"/>
                </a:lnTo>
                <a:lnTo>
                  <a:pt x="1708" y="801"/>
                </a:lnTo>
                <a:lnTo>
                  <a:pt x="1690" y="793"/>
                </a:lnTo>
                <a:lnTo>
                  <a:pt x="1675" y="780"/>
                </a:lnTo>
                <a:lnTo>
                  <a:pt x="1663" y="766"/>
                </a:lnTo>
                <a:lnTo>
                  <a:pt x="1656" y="748"/>
                </a:lnTo>
                <a:lnTo>
                  <a:pt x="1653" y="727"/>
                </a:lnTo>
                <a:lnTo>
                  <a:pt x="1653" y="569"/>
                </a:lnTo>
                <a:lnTo>
                  <a:pt x="1656" y="548"/>
                </a:lnTo>
                <a:lnTo>
                  <a:pt x="1663" y="531"/>
                </a:lnTo>
                <a:lnTo>
                  <a:pt x="1675" y="515"/>
                </a:lnTo>
                <a:lnTo>
                  <a:pt x="1690" y="503"/>
                </a:lnTo>
                <a:lnTo>
                  <a:pt x="1708" y="496"/>
                </a:lnTo>
                <a:lnTo>
                  <a:pt x="1728" y="493"/>
                </a:lnTo>
                <a:close/>
                <a:moveTo>
                  <a:pt x="75" y="493"/>
                </a:moveTo>
                <a:lnTo>
                  <a:pt x="95" y="496"/>
                </a:lnTo>
                <a:lnTo>
                  <a:pt x="113" y="503"/>
                </a:lnTo>
                <a:lnTo>
                  <a:pt x="129" y="515"/>
                </a:lnTo>
                <a:lnTo>
                  <a:pt x="140" y="531"/>
                </a:lnTo>
                <a:lnTo>
                  <a:pt x="148" y="548"/>
                </a:lnTo>
                <a:lnTo>
                  <a:pt x="151" y="569"/>
                </a:lnTo>
                <a:lnTo>
                  <a:pt x="151" y="727"/>
                </a:lnTo>
                <a:lnTo>
                  <a:pt x="148" y="748"/>
                </a:lnTo>
                <a:lnTo>
                  <a:pt x="140" y="766"/>
                </a:lnTo>
                <a:lnTo>
                  <a:pt x="129" y="780"/>
                </a:lnTo>
                <a:lnTo>
                  <a:pt x="113" y="793"/>
                </a:lnTo>
                <a:lnTo>
                  <a:pt x="95" y="801"/>
                </a:lnTo>
                <a:lnTo>
                  <a:pt x="75" y="803"/>
                </a:lnTo>
                <a:lnTo>
                  <a:pt x="56" y="801"/>
                </a:lnTo>
                <a:lnTo>
                  <a:pt x="38" y="793"/>
                </a:lnTo>
                <a:lnTo>
                  <a:pt x="22" y="780"/>
                </a:lnTo>
                <a:lnTo>
                  <a:pt x="10" y="766"/>
                </a:lnTo>
                <a:lnTo>
                  <a:pt x="3" y="748"/>
                </a:lnTo>
                <a:lnTo>
                  <a:pt x="0" y="727"/>
                </a:lnTo>
                <a:lnTo>
                  <a:pt x="0" y="569"/>
                </a:lnTo>
                <a:lnTo>
                  <a:pt x="3" y="548"/>
                </a:lnTo>
                <a:lnTo>
                  <a:pt x="10" y="531"/>
                </a:lnTo>
                <a:lnTo>
                  <a:pt x="22" y="515"/>
                </a:lnTo>
                <a:lnTo>
                  <a:pt x="38" y="503"/>
                </a:lnTo>
                <a:lnTo>
                  <a:pt x="56" y="496"/>
                </a:lnTo>
                <a:lnTo>
                  <a:pt x="75" y="493"/>
                </a:lnTo>
                <a:close/>
                <a:moveTo>
                  <a:pt x="2968" y="285"/>
                </a:moveTo>
                <a:lnTo>
                  <a:pt x="2988" y="287"/>
                </a:lnTo>
                <a:lnTo>
                  <a:pt x="3006" y="295"/>
                </a:lnTo>
                <a:lnTo>
                  <a:pt x="3021" y="307"/>
                </a:lnTo>
                <a:lnTo>
                  <a:pt x="3033" y="322"/>
                </a:lnTo>
                <a:lnTo>
                  <a:pt x="3040" y="340"/>
                </a:lnTo>
                <a:lnTo>
                  <a:pt x="3043" y="360"/>
                </a:lnTo>
                <a:lnTo>
                  <a:pt x="3043" y="727"/>
                </a:lnTo>
                <a:lnTo>
                  <a:pt x="3040" y="748"/>
                </a:lnTo>
                <a:lnTo>
                  <a:pt x="3033" y="766"/>
                </a:lnTo>
                <a:lnTo>
                  <a:pt x="3021" y="780"/>
                </a:lnTo>
                <a:lnTo>
                  <a:pt x="3006" y="793"/>
                </a:lnTo>
                <a:lnTo>
                  <a:pt x="2988" y="801"/>
                </a:lnTo>
                <a:lnTo>
                  <a:pt x="2968" y="803"/>
                </a:lnTo>
                <a:lnTo>
                  <a:pt x="2947" y="801"/>
                </a:lnTo>
                <a:lnTo>
                  <a:pt x="2929" y="793"/>
                </a:lnTo>
                <a:lnTo>
                  <a:pt x="2915" y="780"/>
                </a:lnTo>
                <a:lnTo>
                  <a:pt x="2903" y="766"/>
                </a:lnTo>
                <a:lnTo>
                  <a:pt x="2895" y="748"/>
                </a:lnTo>
                <a:lnTo>
                  <a:pt x="2893" y="727"/>
                </a:lnTo>
                <a:lnTo>
                  <a:pt x="2893" y="360"/>
                </a:lnTo>
                <a:lnTo>
                  <a:pt x="2895" y="340"/>
                </a:lnTo>
                <a:lnTo>
                  <a:pt x="2903" y="322"/>
                </a:lnTo>
                <a:lnTo>
                  <a:pt x="2915" y="307"/>
                </a:lnTo>
                <a:lnTo>
                  <a:pt x="2929" y="295"/>
                </a:lnTo>
                <a:lnTo>
                  <a:pt x="2947" y="287"/>
                </a:lnTo>
                <a:lnTo>
                  <a:pt x="2968" y="285"/>
                </a:lnTo>
                <a:close/>
                <a:moveTo>
                  <a:pt x="2142" y="285"/>
                </a:moveTo>
                <a:lnTo>
                  <a:pt x="2162" y="287"/>
                </a:lnTo>
                <a:lnTo>
                  <a:pt x="2179" y="295"/>
                </a:lnTo>
                <a:lnTo>
                  <a:pt x="2194" y="307"/>
                </a:lnTo>
                <a:lnTo>
                  <a:pt x="2207" y="322"/>
                </a:lnTo>
                <a:lnTo>
                  <a:pt x="2214" y="340"/>
                </a:lnTo>
                <a:lnTo>
                  <a:pt x="2216" y="360"/>
                </a:lnTo>
                <a:lnTo>
                  <a:pt x="2216" y="727"/>
                </a:lnTo>
                <a:lnTo>
                  <a:pt x="2214" y="748"/>
                </a:lnTo>
                <a:lnTo>
                  <a:pt x="2207" y="766"/>
                </a:lnTo>
                <a:lnTo>
                  <a:pt x="2194" y="780"/>
                </a:lnTo>
                <a:lnTo>
                  <a:pt x="2179" y="793"/>
                </a:lnTo>
                <a:lnTo>
                  <a:pt x="2162" y="801"/>
                </a:lnTo>
                <a:lnTo>
                  <a:pt x="2142" y="803"/>
                </a:lnTo>
                <a:lnTo>
                  <a:pt x="2122" y="801"/>
                </a:lnTo>
                <a:lnTo>
                  <a:pt x="2104" y="793"/>
                </a:lnTo>
                <a:lnTo>
                  <a:pt x="2088" y="780"/>
                </a:lnTo>
                <a:lnTo>
                  <a:pt x="2077" y="766"/>
                </a:lnTo>
                <a:lnTo>
                  <a:pt x="2069" y="748"/>
                </a:lnTo>
                <a:lnTo>
                  <a:pt x="2066" y="727"/>
                </a:lnTo>
                <a:lnTo>
                  <a:pt x="2066" y="360"/>
                </a:lnTo>
                <a:lnTo>
                  <a:pt x="2069" y="340"/>
                </a:lnTo>
                <a:lnTo>
                  <a:pt x="2077" y="322"/>
                </a:lnTo>
                <a:lnTo>
                  <a:pt x="2088" y="307"/>
                </a:lnTo>
                <a:lnTo>
                  <a:pt x="2104" y="295"/>
                </a:lnTo>
                <a:lnTo>
                  <a:pt x="2122" y="287"/>
                </a:lnTo>
                <a:lnTo>
                  <a:pt x="2142" y="285"/>
                </a:lnTo>
                <a:close/>
                <a:moveTo>
                  <a:pt x="1315" y="285"/>
                </a:moveTo>
                <a:lnTo>
                  <a:pt x="1335" y="287"/>
                </a:lnTo>
                <a:lnTo>
                  <a:pt x="1353" y="295"/>
                </a:lnTo>
                <a:lnTo>
                  <a:pt x="1368" y="307"/>
                </a:lnTo>
                <a:lnTo>
                  <a:pt x="1380" y="322"/>
                </a:lnTo>
                <a:lnTo>
                  <a:pt x="1388" y="340"/>
                </a:lnTo>
                <a:lnTo>
                  <a:pt x="1390" y="360"/>
                </a:lnTo>
                <a:lnTo>
                  <a:pt x="1390" y="727"/>
                </a:lnTo>
                <a:lnTo>
                  <a:pt x="1388" y="748"/>
                </a:lnTo>
                <a:lnTo>
                  <a:pt x="1380" y="766"/>
                </a:lnTo>
                <a:lnTo>
                  <a:pt x="1368" y="780"/>
                </a:lnTo>
                <a:lnTo>
                  <a:pt x="1353" y="793"/>
                </a:lnTo>
                <a:lnTo>
                  <a:pt x="1335" y="801"/>
                </a:lnTo>
                <a:lnTo>
                  <a:pt x="1315" y="803"/>
                </a:lnTo>
                <a:lnTo>
                  <a:pt x="1295" y="801"/>
                </a:lnTo>
                <a:lnTo>
                  <a:pt x="1277" y="793"/>
                </a:lnTo>
                <a:lnTo>
                  <a:pt x="1262" y="780"/>
                </a:lnTo>
                <a:lnTo>
                  <a:pt x="1250" y="766"/>
                </a:lnTo>
                <a:lnTo>
                  <a:pt x="1242" y="748"/>
                </a:lnTo>
                <a:lnTo>
                  <a:pt x="1240" y="727"/>
                </a:lnTo>
                <a:lnTo>
                  <a:pt x="1240" y="360"/>
                </a:lnTo>
                <a:lnTo>
                  <a:pt x="1242" y="340"/>
                </a:lnTo>
                <a:lnTo>
                  <a:pt x="1250" y="322"/>
                </a:lnTo>
                <a:lnTo>
                  <a:pt x="1262" y="307"/>
                </a:lnTo>
                <a:lnTo>
                  <a:pt x="1277" y="295"/>
                </a:lnTo>
                <a:lnTo>
                  <a:pt x="1295" y="287"/>
                </a:lnTo>
                <a:lnTo>
                  <a:pt x="1315" y="285"/>
                </a:lnTo>
                <a:close/>
                <a:moveTo>
                  <a:pt x="488" y="285"/>
                </a:moveTo>
                <a:lnTo>
                  <a:pt x="508" y="287"/>
                </a:lnTo>
                <a:lnTo>
                  <a:pt x="527" y="295"/>
                </a:lnTo>
                <a:lnTo>
                  <a:pt x="541" y="307"/>
                </a:lnTo>
                <a:lnTo>
                  <a:pt x="553" y="322"/>
                </a:lnTo>
                <a:lnTo>
                  <a:pt x="561" y="340"/>
                </a:lnTo>
                <a:lnTo>
                  <a:pt x="563" y="360"/>
                </a:lnTo>
                <a:lnTo>
                  <a:pt x="563" y="727"/>
                </a:lnTo>
                <a:lnTo>
                  <a:pt x="561" y="748"/>
                </a:lnTo>
                <a:lnTo>
                  <a:pt x="553" y="766"/>
                </a:lnTo>
                <a:lnTo>
                  <a:pt x="541" y="780"/>
                </a:lnTo>
                <a:lnTo>
                  <a:pt x="527" y="793"/>
                </a:lnTo>
                <a:lnTo>
                  <a:pt x="508" y="801"/>
                </a:lnTo>
                <a:lnTo>
                  <a:pt x="488" y="803"/>
                </a:lnTo>
                <a:lnTo>
                  <a:pt x="468" y="801"/>
                </a:lnTo>
                <a:lnTo>
                  <a:pt x="450" y="793"/>
                </a:lnTo>
                <a:lnTo>
                  <a:pt x="436" y="780"/>
                </a:lnTo>
                <a:lnTo>
                  <a:pt x="423" y="766"/>
                </a:lnTo>
                <a:lnTo>
                  <a:pt x="416" y="748"/>
                </a:lnTo>
                <a:lnTo>
                  <a:pt x="414" y="727"/>
                </a:lnTo>
                <a:lnTo>
                  <a:pt x="414" y="360"/>
                </a:lnTo>
                <a:lnTo>
                  <a:pt x="416" y="340"/>
                </a:lnTo>
                <a:lnTo>
                  <a:pt x="423" y="322"/>
                </a:lnTo>
                <a:lnTo>
                  <a:pt x="436" y="307"/>
                </a:lnTo>
                <a:lnTo>
                  <a:pt x="450" y="295"/>
                </a:lnTo>
                <a:lnTo>
                  <a:pt x="468" y="287"/>
                </a:lnTo>
                <a:lnTo>
                  <a:pt x="488" y="285"/>
                </a:lnTo>
                <a:close/>
                <a:moveTo>
                  <a:pt x="2555" y="0"/>
                </a:moveTo>
                <a:lnTo>
                  <a:pt x="2575" y="2"/>
                </a:lnTo>
                <a:lnTo>
                  <a:pt x="2593" y="10"/>
                </a:lnTo>
                <a:lnTo>
                  <a:pt x="2608" y="22"/>
                </a:lnTo>
                <a:lnTo>
                  <a:pt x="2619" y="37"/>
                </a:lnTo>
                <a:lnTo>
                  <a:pt x="2628" y="55"/>
                </a:lnTo>
                <a:lnTo>
                  <a:pt x="2630" y="75"/>
                </a:lnTo>
                <a:lnTo>
                  <a:pt x="2630" y="879"/>
                </a:lnTo>
                <a:lnTo>
                  <a:pt x="2628" y="899"/>
                </a:lnTo>
                <a:lnTo>
                  <a:pt x="2619" y="917"/>
                </a:lnTo>
                <a:lnTo>
                  <a:pt x="2608" y="931"/>
                </a:lnTo>
                <a:lnTo>
                  <a:pt x="2593" y="944"/>
                </a:lnTo>
                <a:lnTo>
                  <a:pt x="2575" y="951"/>
                </a:lnTo>
                <a:lnTo>
                  <a:pt x="2555" y="953"/>
                </a:lnTo>
                <a:lnTo>
                  <a:pt x="2535" y="951"/>
                </a:lnTo>
                <a:lnTo>
                  <a:pt x="2517" y="944"/>
                </a:lnTo>
                <a:lnTo>
                  <a:pt x="2502" y="931"/>
                </a:lnTo>
                <a:lnTo>
                  <a:pt x="2490" y="917"/>
                </a:lnTo>
                <a:lnTo>
                  <a:pt x="2483" y="899"/>
                </a:lnTo>
                <a:lnTo>
                  <a:pt x="2480" y="879"/>
                </a:lnTo>
                <a:lnTo>
                  <a:pt x="2480" y="75"/>
                </a:lnTo>
                <a:lnTo>
                  <a:pt x="2483" y="55"/>
                </a:lnTo>
                <a:lnTo>
                  <a:pt x="2490" y="37"/>
                </a:lnTo>
                <a:lnTo>
                  <a:pt x="2502" y="22"/>
                </a:lnTo>
                <a:lnTo>
                  <a:pt x="2517" y="10"/>
                </a:lnTo>
                <a:lnTo>
                  <a:pt x="2535" y="2"/>
                </a:lnTo>
                <a:lnTo>
                  <a:pt x="2555" y="0"/>
                </a:lnTo>
                <a:close/>
                <a:moveTo>
                  <a:pt x="902" y="0"/>
                </a:moveTo>
                <a:lnTo>
                  <a:pt x="922" y="2"/>
                </a:lnTo>
                <a:lnTo>
                  <a:pt x="939" y="10"/>
                </a:lnTo>
                <a:lnTo>
                  <a:pt x="955" y="22"/>
                </a:lnTo>
                <a:lnTo>
                  <a:pt x="967" y="37"/>
                </a:lnTo>
                <a:lnTo>
                  <a:pt x="974" y="55"/>
                </a:lnTo>
                <a:lnTo>
                  <a:pt x="977" y="75"/>
                </a:lnTo>
                <a:lnTo>
                  <a:pt x="977" y="879"/>
                </a:lnTo>
                <a:lnTo>
                  <a:pt x="974" y="899"/>
                </a:lnTo>
                <a:lnTo>
                  <a:pt x="967" y="917"/>
                </a:lnTo>
                <a:lnTo>
                  <a:pt x="955" y="931"/>
                </a:lnTo>
                <a:lnTo>
                  <a:pt x="939" y="944"/>
                </a:lnTo>
                <a:lnTo>
                  <a:pt x="922" y="951"/>
                </a:lnTo>
                <a:lnTo>
                  <a:pt x="902" y="953"/>
                </a:lnTo>
                <a:lnTo>
                  <a:pt x="882" y="951"/>
                </a:lnTo>
                <a:lnTo>
                  <a:pt x="864" y="944"/>
                </a:lnTo>
                <a:lnTo>
                  <a:pt x="848" y="931"/>
                </a:lnTo>
                <a:lnTo>
                  <a:pt x="837" y="917"/>
                </a:lnTo>
                <a:lnTo>
                  <a:pt x="829" y="899"/>
                </a:lnTo>
                <a:lnTo>
                  <a:pt x="826" y="879"/>
                </a:lnTo>
                <a:lnTo>
                  <a:pt x="826" y="75"/>
                </a:lnTo>
                <a:lnTo>
                  <a:pt x="829" y="55"/>
                </a:lnTo>
                <a:lnTo>
                  <a:pt x="837" y="37"/>
                </a:lnTo>
                <a:lnTo>
                  <a:pt x="848" y="22"/>
                </a:lnTo>
                <a:lnTo>
                  <a:pt x="864" y="10"/>
                </a:lnTo>
                <a:lnTo>
                  <a:pt x="882" y="2"/>
                </a:lnTo>
                <a:lnTo>
                  <a:pt x="902" y="0"/>
                </a:lnTo>
                <a:close/>
              </a:path>
            </a:pathLst>
          </a:custGeom>
          <a:solidFill>
            <a:srgbClr val="005073"/>
          </a:solidFill>
          <a:ln w="0">
            <a:noFill/>
            <a:prstDash val="solid"/>
            <a:round/>
          </a:ln>
        </p:spPr>
        <p:txBody>
          <a:bodyPr vert="horz" wrap="square" lIns="91440" tIns="45720" rIns="91440" bIns="45720" numCol="1" anchor="t" anchorCtr="0" compatLnSpc="1">
            <a:prstTxWarp prst="textNoShape">
              <a:avLst/>
            </a:prstTxWarp>
          </a:bodyPr>
          <a:lstStyle/>
          <a:p>
            <a:pPr marL="0" marR="0" lvl="0" indent="0" defTabSz="457200" eaLnBrk="1" fontAlgn="base" latinLnBrk="0" hangingPunct="1">
              <a:lnSpc>
                <a:spcPct val="100000"/>
              </a:lnSpc>
              <a:spcBef>
                <a:spcPct val="0"/>
              </a:spcBef>
              <a:spcAft>
                <a:spcPct val="0"/>
              </a:spcAft>
              <a:buClrTx/>
              <a:buSzTx/>
              <a:buFontTx/>
              <a:buNone/>
              <a:defRPr/>
            </a:pPr>
            <a:endParaRPr kumimoji="0" lang="en-US" sz="1800" b="0" i="0" u="none" strike="noStrike" kern="0" cap="none" spc="0" normalizeH="0" baseline="0" noProof="0">
              <a:ln>
                <a:noFill/>
              </a:ln>
              <a:solidFill>
                <a:srgbClr val="005073"/>
              </a:solidFill>
              <a:effectLst/>
              <a:uLnTx/>
              <a:uFillTx/>
              <a:latin typeface="Arial"/>
              <a:ea typeface="ＭＳ Ｐゴシック" charset="0"/>
              <a:cs typeface="ＭＳ Ｐゴシック" charset="0"/>
            </a:endParaRPr>
          </a:p>
        </p:txBody>
      </p:sp>
      <p:sp>
        <p:nvSpPr>
          <p:cNvPr id="9" name="Title 1"/>
          <p:cNvSpPr txBox="1"/>
          <p:nvPr userDrawn="1"/>
        </p:nvSpPr>
        <p:spPr bwMode="auto">
          <a:xfrm>
            <a:off x="685800" y="990600"/>
            <a:ext cx="7598042" cy="2569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p14="http://schemas.microsoft.com/office/powerpoint/2010/main" xmlns:p15="http://schemas.microsoft.com/office/powerpoint/2012/main" xmlns="" xmlns:ma14="http://schemas.microsoft.com/office/mac/drawingml/2011/main" val="1"/>
            </a:ext>
          </a:extLst>
        </p:spPr>
        <p:txBody>
          <a:bodyPr vert="horz" wrap="square" lIns="0" tIns="0" rIns="0" bIns="0" numCol="1" anchor="b" anchorCtr="0" compatLnSpc="1">
            <a:prstTxWarp prst="textNoShape">
              <a:avLst/>
            </a:prstTxWarp>
            <a:noAutofit/>
          </a:bodyPr>
          <a:lstStyle>
            <a:lvl1pPr marL="0" indent="0" algn="l" defTabSz="684213" rtl="0" eaLnBrk="1" fontAlgn="base" hangingPunct="1">
              <a:lnSpc>
                <a:spcPct val="90000"/>
              </a:lnSpc>
              <a:spcBef>
                <a:spcPct val="0"/>
              </a:spcBef>
              <a:spcAft>
                <a:spcPct val="0"/>
              </a:spcAft>
              <a:buFont typeface="Arial" panose="020B0604020202020204" pitchFamily="34" charset="0"/>
              <a:buNone/>
              <a:defRPr lang="en-US" sz="4600" b="0" i="0" u="none" kern="1200" spc="0" baseline="0">
                <a:solidFill>
                  <a:schemeClr val="bg1"/>
                </a:solidFill>
                <a:latin typeface="+mj-lt"/>
                <a:ea typeface="CiscoSansTT Thin" charset="0"/>
                <a:cs typeface="CiscoSansTT Thin" charset="0"/>
              </a:defRPr>
            </a:lvl1pPr>
            <a:lvl2pPr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2pPr>
            <a:lvl3pPr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3pPr>
            <a:lvl4pPr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4pPr>
            <a:lvl5pPr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5pPr>
            <a:lvl6pPr marL="457200"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9pPr>
          </a:lstStyle>
          <a:p>
            <a:pPr marL="0" marR="0" lvl="0" indent="0" algn="l" defTabSz="684213" rtl="0" eaLnBrk="1" fontAlgn="base" latinLnBrk="0" hangingPunct="1">
              <a:lnSpc>
                <a:spcPct val="90000"/>
              </a:lnSpc>
              <a:spcBef>
                <a:spcPct val="0"/>
              </a:spcBef>
              <a:spcAft>
                <a:spcPct val="0"/>
              </a:spcAft>
              <a:buClrTx/>
              <a:buSzTx/>
              <a:buFont typeface="Arial" panose="020B0604020202020204" pitchFamily="34" charset="0"/>
              <a:buNone/>
              <a:defRPr/>
            </a:pPr>
            <a:r>
              <a:rPr kumimoji="0" sz="4600" b="0" i="0" u="none" strike="noStrike" cap="none" normalizeH="0" noProof="0">
                <a:ln>
                  <a:noFill/>
                </a:ln>
                <a:solidFill>
                  <a:srgbClr val="005073"/>
                </a:solidFill>
                <a:effectLst/>
                <a:uLnTx/>
                <a:uFillTx/>
                <a:latin typeface="Calibri Light" panose="020F0302020204030204"/>
                <a:ea typeface="CiscoSansTT Thin" charset="0"/>
                <a:cs typeface="CiscoSansTT Thin" charset="0"/>
              </a:rPr>
              <a:t>Section Title Goes Here</a:t>
            </a:r>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a:t>Click to edit Master text styles</a:t>
            </a:r>
          </a:p>
        </p:txBody>
      </p:sp>
      <p:sp>
        <p:nvSpPr>
          <p:cNvPr id="4" name="Date Placeholder 3"/>
          <p:cNvSpPr>
            <a:spLocks noGrp="1"/>
          </p:cNvSpPr>
          <p:nvPr>
            <p:ph type="dt" sz="half" idx="10"/>
          </p:nvPr>
        </p:nvSpPr>
        <p:spPr/>
        <p:txBody>
          <a:bodyPr/>
          <a:lstStyle/>
          <a:p>
            <a:fld id="{E5E59386-E374-834A-B45C-45B638025929}" type="datetimeFigureOut">
              <a:rPr smtClean="0"/>
              <a:t>3/23/2020</a:t>
            </a:fld>
            <a:endParaRPr smtClean="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82181C3B-20F3-C144-AD7B-E49857868251}" type="slidenum">
              <a:rPr smtClean="0"/>
              <a:t>‹#›</a:t>
            </a:fld>
            <a:endParaRPr smtClean="0"/>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4" name="Content Placeholder 3"/>
          <p:cNvSpPr>
            <a:spLocks noGrp="1"/>
          </p:cNvSpPr>
          <p:nvPr>
            <p:ph sz="half" idx="2"/>
          </p:nvPr>
        </p:nvSpPr>
        <p:spPr>
          <a:xfrm>
            <a:off x="6172200" y="1825625"/>
            <a:ext cx="5181600" cy="4351338"/>
          </a:xfrm>
        </p:spPr>
        <p:txBody>
          <a:bodyPr/>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5" name="Date Placeholder 4"/>
          <p:cNvSpPr>
            <a:spLocks noGrp="1"/>
          </p:cNvSpPr>
          <p:nvPr>
            <p:ph type="dt" sz="half" idx="10"/>
          </p:nvPr>
        </p:nvSpPr>
        <p:spPr/>
        <p:txBody>
          <a:bodyPr/>
          <a:lstStyle/>
          <a:p>
            <a:fld id="{E5E59386-E374-834A-B45C-45B638025929}" type="datetimeFigureOut">
              <a:rPr smtClean="0"/>
              <a:t>3/23/2020</a:t>
            </a:fld>
            <a:endParaRPr smtClean="0"/>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82181C3B-20F3-C144-AD7B-E49857868251}" type="slidenum">
              <a:rPr smtClean="0"/>
              <a:t>‹#›</a:t>
            </a:fld>
            <a:endParaRPr smtClean="0"/>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7" name="Date Placeholder 6"/>
          <p:cNvSpPr>
            <a:spLocks noGrp="1"/>
          </p:cNvSpPr>
          <p:nvPr>
            <p:ph type="dt" sz="half" idx="10"/>
          </p:nvPr>
        </p:nvSpPr>
        <p:spPr/>
        <p:txBody>
          <a:bodyPr/>
          <a:lstStyle/>
          <a:p>
            <a:fld id="{E5E59386-E374-834A-B45C-45B638025929}" type="datetimeFigureOut">
              <a:rPr smtClean="0"/>
              <a:t>3/23/2020</a:t>
            </a:fld>
            <a:endParaRPr smtClean="0"/>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a:xfrm>
            <a:off x="8610600" y="6356350"/>
            <a:ext cx="2743200" cy="365125"/>
          </a:xfrm>
          <a:prstGeom prst="rect">
            <a:avLst/>
          </a:prstGeom>
        </p:spPr>
        <p:txBody>
          <a:bodyPr/>
          <a:lstStyle/>
          <a:p>
            <a:fld id="{82181C3B-20F3-C144-AD7B-E49857868251}" type="slidenum">
              <a:rPr smtClean="0"/>
              <a:t>‹#›</a:t>
            </a:fld>
            <a:endParaRPr smtClean="0"/>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a:t>Click to edit Master title style</a:t>
            </a:r>
          </a:p>
        </p:txBody>
      </p:sp>
      <p:sp>
        <p:nvSpPr>
          <p:cNvPr id="3" name="Date Placeholder 2"/>
          <p:cNvSpPr>
            <a:spLocks noGrp="1"/>
          </p:cNvSpPr>
          <p:nvPr>
            <p:ph type="dt" sz="half" idx="10"/>
          </p:nvPr>
        </p:nvSpPr>
        <p:spPr/>
        <p:txBody>
          <a:bodyPr/>
          <a:lstStyle/>
          <a:p>
            <a:fld id="{E5E59386-E374-834A-B45C-45B638025929}" type="datetimeFigureOut">
              <a:rPr smtClean="0"/>
              <a:t>3/23/2020</a:t>
            </a:fld>
            <a:endParaRPr smtClean="0"/>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8610600" y="6356350"/>
            <a:ext cx="2743200" cy="365125"/>
          </a:xfrm>
          <a:prstGeom prst="rect">
            <a:avLst/>
          </a:prstGeom>
        </p:spPr>
        <p:txBody>
          <a:bodyPr/>
          <a:lstStyle/>
          <a:p>
            <a:fld id="{82181C3B-20F3-C144-AD7B-E49857868251}" type="slidenum">
              <a:rPr smtClean="0"/>
              <a:t>‹#›</a:t>
            </a:fld>
            <a:endParaRPr smtClean="0"/>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0" y="685800"/>
            <a:ext cx="10515600" cy="1325563"/>
          </a:xfrm>
          <a:prstGeom prst="rect">
            <a:avLst/>
          </a:prstGeom>
        </p:spPr>
        <p:txBody>
          <a:bodyPr vert="horz" lIns="91440" tIns="45720" rIns="91440" bIns="45720" rtlCol="0" anchor="t">
            <a:normAutofit/>
          </a:bodyPr>
          <a:lstStyle/>
          <a:p>
            <a:r>
              <a:rPr/>
              <a:t>Click to edit Master title style</a:t>
            </a:r>
          </a:p>
        </p:txBody>
      </p:sp>
      <p:sp>
        <p:nvSpPr>
          <p:cNvPr id="3" name="Text Placeholder 2"/>
          <p:cNvSpPr>
            <a:spLocks noGrp="1"/>
          </p:cNvSpPr>
          <p:nvPr>
            <p:ph type="body" idx="1"/>
          </p:nvPr>
        </p:nvSpPr>
        <p:spPr>
          <a:xfrm>
            <a:off x="685800" y="1825625"/>
            <a:ext cx="10515600" cy="4351338"/>
          </a:xfrm>
          <a:prstGeom prst="rect">
            <a:avLst/>
          </a:prstGeom>
        </p:spPr>
        <p:txBody>
          <a:bodyPr vert="horz" lIns="91440" tIns="45720" rIns="91440" bIns="45720" rtlCol="0">
            <a:normAutofit/>
          </a:bodyPr>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5E59386-E374-834A-B45C-45B638025929}" type="datetimeFigureOut">
              <a:rPr smtClean="0"/>
              <a:t>3/23/2020</a:t>
            </a:fld>
            <a:endParaRPr smtClean="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Tree>
    <p:extLst>
      <p:ext uri="{BB962C8B-B14F-4D97-AF65-F5344CB8AC3E}">
        <p14:creationId xmlns:p14="http://schemas.microsoft.com/office/powerpoint/2010/main" val="211293192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84" r:id="rId3"/>
    <p:sldLayoutId id="2147483686" r:id="rId4"/>
    <p:sldLayoutId id="2147483685" r:id="rId5"/>
    <p:sldLayoutId id="2147483675" r:id="rId6"/>
    <p:sldLayoutId id="2147483676" r:id="rId7"/>
    <p:sldLayoutId id="2147483677" r:id="rId8"/>
    <p:sldLayoutId id="2147483678" r:id="rId9"/>
    <p:sldLayoutId id="2147483680" r:id="rId10"/>
    <p:sldLayoutId id="2147483681" r:id="rId11"/>
    <p:sldLayoutId id="2147483682" r:id="rId12"/>
    <p:sldLayoutId id="2147483683" r:id="rId13"/>
  </p:sldLayoutIdLst>
  <p:transition/>
  <p:txStyles>
    <p:titleStyle>
      <a:lvl1pPr algn="l" defTabSz="914400" rtl="0" eaLnBrk="1" latinLnBrk="0" hangingPunct="1">
        <a:lnSpc>
          <a:spcPct val="90000"/>
        </a:lnSpc>
        <a:spcBef>
          <a:spcPct val="0"/>
        </a:spcBef>
        <a:buNone/>
        <a:defRPr sz="4000" kern="1200" baseline="0">
          <a:solidFill>
            <a:schemeClr val="accent2"/>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5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 xmlns:p14="http://schemas.microsoft.com/office/powerpoint/2010/main" xmlns:p15="http://schemas.microsoft.com/office/powerpoint/2012/main">
        <p15:guide id="1" orient="horz" pos="2160" userDrawn="1">
          <p15:clr>
            <a:srgbClr val="F26B43"/>
          </p15:clr>
        </p15:guide>
        <p15:guide id="2" pos="432" userDrawn="1">
          <p15:clr>
            <a:srgbClr val="F26B43"/>
          </p15:clr>
        </p15:guide>
        <p15:guide id="3" pos="3704" userDrawn="1">
          <p15:clr>
            <a:srgbClr val="F26B43"/>
          </p15:clr>
        </p15:guide>
        <p15:guide id="4" pos="5745" userDrawn="1">
          <p15:clr>
            <a:srgbClr val="F26B43"/>
          </p15:clr>
        </p15:guide>
        <p15:guide id="5" pos="7248" userDrawn="1">
          <p15:clr>
            <a:srgbClr val="F26B43"/>
          </p15:clr>
        </p15:guide>
        <p15:guide id="6" orient="horz" pos="432" userDrawn="1">
          <p15:clr>
            <a:srgbClr val="F26B43"/>
          </p15:clr>
        </p15:guide>
        <p15:guide id="7" orient="horz" pos="3840" userDrawn="1">
          <p15:clr>
            <a:srgbClr val="F26B43"/>
          </p15:clr>
        </p15:guide>
        <p15:guide id="8" pos="5473" userDrawn="1">
          <p15:clr>
            <a:srgbClr val="F26B43"/>
          </p15:clr>
        </p15:guide>
        <p15:guide id="9" pos="1935" userDrawn="1">
          <p15:clr>
            <a:srgbClr val="F26B43"/>
          </p15:clr>
        </p15:guide>
        <p15:guide id="10" pos="2207" userDrawn="1">
          <p15:clr>
            <a:srgbClr val="F26B43"/>
          </p15:clr>
        </p15:guide>
        <p15:guide id="11" pos="3976" userDrawn="1">
          <p15:clr>
            <a:srgbClr val="F26B43"/>
          </p15:clr>
        </p15:guide>
        <p15:guide id="12" orient="horz" pos="1298" userDrawn="1">
          <p15:clr>
            <a:srgbClr val="F26B43"/>
          </p15:clr>
        </p15:guide>
        <p15:guide id="13" orient="horz" pos="867" userDrawn="1">
          <p15:clr>
            <a:srgbClr val="F26B43"/>
          </p15:clr>
        </p15:guide>
        <p15:guide id="14" orient="horz" pos="1071" userDrawn="1">
          <p15:clr>
            <a:srgbClr val="F26B43"/>
          </p15:clr>
        </p15:guide>
        <p15:guide id="15" orient="horz" pos="64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s://help.webex.com/en-us/WBX000026396/Cisco-Webex-and-3rd-Party-Support-Utilities"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hyperlink" Target="https://help.webex.com/en-us/WBX000029055/Webex-Meetings-Help-Articles" TargetMode="External"/><Relationship Id="rId3" Type="http://schemas.openxmlformats.org/officeDocument/2006/relationships/hyperlink" Target="http://callinghelp.cisco.com/" TargetMode="External"/><Relationship Id="rId7" Type="http://schemas.openxmlformats.org/officeDocument/2006/relationships/hyperlink" Target="https://help.webex.com/ja-jp/WBX000029055/Webex-Meetings-Help-Articles" TargetMode="External"/><Relationship Id="rId2" Type="http://schemas.openxmlformats.org/officeDocument/2006/relationships/hyperlink" Target="https://help.webex.com/" TargetMode="External"/><Relationship Id="rId1" Type="http://schemas.openxmlformats.org/officeDocument/2006/relationships/slideLayout" Target="../slideLayouts/slideLayout2.xml"/><Relationship Id="rId6" Type="http://schemas.openxmlformats.org/officeDocument/2006/relationships/hyperlink" Target="https://help.webex.com/ja-jp/ncp9h8c/Cisco-Webex-Meetings-Release-Notes-WBS39" TargetMode="External"/><Relationship Id="rId5" Type="http://schemas.openxmlformats.org/officeDocument/2006/relationships/hyperlink" Target="https://help.webex.com/ja-jp/mqkve8/Cisco-Webex-Teams-Release-Notes" TargetMode="External"/><Relationship Id="rId10" Type="http://schemas.openxmlformats.org/officeDocument/2006/relationships/hyperlink" Target="https://help.webex.com/ja-jp/WBX000026396/Cisco-Webex-and-3rd-Party-Support-Utilities" TargetMode="External"/><Relationship Id="rId4" Type="http://schemas.openxmlformats.org/officeDocument/2006/relationships/hyperlink" Target="https://status.webex.com/" TargetMode="External"/><Relationship Id="rId9" Type="http://schemas.openxmlformats.org/officeDocument/2006/relationships/hyperlink" Target="https://help.webex.com/ja-jp/ni3wlvw/Troubleshoot-Cisco-Webex-Meetings-in-Cisco-Webex-Control-Hub"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callinghelp.cisco.com/" TargetMode="External"/><Relationship Id="rId2" Type="http://schemas.openxmlformats.org/officeDocument/2006/relationships/hyperlink" Target="https://help.webex.com/" TargetMode="External"/><Relationship Id="rId1" Type="http://schemas.openxmlformats.org/officeDocument/2006/relationships/slideLayout" Target="../slideLayouts/slideLayout2.xml"/><Relationship Id="rId4" Type="http://schemas.openxmlformats.org/officeDocument/2006/relationships/hyperlink" Target="https://help.webex.com/landing/onlineclasses"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p:nvPr/>
        </p:nvSpPr>
        <p:spPr bwMode="auto">
          <a:xfrm>
            <a:off x="685800" y="685800"/>
            <a:ext cx="10426700" cy="541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p14="http://schemas.microsoft.com/office/powerpoint/2010/main" xmlns:p15="http://schemas.microsoft.com/office/powerpoint/2012/main" xmlns="" xmlns:ma14="http://schemas.microsoft.com/office/mac/drawingml/2011/main" val="1"/>
            </a:ext>
          </a:extLst>
        </p:spPr>
        <p:txBody>
          <a:bodyPr vert="horz" wrap="square" lIns="0" tIns="0" rIns="0" bIns="0" numCol="1" anchor="ctr" anchorCtr="0" compatLnSpc="1">
            <a:prstTxWarp prst="textNoShape">
              <a:avLst/>
            </a:prstTxWarp>
            <a:noAutofit/>
          </a:bodyPr>
          <a:lstStyle>
            <a:lvl1pPr marL="0" indent="0" algn="l" defTabSz="684213" rtl="0" eaLnBrk="1" fontAlgn="base" hangingPunct="1">
              <a:lnSpc>
                <a:spcPct val="90000"/>
              </a:lnSpc>
              <a:spcBef>
                <a:spcPct val="0"/>
              </a:spcBef>
              <a:spcAft>
                <a:spcPct val="0"/>
              </a:spcAft>
              <a:buFont typeface="Arial" panose="020B0604020202020204" pitchFamily="34" charset="0"/>
              <a:buNone/>
              <a:defRPr lang="en-US" sz="4600" b="0" i="0" u="none" kern="1200" spc="0" baseline="0">
                <a:solidFill>
                  <a:schemeClr val="bg1"/>
                </a:solidFill>
                <a:latin typeface="+mj-lt"/>
                <a:ea typeface="CiscoSansTT Thin" charset="0"/>
                <a:cs typeface="CiscoSansTT Thin" charset="0"/>
              </a:defRPr>
            </a:lvl1pPr>
            <a:lvl2pPr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2pPr>
            <a:lvl3pPr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3pPr>
            <a:lvl4pPr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4pPr>
            <a:lvl5pPr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5pPr>
            <a:lvl6pPr marL="457200"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9pPr>
          </a:lstStyle>
          <a:p>
            <a:pPr lvl="0">
              <a:lnSpc>
                <a:spcPct val="120000"/>
              </a:lnSpc>
              <a:defRPr/>
            </a:pPr>
            <a:r>
              <a:rPr lang="en-US" altLang="ja-JP" sz="5000" dirty="0" err="1" smtClean="0">
                <a:solidFill>
                  <a:srgbClr val="005073"/>
                </a:solidFill>
                <a:ea typeface="CiscoSansJPN Light"/>
              </a:rPr>
              <a:t>Webex</a:t>
            </a:r>
            <a:r>
              <a:rPr lang="en-US" altLang="ja-JP" sz="5000" dirty="0" smtClean="0">
                <a:solidFill>
                  <a:srgbClr val="005073"/>
                </a:solidFill>
                <a:ea typeface="CiscoSansJPN Light"/>
              </a:rPr>
              <a:t> </a:t>
            </a:r>
            <a:r>
              <a:rPr lang="ja-JP" altLang="en-US" sz="5000" dirty="0" smtClean="0">
                <a:solidFill>
                  <a:srgbClr val="005073"/>
                </a:solidFill>
                <a:ea typeface="CiscoSansJPN Light"/>
              </a:rPr>
              <a:t>導入に向け</a:t>
            </a:r>
            <a:r>
              <a:rPr lang="ja-JP" altLang="en-US" sz="5000" dirty="0" smtClean="0">
                <a:solidFill>
                  <a:srgbClr val="005073"/>
                </a:solidFill>
                <a:ea typeface="CiscoSansJPN Light"/>
              </a:rPr>
              <a:t>て</a:t>
            </a:r>
            <a:r>
              <a:rPr lang="en-US" altLang="ja-JP" sz="5000" dirty="0" smtClean="0">
                <a:solidFill>
                  <a:srgbClr val="005073"/>
                </a:solidFill>
                <a:ea typeface="CiscoSansJPN Light"/>
              </a:rPr>
              <a:t/>
            </a:r>
            <a:br>
              <a:rPr lang="en-US" altLang="ja-JP" sz="5000" dirty="0" smtClean="0">
                <a:solidFill>
                  <a:srgbClr val="005073"/>
                </a:solidFill>
                <a:ea typeface="CiscoSansJPN Light"/>
              </a:rPr>
            </a:br>
            <a:r>
              <a:rPr lang="ja-JP" altLang="en-US" sz="5000" dirty="0" smtClean="0">
                <a:solidFill>
                  <a:srgbClr val="005073"/>
                </a:solidFill>
                <a:ea typeface="CiscoSansJPN Light"/>
              </a:rPr>
              <a:t>社</a:t>
            </a:r>
            <a:r>
              <a:rPr lang="ja-JP" altLang="en-US" sz="5000" dirty="0" smtClean="0">
                <a:solidFill>
                  <a:srgbClr val="005073"/>
                </a:solidFill>
                <a:ea typeface="CiscoSansJPN Light"/>
              </a:rPr>
              <a:t>内の </a:t>
            </a:r>
            <a:r>
              <a:rPr lang="en-US" altLang="ja-JP" sz="5000" dirty="0" smtClean="0">
                <a:solidFill>
                  <a:srgbClr val="005073"/>
                </a:solidFill>
                <a:ea typeface="CiscoSansJPN Light"/>
              </a:rPr>
              <a:t>IT </a:t>
            </a:r>
            <a:r>
              <a:rPr lang="ja-JP" altLang="en-US" sz="5000" dirty="0" smtClean="0">
                <a:solidFill>
                  <a:srgbClr val="005073"/>
                </a:solidFill>
                <a:ea typeface="CiscoSansJPN Light"/>
              </a:rPr>
              <a:t>サポートチームを準備する</a:t>
            </a:r>
            <a:endParaRPr kumimoji="0" lang="ja-JP" altLang="en-US" sz="5000" b="0" i="0" u="none" strike="noStrike" cap="none" normalizeH="0" noProof="0" dirty="0">
              <a:ln>
                <a:noFill/>
              </a:ln>
              <a:solidFill>
                <a:srgbClr val="005073"/>
              </a:solidFill>
              <a:effectLst/>
              <a:uLnTx/>
              <a:uFillTx/>
              <a:ea typeface="CiscoSansJPN Light"/>
            </a:endParaRPr>
          </a:p>
        </p:txBody>
      </p:sp>
      <p:sp>
        <p:nvSpPr>
          <p:cNvPr id="4" name="Freeform 3"/>
          <p:cNvSpPr>
            <a:spLocks noChangeAspect="1" noEditPoints="1"/>
          </p:cNvSpPr>
          <p:nvPr/>
        </p:nvSpPr>
        <p:spPr bwMode="auto">
          <a:xfrm>
            <a:off x="10159255" y="5380434"/>
            <a:ext cx="1346945" cy="715566"/>
          </a:xfrm>
          <a:custGeom>
            <a:avLst/>
            <a:gdLst>
              <a:gd name="T0" fmla="*/ 2671 w 3456"/>
              <a:gd name="T1" fmla="*/ 1521 h 1834"/>
              <a:gd name="T2" fmla="*/ 2857 w 3456"/>
              <a:gd name="T3" fmla="*/ 1677 h 1834"/>
              <a:gd name="T4" fmla="*/ 2975 w 3456"/>
              <a:gd name="T5" fmla="*/ 1465 h 1834"/>
              <a:gd name="T6" fmla="*/ 1129 w 3456"/>
              <a:gd name="T7" fmla="*/ 1823 h 1834"/>
              <a:gd name="T8" fmla="*/ 3082 w 3456"/>
              <a:gd name="T9" fmla="*/ 1330 h 1834"/>
              <a:gd name="T10" fmla="*/ 3082 w 3456"/>
              <a:gd name="T11" fmla="*/ 1712 h 1834"/>
              <a:gd name="T12" fmla="*/ 2700 w 3456"/>
              <a:gd name="T13" fmla="*/ 1809 h 1834"/>
              <a:gd name="T14" fmla="*/ 2513 w 3456"/>
              <a:gd name="T15" fmla="*/ 1479 h 1834"/>
              <a:gd name="T16" fmla="*/ 2783 w 3456"/>
              <a:gd name="T17" fmla="*/ 1211 h 1834"/>
              <a:gd name="T18" fmla="*/ 2351 w 3456"/>
              <a:gd name="T19" fmla="*/ 1392 h 1834"/>
              <a:gd name="T20" fmla="*/ 2136 w 3456"/>
              <a:gd name="T21" fmla="*/ 1381 h 1834"/>
              <a:gd name="T22" fmla="*/ 2093 w 3456"/>
              <a:gd name="T23" fmla="*/ 1625 h 1834"/>
              <a:gd name="T24" fmla="*/ 2335 w 3456"/>
              <a:gd name="T25" fmla="*/ 1658 h 1834"/>
              <a:gd name="T26" fmla="*/ 2174 w 3456"/>
              <a:gd name="T27" fmla="*/ 1832 h 1834"/>
              <a:gd name="T28" fmla="*/ 1903 w 3456"/>
              <a:gd name="T29" fmla="*/ 1605 h 1834"/>
              <a:gd name="T30" fmla="*/ 2047 w 3456"/>
              <a:gd name="T31" fmla="*/ 1249 h 1834"/>
              <a:gd name="T32" fmla="*/ 748 w 3456"/>
              <a:gd name="T33" fmla="*/ 1223 h 1834"/>
              <a:gd name="T34" fmla="*/ 642 w 3456"/>
              <a:gd name="T35" fmla="*/ 1359 h 1834"/>
              <a:gd name="T36" fmla="*/ 479 w 3456"/>
              <a:gd name="T37" fmla="*/ 1550 h 1834"/>
              <a:gd name="T38" fmla="*/ 697 w 3456"/>
              <a:gd name="T39" fmla="*/ 1676 h 1834"/>
              <a:gd name="T40" fmla="*/ 692 w 3456"/>
              <a:gd name="T41" fmla="*/ 1830 h 1834"/>
              <a:gd name="T42" fmla="*/ 370 w 3456"/>
              <a:gd name="T43" fmla="*/ 1710 h 1834"/>
              <a:gd name="T44" fmla="*/ 375 w 3456"/>
              <a:gd name="T45" fmla="*/ 1326 h 1834"/>
              <a:gd name="T46" fmla="*/ 1610 w 3456"/>
              <a:gd name="T47" fmla="*/ 1211 h 1834"/>
              <a:gd name="T48" fmla="*/ 1679 w 3456"/>
              <a:gd name="T49" fmla="*/ 1350 h 1834"/>
              <a:gd name="T50" fmla="*/ 1494 w 3456"/>
              <a:gd name="T51" fmla="*/ 1373 h 1834"/>
              <a:gd name="T52" fmla="*/ 1634 w 3456"/>
              <a:gd name="T53" fmla="*/ 1470 h 1834"/>
              <a:gd name="T54" fmla="*/ 1737 w 3456"/>
              <a:gd name="T55" fmla="*/ 1694 h 1834"/>
              <a:gd name="T56" fmla="*/ 1524 w 3456"/>
              <a:gd name="T57" fmla="*/ 1833 h 1834"/>
              <a:gd name="T58" fmla="*/ 1334 w 3456"/>
              <a:gd name="T59" fmla="*/ 1678 h 1834"/>
              <a:gd name="T60" fmla="*/ 1552 w 3456"/>
              <a:gd name="T61" fmla="*/ 1690 h 1834"/>
              <a:gd name="T62" fmla="*/ 1520 w 3456"/>
              <a:gd name="T63" fmla="*/ 1584 h 1834"/>
              <a:gd name="T64" fmla="*/ 1350 w 3456"/>
              <a:gd name="T65" fmla="*/ 1473 h 1834"/>
              <a:gd name="T66" fmla="*/ 1446 w 3456"/>
              <a:gd name="T67" fmla="*/ 1227 h 1834"/>
              <a:gd name="T68" fmla="*/ 3456 w 3456"/>
              <a:gd name="T69" fmla="*/ 569 h 1834"/>
              <a:gd name="T70" fmla="*/ 3328 w 3456"/>
              <a:gd name="T71" fmla="*/ 780 h 1834"/>
              <a:gd name="T72" fmla="*/ 3381 w 3456"/>
              <a:gd name="T73" fmla="*/ 493 h 1834"/>
              <a:gd name="T74" fmla="*/ 1793 w 3456"/>
              <a:gd name="T75" fmla="*/ 766 h 1834"/>
              <a:gd name="T76" fmla="*/ 1653 w 3456"/>
              <a:gd name="T77" fmla="*/ 727 h 1834"/>
              <a:gd name="T78" fmla="*/ 113 w 3456"/>
              <a:gd name="T79" fmla="*/ 503 h 1834"/>
              <a:gd name="T80" fmla="*/ 95 w 3456"/>
              <a:gd name="T81" fmla="*/ 801 h 1834"/>
              <a:gd name="T82" fmla="*/ 10 w 3456"/>
              <a:gd name="T83" fmla="*/ 531 h 1834"/>
              <a:gd name="T84" fmla="*/ 3040 w 3456"/>
              <a:gd name="T85" fmla="*/ 340 h 1834"/>
              <a:gd name="T86" fmla="*/ 2929 w 3456"/>
              <a:gd name="T87" fmla="*/ 793 h 1834"/>
              <a:gd name="T88" fmla="*/ 2947 w 3456"/>
              <a:gd name="T89" fmla="*/ 287 h 1834"/>
              <a:gd name="T90" fmla="*/ 2214 w 3456"/>
              <a:gd name="T91" fmla="*/ 748 h 1834"/>
              <a:gd name="T92" fmla="*/ 2069 w 3456"/>
              <a:gd name="T93" fmla="*/ 748 h 1834"/>
              <a:gd name="T94" fmla="*/ 1335 w 3456"/>
              <a:gd name="T95" fmla="*/ 287 h 1834"/>
              <a:gd name="T96" fmla="*/ 1353 w 3456"/>
              <a:gd name="T97" fmla="*/ 793 h 1834"/>
              <a:gd name="T98" fmla="*/ 1242 w 3456"/>
              <a:gd name="T99" fmla="*/ 340 h 1834"/>
              <a:gd name="T100" fmla="*/ 553 w 3456"/>
              <a:gd name="T101" fmla="*/ 322 h 1834"/>
              <a:gd name="T102" fmla="*/ 468 w 3456"/>
              <a:gd name="T103" fmla="*/ 801 h 1834"/>
              <a:gd name="T104" fmla="*/ 450 w 3456"/>
              <a:gd name="T105" fmla="*/ 295 h 1834"/>
              <a:gd name="T106" fmla="*/ 2630 w 3456"/>
              <a:gd name="T107" fmla="*/ 879 h 1834"/>
              <a:gd name="T108" fmla="*/ 2490 w 3456"/>
              <a:gd name="T109" fmla="*/ 917 h 1834"/>
              <a:gd name="T110" fmla="*/ 902 w 3456"/>
              <a:gd name="T111" fmla="*/ 0 h 1834"/>
              <a:gd name="T112" fmla="*/ 955 w 3456"/>
              <a:gd name="T113" fmla="*/ 931 h 1834"/>
              <a:gd name="T114" fmla="*/ 826 w 3456"/>
              <a:gd name="T115" fmla="*/ 75 h 1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56" h="1834">
                <a:moveTo>
                  <a:pt x="2828" y="1362"/>
                </a:moveTo>
                <a:lnTo>
                  <a:pt x="2798" y="1364"/>
                </a:lnTo>
                <a:lnTo>
                  <a:pt x="2771" y="1371"/>
                </a:lnTo>
                <a:lnTo>
                  <a:pt x="2747" y="1384"/>
                </a:lnTo>
                <a:lnTo>
                  <a:pt x="2725" y="1400"/>
                </a:lnTo>
                <a:lnTo>
                  <a:pt x="2706" y="1419"/>
                </a:lnTo>
                <a:lnTo>
                  <a:pt x="2691" y="1441"/>
                </a:lnTo>
                <a:lnTo>
                  <a:pt x="2680" y="1465"/>
                </a:lnTo>
                <a:lnTo>
                  <a:pt x="2674" y="1492"/>
                </a:lnTo>
                <a:lnTo>
                  <a:pt x="2671" y="1521"/>
                </a:lnTo>
                <a:lnTo>
                  <a:pt x="2674" y="1549"/>
                </a:lnTo>
                <a:lnTo>
                  <a:pt x="2680" y="1577"/>
                </a:lnTo>
                <a:lnTo>
                  <a:pt x="2691" y="1601"/>
                </a:lnTo>
                <a:lnTo>
                  <a:pt x="2706" y="1623"/>
                </a:lnTo>
                <a:lnTo>
                  <a:pt x="2725" y="1642"/>
                </a:lnTo>
                <a:lnTo>
                  <a:pt x="2747" y="1658"/>
                </a:lnTo>
                <a:lnTo>
                  <a:pt x="2771" y="1669"/>
                </a:lnTo>
                <a:lnTo>
                  <a:pt x="2798" y="1677"/>
                </a:lnTo>
                <a:lnTo>
                  <a:pt x="2828" y="1680"/>
                </a:lnTo>
                <a:lnTo>
                  <a:pt x="2857" y="1677"/>
                </a:lnTo>
                <a:lnTo>
                  <a:pt x="2883" y="1669"/>
                </a:lnTo>
                <a:lnTo>
                  <a:pt x="2908" y="1658"/>
                </a:lnTo>
                <a:lnTo>
                  <a:pt x="2930" y="1642"/>
                </a:lnTo>
                <a:lnTo>
                  <a:pt x="2948" y="1623"/>
                </a:lnTo>
                <a:lnTo>
                  <a:pt x="2964" y="1601"/>
                </a:lnTo>
                <a:lnTo>
                  <a:pt x="2975" y="1577"/>
                </a:lnTo>
                <a:lnTo>
                  <a:pt x="2982" y="1549"/>
                </a:lnTo>
                <a:lnTo>
                  <a:pt x="2985" y="1521"/>
                </a:lnTo>
                <a:lnTo>
                  <a:pt x="2982" y="1492"/>
                </a:lnTo>
                <a:lnTo>
                  <a:pt x="2975" y="1465"/>
                </a:lnTo>
                <a:lnTo>
                  <a:pt x="2964" y="1441"/>
                </a:lnTo>
                <a:lnTo>
                  <a:pt x="2948" y="1419"/>
                </a:lnTo>
                <a:lnTo>
                  <a:pt x="2930" y="1400"/>
                </a:lnTo>
                <a:lnTo>
                  <a:pt x="2908" y="1384"/>
                </a:lnTo>
                <a:lnTo>
                  <a:pt x="2883" y="1371"/>
                </a:lnTo>
                <a:lnTo>
                  <a:pt x="2857" y="1364"/>
                </a:lnTo>
                <a:lnTo>
                  <a:pt x="2828" y="1362"/>
                </a:lnTo>
                <a:close/>
                <a:moveTo>
                  <a:pt x="977" y="1218"/>
                </a:moveTo>
                <a:lnTo>
                  <a:pt x="1129" y="1218"/>
                </a:lnTo>
                <a:lnTo>
                  <a:pt x="1129" y="1823"/>
                </a:lnTo>
                <a:lnTo>
                  <a:pt x="977" y="1823"/>
                </a:lnTo>
                <a:lnTo>
                  <a:pt x="977" y="1218"/>
                </a:lnTo>
                <a:close/>
                <a:moveTo>
                  <a:pt x="2828" y="1208"/>
                </a:moveTo>
                <a:lnTo>
                  <a:pt x="2873" y="1211"/>
                </a:lnTo>
                <a:lnTo>
                  <a:pt x="2916" y="1219"/>
                </a:lnTo>
                <a:lnTo>
                  <a:pt x="2955" y="1232"/>
                </a:lnTo>
                <a:lnTo>
                  <a:pt x="2992" y="1251"/>
                </a:lnTo>
                <a:lnTo>
                  <a:pt x="3026" y="1273"/>
                </a:lnTo>
                <a:lnTo>
                  <a:pt x="3056" y="1299"/>
                </a:lnTo>
                <a:lnTo>
                  <a:pt x="3082" y="1330"/>
                </a:lnTo>
                <a:lnTo>
                  <a:pt x="3104" y="1363"/>
                </a:lnTo>
                <a:lnTo>
                  <a:pt x="3121" y="1398"/>
                </a:lnTo>
                <a:lnTo>
                  <a:pt x="3134" y="1437"/>
                </a:lnTo>
                <a:lnTo>
                  <a:pt x="3142" y="1479"/>
                </a:lnTo>
                <a:lnTo>
                  <a:pt x="3145" y="1521"/>
                </a:lnTo>
                <a:lnTo>
                  <a:pt x="3142" y="1563"/>
                </a:lnTo>
                <a:lnTo>
                  <a:pt x="3134" y="1604"/>
                </a:lnTo>
                <a:lnTo>
                  <a:pt x="3121" y="1642"/>
                </a:lnTo>
                <a:lnTo>
                  <a:pt x="3104" y="1679"/>
                </a:lnTo>
                <a:lnTo>
                  <a:pt x="3082" y="1712"/>
                </a:lnTo>
                <a:lnTo>
                  <a:pt x="3056" y="1742"/>
                </a:lnTo>
                <a:lnTo>
                  <a:pt x="3026" y="1769"/>
                </a:lnTo>
                <a:lnTo>
                  <a:pt x="2992" y="1791"/>
                </a:lnTo>
                <a:lnTo>
                  <a:pt x="2955" y="1809"/>
                </a:lnTo>
                <a:lnTo>
                  <a:pt x="2916" y="1822"/>
                </a:lnTo>
                <a:lnTo>
                  <a:pt x="2873" y="1831"/>
                </a:lnTo>
                <a:lnTo>
                  <a:pt x="2828" y="1834"/>
                </a:lnTo>
                <a:lnTo>
                  <a:pt x="2783" y="1831"/>
                </a:lnTo>
                <a:lnTo>
                  <a:pt x="2740" y="1822"/>
                </a:lnTo>
                <a:lnTo>
                  <a:pt x="2700" y="1809"/>
                </a:lnTo>
                <a:lnTo>
                  <a:pt x="2663" y="1791"/>
                </a:lnTo>
                <a:lnTo>
                  <a:pt x="2630" y="1769"/>
                </a:lnTo>
                <a:lnTo>
                  <a:pt x="2599" y="1742"/>
                </a:lnTo>
                <a:lnTo>
                  <a:pt x="2573" y="1712"/>
                </a:lnTo>
                <a:lnTo>
                  <a:pt x="2551" y="1679"/>
                </a:lnTo>
                <a:lnTo>
                  <a:pt x="2534" y="1642"/>
                </a:lnTo>
                <a:lnTo>
                  <a:pt x="2521" y="1604"/>
                </a:lnTo>
                <a:lnTo>
                  <a:pt x="2513" y="1563"/>
                </a:lnTo>
                <a:lnTo>
                  <a:pt x="2510" y="1521"/>
                </a:lnTo>
                <a:lnTo>
                  <a:pt x="2513" y="1479"/>
                </a:lnTo>
                <a:lnTo>
                  <a:pt x="2521" y="1437"/>
                </a:lnTo>
                <a:lnTo>
                  <a:pt x="2534" y="1398"/>
                </a:lnTo>
                <a:lnTo>
                  <a:pt x="2551" y="1363"/>
                </a:lnTo>
                <a:lnTo>
                  <a:pt x="2573" y="1330"/>
                </a:lnTo>
                <a:lnTo>
                  <a:pt x="2599" y="1299"/>
                </a:lnTo>
                <a:lnTo>
                  <a:pt x="2630" y="1273"/>
                </a:lnTo>
                <a:lnTo>
                  <a:pt x="2663" y="1251"/>
                </a:lnTo>
                <a:lnTo>
                  <a:pt x="2700" y="1232"/>
                </a:lnTo>
                <a:lnTo>
                  <a:pt x="2740" y="1219"/>
                </a:lnTo>
                <a:lnTo>
                  <a:pt x="2783" y="1211"/>
                </a:lnTo>
                <a:lnTo>
                  <a:pt x="2828" y="1208"/>
                </a:lnTo>
                <a:close/>
                <a:moveTo>
                  <a:pt x="2213" y="1208"/>
                </a:moveTo>
                <a:lnTo>
                  <a:pt x="2242" y="1209"/>
                </a:lnTo>
                <a:lnTo>
                  <a:pt x="2268" y="1211"/>
                </a:lnTo>
                <a:lnTo>
                  <a:pt x="2292" y="1215"/>
                </a:lnTo>
                <a:lnTo>
                  <a:pt x="2312" y="1219"/>
                </a:lnTo>
                <a:lnTo>
                  <a:pt x="2329" y="1223"/>
                </a:lnTo>
                <a:lnTo>
                  <a:pt x="2343" y="1227"/>
                </a:lnTo>
                <a:lnTo>
                  <a:pt x="2351" y="1230"/>
                </a:lnTo>
                <a:lnTo>
                  <a:pt x="2351" y="1392"/>
                </a:lnTo>
                <a:lnTo>
                  <a:pt x="2346" y="1389"/>
                </a:lnTo>
                <a:lnTo>
                  <a:pt x="2335" y="1384"/>
                </a:lnTo>
                <a:lnTo>
                  <a:pt x="2321" y="1377"/>
                </a:lnTo>
                <a:lnTo>
                  <a:pt x="2302" y="1371"/>
                </a:lnTo>
                <a:lnTo>
                  <a:pt x="2279" y="1365"/>
                </a:lnTo>
                <a:lnTo>
                  <a:pt x="2253" y="1360"/>
                </a:lnTo>
                <a:lnTo>
                  <a:pt x="2223" y="1359"/>
                </a:lnTo>
                <a:lnTo>
                  <a:pt x="2192" y="1362"/>
                </a:lnTo>
                <a:lnTo>
                  <a:pt x="2163" y="1369"/>
                </a:lnTo>
                <a:lnTo>
                  <a:pt x="2136" y="1381"/>
                </a:lnTo>
                <a:lnTo>
                  <a:pt x="2113" y="1396"/>
                </a:lnTo>
                <a:lnTo>
                  <a:pt x="2095" y="1415"/>
                </a:lnTo>
                <a:lnTo>
                  <a:pt x="2079" y="1437"/>
                </a:lnTo>
                <a:lnTo>
                  <a:pt x="2067" y="1463"/>
                </a:lnTo>
                <a:lnTo>
                  <a:pt x="2060" y="1490"/>
                </a:lnTo>
                <a:lnTo>
                  <a:pt x="2058" y="1521"/>
                </a:lnTo>
                <a:lnTo>
                  <a:pt x="2060" y="1550"/>
                </a:lnTo>
                <a:lnTo>
                  <a:pt x="2066" y="1578"/>
                </a:lnTo>
                <a:lnTo>
                  <a:pt x="2078" y="1602"/>
                </a:lnTo>
                <a:lnTo>
                  <a:pt x="2093" y="1625"/>
                </a:lnTo>
                <a:lnTo>
                  <a:pt x="2112" y="1644"/>
                </a:lnTo>
                <a:lnTo>
                  <a:pt x="2135" y="1660"/>
                </a:lnTo>
                <a:lnTo>
                  <a:pt x="2162" y="1672"/>
                </a:lnTo>
                <a:lnTo>
                  <a:pt x="2191" y="1679"/>
                </a:lnTo>
                <a:lnTo>
                  <a:pt x="2223" y="1682"/>
                </a:lnTo>
                <a:lnTo>
                  <a:pt x="2253" y="1680"/>
                </a:lnTo>
                <a:lnTo>
                  <a:pt x="2279" y="1676"/>
                </a:lnTo>
                <a:lnTo>
                  <a:pt x="2301" y="1671"/>
                </a:lnTo>
                <a:lnTo>
                  <a:pt x="2321" y="1664"/>
                </a:lnTo>
                <a:lnTo>
                  <a:pt x="2335" y="1658"/>
                </a:lnTo>
                <a:lnTo>
                  <a:pt x="2346" y="1653"/>
                </a:lnTo>
                <a:lnTo>
                  <a:pt x="2351" y="1649"/>
                </a:lnTo>
                <a:lnTo>
                  <a:pt x="2351" y="1812"/>
                </a:lnTo>
                <a:lnTo>
                  <a:pt x="2339" y="1816"/>
                </a:lnTo>
                <a:lnTo>
                  <a:pt x="2322" y="1820"/>
                </a:lnTo>
                <a:lnTo>
                  <a:pt x="2300" y="1826"/>
                </a:lnTo>
                <a:lnTo>
                  <a:pt x="2275" y="1830"/>
                </a:lnTo>
                <a:lnTo>
                  <a:pt x="2245" y="1833"/>
                </a:lnTo>
                <a:lnTo>
                  <a:pt x="2213" y="1834"/>
                </a:lnTo>
                <a:lnTo>
                  <a:pt x="2174" y="1832"/>
                </a:lnTo>
                <a:lnTo>
                  <a:pt x="2136" y="1826"/>
                </a:lnTo>
                <a:lnTo>
                  <a:pt x="2100" y="1815"/>
                </a:lnTo>
                <a:lnTo>
                  <a:pt x="2065" y="1801"/>
                </a:lnTo>
                <a:lnTo>
                  <a:pt x="2033" y="1783"/>
                </a:lnTo>
                <a:lnTo>
                  <a:pt x="2002" y="1762"/>
                </a:lnTo>
                <a:lnTo>
                  <a:pt x="1975" y="1737"/>
                </a:lnTo>
                <a:lnTo>
                  <a:pt x="1952" y="1710"/>
                </a:lnTo>
                <a:lnTo>
                  <a:pt x="1931" y="1678"/>
                </a:lnTo>
                <a:lnTo>
                  <a:pt x="1915" y="1643"/>
                </a:lnTo>
                <a:lnTo>
                  <a:pt x="1903" y="1605"/>
                </a:lnTo>
                <a:lnTo>
                  <a:pt x="1896" y="1564"/>
                </a:lnTo>
                <a:lnTo>
                  <a:pt x="1892" y="1521"/>
                </a:lnTo>
                <a:lnTo>
                  <a:pt x="1896" y="1477"/>
                </a:lnTo>
                <a:lnTo>
                  <a:pt x="1904" y="1434"/>
                </a:lnTo>
                <a:lnTo>
                  <a:pt x="1917" y="1395"/>
                </a:lnTo>
                <a:lnTo>
                  <a:pt x="1934" y="1359"/>
                </a:lnTo>
                <a:lnTo>
                  <a:pt x="1957" y="1326"/>
                </a:lnTo>
                <a:lnTo>
                  <a:pt x="1984" y="1296"/>
                </a:lnTo>
                <a:lnTo>
                  <a:pt x="2014" y="1271"/>
                </a:lnTo>
                <a:lnTo>
                  <a:pt x="2047" y="1249"/>
                </a:lnTo>
                <a:lnTo>
                  <a:pt x="2085" y="1231"/>
                </a:lnTo>
                <a:lnTo>
                  <a:pt x="2125" y="1218"/>
                </a:lnTo>
                <a:lnTo>
                  <a:pt x="2168" y="1211"/>
                </a:lnTo>
                <a:lnTo>
                  <a:pt x="2213" y="1208"/>
                </a:lnTo>
                <a:close/>
                <a:moveTo>
                  <a:pt x="630" y="1208"/>
                </a:moveTo>
                <a:lnTo>
                  <a:pt x="660" y="1209"/>
                </a:lnTo>
                <a:lnTo>
                  <a:pt x="687" y="1211"/>
                </a:lnTo>
                <a:lnTo>
                  <a:pt x="711" y="1215"/>
                </a:lnTo>
                <a:lnTo>
                  <a:pt x="731" y="1219"/>
                </a:lnTo>
                <a:lnTo>
                  <a:pt x="748" y="1223"/>
                </a:lnTo>
                <a:lnTo>
                  <a:pt x="760" y="1227"/>
                </a:lnTo>
                <a:lnTo>
                  <a:pt x="769" y="1230"/>
                </a:lnTo>
                <a:lnTo>
                  <a:pt x="769" y="1392"/>
                </a:lnTo>
                <a:lnTo>
                  <a:pt x="763" y="1389"/>
                </a:lnTo>
                <a:lnTo>
                  <a:pt x="754" y="1384"/>
                </a:lnTo>
                <a:lnTo>
                  <a:pt x="739" y="1377"/>
                </a:lnTo>
                <a:lnTo>
                  <a:pt x="721" y="1371"/>
                </a:lnTo>
                <a:lnTo>
                  <a:pt x="697" y="1365"/>
                </a:lnTo>
                <a:lnTo>
                  <a:pt x="671" y="1360"/>
                </a:lnTo>
                <a:lnTo>
                  <a:pt x="642" y="1359"/>
                </a:lnTo>
                <a:lnTo>
                  <a:pt x="611" y="1362"/>
                </a:lnTo>
                <a:lnTo>
                  <a:pt x="581" y="1369"/>
                </a:lnTo>
                <a:lnTo>
                  <a:pt x="555" y="1381"/>
                </a:lnTo>
                <a:lnTo>
                  <a:pt x="532" y="1396"/>
                </a:lnTo>
                <a:lnTo>
                  <a:pt x="513" y="1415"/>
                </a:lnTo>
                <a:lnTo>
                  <a:pt x="497" y="1437"/>
                </a:lnTo>
                <a:lnTo>
                  <a:pt x="485" y="1463"/>
                </a:lnTo>
                <a:lnTo>
                  <a:pt x="479" y="1490"/>
                </a:lnTo>
                <a:lnTo>
                  <a:pt x="475" y="1521"/>
                </a:lnTo>
                <a:lnTo>
                  <a:pt x="479" y="1550"/>
                </a:lnTo>
                <a:lnTo>
                  <a:pt x="485" y="1578"/>
                </a:lnTo>
                <a:lnTo>
                  <a:pt x="496" y="1602"/>
                </a:lnTo>
                <a:lnTo>
                  <a:pt x="512" y="1625"/>
                </a:lnTo>
                <a:lnTo>
                  <a:pt x="531" y="1644"/>
                </a:lnTo>
                <a:lnTo>
                  <a:pt x="554" y="1660"/>
                </a:lnTo>
                <a:lnTo>
                  <a:pt x="580" y="1672"/>
                </a:lnTo>
                <a:lnTo>
                  <a:pt x="610" y="1679"/>
                </a:lnTo>
                <a:lnTo>
                  <a:pt x="642" y="1682"/>
                </a:lnTo>
                <a:lnTo>
                  <a:pt x="671" y="1680"/>
                </a:lnTo>
                <a:lnTo>
                  <a:pt x="697" y="1676"/>
                </a:lnTo>
                <a:lnTo>
                  <a:pt x="719" y="1671"/>
                </a:lnTo>
                <a:lnTo>
                  <a:pt x="738" y="1664"/>
                </a:lnTo>
                <a:lnTo>
                  <a:pt x="753" y="1658"/>
                </a:lnTo>
                <a:lnTo>
                  <a:pt x="763" y="1653"/>
                </a:lnTo>
                <a:lnTo>
                  <a:pt x="769" y="1649"/>
                </a:lnTo>
                <a:lnTo>
                  <a:pt x="769" y="1812"/>
                </a:lnTo>
                <a:lnTo>
                  <a:pt x="757" y="1816"/>
                </a:lnTo>
                <a:lnTo>
                  <a:pt x="740" y="1820"/>
                </a:lnTo>
                <a:lnTo>
                  <a:pt x="718" y="1826"/>
                </a:lnTo>
                <a:lnTo>
                  <a:pt x="692" y="1830"/>
                </a:lnTo>
                <a:lnTo>
                  <a:pt x="663" y="1833"/>
                </a:lnTo>
                <a:lnTo>
                  <a:pt x="630" y="1834"/>
                </a:lnTo>
                <a:lnTo>
                  <a:pt x="592" y="1832"/>
                </a:lnTo>
                <a:lnTo>
                  <a:pt x="554" y="1826"/>
                </a:lnTo>
                <a:lnTo>
                  <a:pt x="518" y="1815"/>
                </a:lnTo>
                <a:lnTo>
                  <a:pt x="484" y="1801"/>
                </a:lnTo>
                <a:lnTo>
                  <a:pt x="451" y="1783"/>
                </a:lnTo>
                <a:lnTo>
                  <a:pt x="421" y="1762"/>
                </a:lnTo>
                <a:lnTo>
                  <a:pt x="394" y="1737"/>
                </a:lnTo>
                <a:lnTo>
                  <a:pt x="370" y="1710"/>
                </a:lnTo>
                <a:lnTo>
                  <a:pt x="350" y="1678"/>
                </a:lnTo>
                <a:lnTo>
                  <a:pt x="333" y="1643"/>
                </a:lnTo>
                <a:lnTo>
                  <a:pt x="322" y="1605"/>
                </a:lnTo>
                <a:lnTo>
                  <a:pt x="314" y="1564"/>
                </a:lnTo>
                <a:lnTo>
                  <a:pt x="311" y="1521"/>
                </a:lnTo>
                <a:lnTo>
                  <a:pt x="314" y="1477"/>
                </a:lnTo>
                <a:lnTo>
                  <a:pt x="323" y="1434"/>
                </a:lnTo>
                <a:lnTo>
                  <a:pt x="335" y="1395"/>
                </a:lnTo>
                <a:lnTo>
                  <a:pt x="353" y="1359"/>
                </a:lnTo>
                <a:lnTo>
                  <a:pt x="375" y="1326"/>
                </a:lnTo>
                <a:lnTo>
                  <a:pt x="402" y="1296"/>
                </a:lnTo>
                <a:lnTo>
                  <a:pt x="433" y="1271"/>
                </a:lnTo>
                <a:lnTo>
                  <a:pt x="466" y="1249"/>
                </a:lnTo>
                <a:lnTo>
                  <a:pt x="503" y="1231"/>
                </a:lnTo>
                <a:lnTo>
                  <a:pt x="544" y="1218"/>
                </a:lnTo>
                <a:lnTo>
                  <a:pt x="585" y="1211"/>
                </a:lnTo>
                <a:lnTo>
                  <a:pt x="630" y="1208"/>
                </a:lnTo>
                <a:close/>
                <a:moveTo>
                  <a:pt x="1556" y="1208"/>
                </a:moveTo>
                <a:lnTo>
                  <a:pt x="1583" y="1209"/>
                </a:lnTo>
                <a:lnTo>
                  <a:pt x="1610" y="1211"/>
                </a:lnTo>
                <a:lnTo>
                  <a:pt x="1634" y="1213"/>
                </a:lnTo>
                <a:lnTo>
                  <a:pt x="1656" y="1217"/>
                </a:lnTo>
                <a:lnTo>
                  <a:pt x="1675" y="1220"/>
                </a:lnTo>
                <a:lnTo>
                  <a:pt x="1689" y="1223"/>
                </a:lnTo>
                <a:lnTo>
                  <a:pt x="1699" y="1226"/>
                </a:lnTo>
                <a:lnTo>
                  <a:pt x="1704" y="1227"/>
                </a:lnTo>
                <a:lnTo>
                  <a:pt x="1704" y="1356"/>
                </a:lnTo>
                <a:lnTo>
                  <a:pt x="1700" y="1355"/>
                </a:lnTo>
                <a:lnTo>
                  <a:pt x="1691" y="1353"/>
                </a:lnTo>
                <a:lnTo>
                  <a:pt x="1679" y="1350"/>
                </a:lnTo>
                <a:lnTo>
                  <a:pt x="1663" y="1347"/>
                </a:lnTo>
                <a:lnTo>
                  <a:pt x="1645" y="1343"/>
                </a:lnTo>
                <a:lnTo>
                  <a:pt x="1625" y="1340"/>
                </a:lnTo>
                <a:lnTo>
                  <a:pt x="1605" y="1338"/>
                </a:lnTo>
                <a:lnTo>
                  <a:pt x="1586" y="1337"/>
                </a:lnTo>
                <a:lnTo>
                  <a:pt x="1557" y="1339"/>
                </a:lnTo>
                <a:lnTo>
                  <a:pt x="1534" y="1344"/>
                </a:lnTo>
                <a:lnTo>
                  <a:pt x="1515" y="1351"/>
                </a:lnTo>
                <a:lnTo>
                  <a:pt x="1502" y="1362"/>
                </a:lnTo>
                <a:lnTo>
                  <a:pt x="1494" y="1373"/>
                </a:lnTo>
                <a:lnTo>
                  <a:pt x="1491" y="1387"/>
                </a:lnTo>
                <a:lnTo>
                  <a:pt x="1494" y="1402"/>
                </a:lnTo>
                <a:lnTo>
                  <a:pt x="1501" y="1413"/>
                </a:lnTo>
                <a:lnTo>
                  <a:pt x="1511" y="1423"/>
                </a:lnTo>
                <a:lnTo>
                  <a:pt x="1523" y="1430"/>
                </a:lnTo>
                <a:lnTo>
                  <a:pt x="1536" y="1436"/>
                </a:lnTo>
                <a:lnTo>
                  <a:pt x="1549" y="1441"/>
                </a:lnTo>
                <a:lnTo>
                  <a:pt x="1560" y="1445"/>
                </a:lnTo>
                <a:lnTo>
                  <a:pt x="1602" y="1458"/>
                </a:lnTo>
                <a:lnTo>
                  <a:pt x="1634" y="1470"/>
                </a:lnTo>
                <a:lnTo>
                  <a:pt x="1661" y="1484"/>
                </a:lnTo>
                <a:lnTo>
                  <a:pt x="1684" y="1501"/>
                </a:lnTo>
                <a:lnTo>
                  <a:pt x="1703" y="1519"/>
                </a:lnTo>
                <a:lnTo>
                  <a:pt x="1719" y="1539"/>
                </a:lnTo>
                <a:lnTo>
                  <a:pt x="1731" y="1560"/>
                </a:lnTo>
                <a:lnTo>
                  <a:pt x="1740" y="1583"/>
                </a:lnTo>
                <a:lnTo>
                  <a:pt x="1745" y="1606"/>
                </a:lnTo>
                <a:lnTo>
                  <a:pt x="1746" y="1630"/>
                </a:lnTo>
                <a:lnTo>
                  <a:pt x="1744" y="1664"/>
                </a:lnTo>
                <a:lnTo>
                  <a:pt x="1737" y="1694"/>
                </a:lnTo>
                <a:lnTo>
                  <a:pt x="1727" y="1720"/>
                </a:lnTo>
                <a:lnTo>
                  <a:pt x="1712" y="1744"/>
                </a:lnTo>
                <a:lnTo>
                  <a:pt x="1696" y="1764"/>
                </a:lnTo>
                <a:lnTo>
                  <a:pt x="1676" y="1781"/>
                </a:lnTo>
                <a:lnTo>
                  <a:pt x="1654" y="1796"/>
                </a:lnTo>
                <a:lnTo>
                  <a:pt x="1630" y="1809"/>
                </a:lnTo>
                <a:lnTo>
                  <a:pt x="1604" y="1818"/>
                </a:lnTo>
                <a:lnTo>
                  <a:pt x="1578" y="1826"/>
                </a:lnTo>
                <a:lnTo>
                  <a:pt x="1551" y="1830"/>
                </a:lnTo>
                <a:lnTo>
                  <a:pt x="1524" y="1833"/>
                </a:lnTo>
                <a:lnTo>
                  <a:pt x="1498" y="1834"/>
                </a:lnTo>
                <a:lnTo>
                  <a:pt x="1467" y="1833"/>
                </a:lnTo>
                <a:lnTo>
                  <a:pt x="1439" y="1832"/>
                </a:lnTo>
                <a:lnTo>
                  <a:pt x="1412" y="1829"/>
                </a:lnTo>
                <a:lnTo>
                  <a:pt x="1388" y="1827"/>
                </a:lnTo>
                <a:lnTo>
                  <a:pt x="1368" y="1823"/>
                </a:lnTo>
                <a:lnTo>
                  <a:pt x="1351" y="1820"/>
                </a:lnTo>
                <a:lnTo>
                  <a:pt x="1339" y="1818"/>
                </a:lnTo>
                <a:lnTo>
                  <a:pt x="1334" y="1817"/>
                </a:lnTo>
                <a:lnTo>
                  <a:pt x="1334" y="1678"/>
                </a:lnTo>
                <a:lnTo>
                  <a:pt x="1343" y="1680"/>
                </a:lnTo>
                <a:lnTo>
                  <a:pt x="1356" y="1684"/>
                </a:lnTo>
                <a:lnTo>
                  <a:pt x="1375" y="1688"/>
                </a:lnTo>
                <a:lnTo>
                  <a:pt x="1397" y="1693"/>
                </a:lnTo>
                <a:lnTo>
                  <a:pt x="1422" y="1697"/>
                </a:lnTo>
                <a:lnTo>
                  <a:pt x="1448" y="1700"/>
                </a:lnTo>
                <a:lnTo>
                  <a:pt x="1477" y="1701"/>
                </a:lnTo>
                <a:lnTo>
                  <a:pt x="1507" y="1699"/>
                </a:lnTo>
                <a:lnTo>
                  <a:pt x="1531" y="1696"/>
                </a:lnTo>
                <a:lnTo>
                  <a:pt x="1552" y="1690"/>
                </a:lnTo>
                <a:lnTo>
                  <a:pt x="1568" y="1681"/>
                </a:lnTo>
                <a:lnTo>
                  <a:pt x="1578" y="1671"/>
                </a:lnTo>
                <a:lnTo>
                  <a:pt x="1585" y="1658"/>
                </a:lnTo>
                <a:lnTo>
                  <a:pt x="1587" y="1644"/>
                </a:lnTo>
                <a:lnTo>
                  <a:pt x="1585" y="1629"/>
                </a:lnTo>
                <a:lnTo>
                  <a:pt x="1578" y="1618"/>
                </a:lnTo>
                <a:lnTo>
                  <a:pt x="1567" y="1607"/>
                </a:lnTo>
                <a:lnTo>
                  <a:pt x="1553" y="1598"/>
                </a:lnTo>
                <a:lnTo>
                  <a:pt x="1537" y="1590"/>
                </a:lnTo>
                <a:lnTo>
                  <a:pt x="1520" y="1584"/>
                </a:lnTo>
                <a:lnTo>
                  <a:pt x="1509" y="1581"/>
                </a:lnTo>
                <a:lnTo>
                  <a:pt x="1498" y="1577"/>
                </a:lnTo>
                <a:lnTo>
                  <a:pt x="1487" y="1574"/>
                </a:lnTo>
                <a:lnTo>
                  <a:pt x="1462" y="1565"/>
                </a:lnTo>
                <a:lnTo>
                  <a:pt x="1439" y="1555"/>
                </a:lnTo>
                <a:lnTo>
                  <a:pt x="1416" y="1542"/>
                </a:lnTo>
                <a:lnTo>
                  <a:pt x="1396" y="1528"/>
                </a:lnTo>
                <a:lnTo>
                  <a:pt x="1378" y="1512"/>
                </a:lnTo>
                <a:lnTo>
                  <a:pt x="1363" y="1494"/>
                </a:lnTo>
                <a:lnTo>
                  <a:pt x="1350" y="1473"/>
                </a:lnTo>
                <a:lnTo>
                  <a:pt x="1341" y="1451"/>
                </a:lnTo>
                <a:lnTo>
                  <a:pt x="1334" y="1425"/>
                </a:lnTo>
                <a:lnTo>
                  <a:pt x="1332" y="1396"/>
                </a:lnTo>
                <a:lnTo>
                  <a:pt x="1334" y="1364"/>
                </a:lnTo>
                <a:lnTo>
                  <a:pt x="1342" y="1333"/>
                </a:lnTo>
                <a:lnTo>
                  <a:pt x="1354" y="1306"/>
                </a:lnTo>
                <a:lnTo>
                  <a:pt x="1371" y="1281"/>
                </a:lnTo>
                <a:lnTo>
                  <a:pt x="1392" y="1259"/>
                </a:lnTo>
                <a:lnTo>
                  <a:pt x="1417" y="1241"/>
                </a:lnTo>
                <a:lnTo>
                  <a:pt x="1446" y="1227"/>
                </a:lnTo>
                <a:lnTo>
                  <a:pt x="1479" y="1216"/>
                </a:lnTo>
                <a:lnTo>
                  <a:pt x="1515" y="1210"/>
                </a:lnTo>
                <a:lnTo>
                  <a:pt x="1556" y="1208"/>
                </a:lnTo>
                <a:close/>
                <a:moveTo>
                  <a:pt x="3381" y="493"/>
                </a:moveTo>
                <a:lnTo>
                  <a:pt x="3400" y="496"/>
                </a:lnTo>
                <a:lnTo>
                  <a:pt x="3418" y="503"/>
                </a:lnTo>
                <a:lnTo>
                  <a:pt x="3434" y="515"/>
                </a:lnTo>
                <a:lnTo>
                  <a:pt x="3446" y="531"/>
                </a:lnTo>
                <a:lnTo>
                  <a:pt x="3453" y="548"/>
                </a:lnTo>
                <a:lnTo>
                  <a:pt x="3456" y="569"/>
                </a:lnTo>
                <a:lnTo>
                  <a:pt x="3456" y="727"/>
                </a:lnTo>
                <a:lnTo>
                  <a:pt x="3453" y="748"/>
                </a:lnTo>
                <a:lnTo>
                  <a:pt x="3446" y="766"/>
                </a:lnTo>
                <a:lnTo>
                  <a:pt x="3434" y="780"/>
                </a:lnTo>
                <a:lnTo>
                  <a:pt x="3418" y="793"/>
                </a:lnTo>
                <a:lnTo>
                  <a:pt x="3400" y="801"/>
                </a:lnTo>
                <a:lnTo>
                  <a:pt x="3381" y="803"/>
                </a:lnTo>
                <a:lnTo>
                  <a:pt x="3361" y="801"/>
                </a:lnTo>
                <a:lnTo>
                  <a:pt x="3343" y="793"/>
                </a:lnTo>
                <a:lnTo>
                  <a:pt x="3328" y="780"/>
                </a:lnTo>
                <a:lnTo>
                  <a:pt x="3316" y="766"/>
                </a:lnTo>
                <a:lnTo>
                  <a:pt x="3308" y="748"/>
                </a:lnTo>
                <a:lnTo>
                  <a:pt x="3306" y="727"/>
                </a:lnTo>
                <a:lnTo>
                  <a:pt x="3306" y="569"/>
                </a:lnTo>
                <a:lnTo>
                  <a:pt x="3308" y="548"/>
                </a:lnTo>
                <a:lnTo>
                  <a:pt x="3316" y="531"/>
                </a:lnTo>
                <a:lnTo>
                  <a:pt x="3328" y="515"/>
                </a:lnTo>
                <a:lnTo>
                  <a:pt x="3343" y="503"/>
                </a:lnTo>
                <a:lnTo>
                  <a:pt x="3361" y="496"/>
                </a:lnTo>
                <a:lnTo>
                  <a:pt x="3381" y="493"/>
                </a:lnTo>
                <a:close/>
                <a:moveTo>
                  <a:pt x="1728" y="493"/>
                </a:moveTo>
                <a:lnTo>
                  <a:pt x="1748" y="496"/>
                </a:lnTo>
                <a:lnTo>
                  <a:pt x="1766" y="503"/>
                </a:lnTo>
                <a:lnTo>
                  <a:pt x="1781" y="515"/>
                </a:lnTo>
                <a:lnTo>
                  <a:pt x="1793" y="531"/>
                </a:lnTo>
                <a:lnTo>
                  <a:pt x="1800" y="548"/>
                </a:lnTo>
                <a:lnTo>
                  <a:pt x="1803" y="569"/>
                </a:lnTo>
                <a:lnTo>
                  <a:pt x="1803" y="727"/>
                </a:lnTo>
                <a:lnTo>
                  <a:pt x="1800" y="748"/>
                </a:lnTo>
                <a:lnTo>
                  <a:pt x="1793" y="766"/>
                </a:lnTo>
                <a:lnTo>
                  <a:pt x="1781" y="780"/>
                </a:lnTo>
                <a:lnTo>
                  <a:pt x="1766" y="793"/>
                </a:lnTo>
                <a:lnTo>
                  <a:pt x="1748" y="801"/>
                </a:lnTo>
                <a:lnTo>
                  <a:pt x="1728" y="803"/>
                </a:lnTo>
                <a:lnTo>
                  <a:pt x="1708" y="801"/>
                </a:lnTo>
                <a:lnTo>
                  <a:pt x="1690" y="793"/>
                </a:lnTo>
                <a:lnTo>
                  <a:pt x="1675" y="780"/>
                </a:lnTo>
                <a:lnTo>
                  <a:pt x="1663" y="766"/>
                </a:lnTo>
                <a:lnTo>
                  <a:pt x="1656" y="748"/>
                </a:lnTo>
                <a:lnTo>
                  <a:pt x="1653" y="727"/>
                </a:lnTo>
                <a:lnTo>
                  <a:pt x="1653" y="569"/>
                </a:lnTo>
                <a:lnTo>
                  <a:pt x="1656" y="548"/>
                </a:lnTo>
                <a:lnTo>
                  <a:pt x="1663" y="531"/>
                </a:lnTo>
                <a:lnTo>
                  <a:pt x="1675" y="515"/>
                </a:lnTo>
                <a:lnTo>
                  <a:pt x="1690" y="503"/>
                </a:lnTo>
                <a:lnTo>
                  <a:pt x="1708" y="496"/>
                </a:lnTo>
                <a:lnTo>
                  <a:pt x="1728" y="493"/>
                </a:lnTo>
                <a:close/>
                <a:moveTo>
                  <a:pt x="75" y="493"/>
                </a:moveTo>
                <a:lnTo>
                  <a:pt x="95" y="496"/>
                </a:lnTo>
                <a:lnTo>
                  <a:pt x="113" y="503"/>
                </a:lnTo>
                <a:lnTo>
                  <a:pt x="129" y="515"/>
                </a:lnTo>
                <a:lnTo>
                  <a:pt x="140" y="531"/>
                </a:lnTo>
                <a:lnTo>
                  <a:pt x="148" y="548"/>
                </a:lnTo>
                <a:lnTo>
                  <a:pt x="151" y="569"/>
                </a:lnTo>
                <a:lnTo>
                  <a:pt x="151" y="727"/>
                </a:lnTo>
                <a:lnTo>
                  <a:pt x="148" y="748"/>
                </a:lnTo>
                <a:lnTo>
                  <a:pt x="140" y="766"/>
                </a:lnTo>
                <a:lnTo>
                  <a:pt x="129" y="780"/>
                </a:lnTo>
                <a:lnTo>
                  <a:pt x="113" y="793"/>
                </a:lnTo>
                <a:lnTo>
                  <a:pt x="95" y="801"/>
                </a:lnTo>
                <a:lnTo>
                  <a:pt x="75" y="803"/>
                </a:lnTo>
                <a:lnTo>
                  <a:pt x="56" y="801"/>
                </a:lnTo>
                <a:lnTo>
                  <a:pt x="38" y="793"/>
                </a:lnTo>
                <a:lnTo>
                  <a:pt x="22" y="780"/>
                </a:lnTo>
                <a:lnTo>
                  <a:pt x="10" y="766"/>
                </a:lnTo>
                <a:lnTo>
                  <a:pt x="3" y="748"/>
                </a:lnTo>
                <a:lnTo>
                  <a:pt x="0" y="727"/>
                </a:lnTo>
                <a:lnTo>
                  <a:pt x="0" y="569"/>
                </a:lnTo>
                <a:lnTo>
                  <a:pt x="3" y="548"/>
                </a:lnTo>
                <a:lnTo>
                  <a:pt x="10" y="531"/>
                </a:lnTo>
                <a:lnTo>
                  <a:pt x="22" y="515"/>
                </a:lnTo>
                <a:lnTo>
                  <a:pt x="38" y="503"/>
                </a:lnTo>
                <a:lnTo>
                  <a:pt x="56" y="496"/>
                </a:lnTo>
                <a:lnTo>
                  <a:pt x="75" y="493"/>
                </a:lnTo>
                <a:close/>
                <a:moveTo>
                  <a:pt x="2968" y="285"/>
                </a:moveTo>
                <a:lnTo>
                  <a:pt x="2988" y="287"/>
                </a:lnTo>
                <a:lnTo>
                  <a:pt x="3006" y="295"/>
                </a:lnTo>
                <a:lnTo>
                  <a:pt x="3021" y="307"/>
                </a:lnTo>
                <a:lnTo>
                  <a:pt x="3033" y="322"/>
                </a:lnTo>
                <a:lnTo>
                  <a:pt x="3040" y="340"/>
                </a:lnTo>
                <a:lnTo>
                  <a:pt x="3043" y="360"/>
                </a:lnTo>
                <a:lnTo>
                  <a:pt x="3043" y="727"/>
                </a:lnTo>
                <a:lnTo>
                  <a:pt x="3040" y="748"/>
                </a:lnTo>
                <a:lnTo>
                  <a:pt x="3033" y="766"/>
                </a:lnTo>
                <a:lnTo>
                  <a:pt x="3021" y="780"/>
                </a:lnTo>
                <a:lnTo>
                  <a:pt x="3006" y="793"/>
                </a:lnTo>
                <a:lnTo>
                  <a:pt x="2988" y="801"/>
                </a:lnTo>
                <a:lnTo>
                  <a:pt x="2968" y="803"/>
                </a:lnTo>
                <a:lnTo>
                  <a:pt x="2947" y="801"/>
                </a:lnTo>
                <a:lnTo>
                  <a:pt x="2929" y="793"/>
                </a:lnTo>
                <a:lnTo>
                  <a:pt x="2915" y="780"/>
                </a:lnTo>
                <a:lnTo>
                  <a:pt x="2903" y="766"/>
                </a:lnTo>
                <a:lnTo>
                  <a:pt x="2895" y="748"/>
                </a:lnTo>
                <a:lnTo>
                  <a:pt x="2893" y="727"/>
                </a:lnTo>
                <a:lnTo>
                  <a:pt x="2893" y="360"/>
                </a:lnTo>
                <a:lnTo>
                  <a:pt x="2895" y="340"/>
                </a:lnTo>
                <a:lnTo>
                  <a:pt x="2903" y="322"/>
                </a:lnTo>
                <a:lnTo>
                  <a:pt x="2915" y="307"/>
                </a:lnTo>
                <a:lnTo>
                  <a:pt x="2929" y="295"/>
                </a:lnTo>
                <a:lnTo>
                  <a:pt x="2947" y="287"/>
                </a:lnTo>
                <a:lnTo>
                  <a:pt x="2968" y="285"/>
                </a:lnTo>
                <a:close/>
                <a:moveTo>
                  <a:pt x="2142" y="285"/>
                </a:moveTo>
                <a:lnTo>
                  <a:pt x="2162" y="287"/>
                </a:lnTo>
                <a:lnTo>
                  <a:pt x="2179" y="295"/>
                </a:lnTo>
                <a:lnTo>
                  <a:pt x="2194" y="307"/>
                </a:lnTo>
                <a:lnTo>
                  <a:pt x="2207" y="322"/>
                </a:lnTo>
                <a:lnTo>
                  <a:pt x="2214" y="340"/>
                </a:lnTo>
                <a:lnTo>
                  <a:pt x="2216" y="360"/>
                </a:lnTo>
                <a:lnTo>
                  <a:pt x="2216" y="727"/>
                </a:lnTo>
                <a:lnTo>
                  <a:pt x="2214" y="748"/>
                </a:lnTo>
                <a:lnTo>
                  <a:pt x="2207" y="766"/>
                </a:lnTo>
                <a:lnTo>
                  <a:pt x="2194" y="780"/>
                </a:lnTo>
                <a:lnTo>
                  <a:pt x="2179" y="793"/>
                </a:lnTo>
                <a:lnTo>
                  <a:pt x="2162" y="801"/>
                </a:lnTo>
                <a:lnTo>
                  <a:pt x="2142" y="803"/>
                </a:lnTo>
                <a:lnTo>
                  <a:pt x="2122" y="801"/>
                </a:lnTo>
                <a:lnTo>
                  <a:pt x="2104" y="793"/>
                </a:lnTo>
                <a:lnTo>
                  <a:pt x="2088" y="780"/>
                </a:lnTo>
                <a:lnTo>
                  <a:pt x="2077" y="766"/>
                </a:lnTo>
                <a:lnTo>
                  <a:pt x="2069" y="748"/>
                </a:lnTo>
                <a:lnTo>
                  <a:pt x="2066" y="727"/>
                </a:lnTo>
                <a:lnTo>
                  <a:pt x="2066" y="360"/>
                </a:lnTo>
                <a:lnTo>
                  <a:pt x="2069" y="340"/>
                </a:lnTo>
                <a:lnTo>
                  <a:pt x="2077" y="322"/>
                </a:lnTo>
                <a:lnTo>
                  <a:pt x="2088" y="307"/>
                </a:lnTo>
                <a:lnTo>
                  <a:pt x="2104" y="295"/>
                </a:lnTo>
                <a:lnTo>
                  <a:pt x="2122" y="287"/>
                </a:lnTo>
                <a:lnTo>
                  <a:pt x="2142" y="285"/>
                </a:lnTo>
                <a:close/>
                <a:moveTo>
                  <a:pt x="1315" y="285"/>
                </a:moveTo>
                <a:lnTo>
                  <a:pt x="1335" y="287"/>
                </a:lnTo>
                <a:lnTo>
                  <a:pt x="1353" y="295"/>
                </a:lnTo>
                <a:lnTo>
                  <a:pt x="1368" y="307"/>
                </a:lnTo>
                <a:lnTo>
                  <a:pt x="1380" y="322"/>
                </a:lnTo>
                <a:lnTo>
                  <a:pt x="1388" y="340"/>
                </a:lnTo>
                <a:lnTo>
                  <a:pt x="1390" y="360"/>
                </a:lnTo>
                <a:lnTo>
                  <a:pt x="1390" y="727"/>
                </a:lnTo>
                <a:lnTo>
                  <a:pt x="1388" y="748"/>
                </a:lnTo>
                <a:lnTo>
                  <a:pt x="1380" y="766"/>
                </a:lnTo>
                <a:lnTo>
                  <a:pt x="1368" y="780"/>
                </a:lnTo>
                <a:lnTo>
                  <a:pt x="1353" y="793"/>
                </a:lnTo>
                <a:lnTo>
                  <a:pt x="1335" y="801"/>
                </a:lnTo>
                <a:lnTo>
                  <a:pt x="1315" y="803"/>
                </a:lnTo>
                <a:lnTo>
                  <a:pt x="1295" y="801"/>
                </a:lnTo>
                <a:lnTo>
                  <a:pt x="1277" y="793"/>
                </a:lnTo>
                <a:lnTo>
                  <a:pt x="1262" y="780"/>
                </a:lnTo>
                <a:lnTo>
                  <a:pt x="1250" y="766"/>
                </a:lnTo>
                <a:lnTo>
                  <a:pt x="1242" y="748"/>
                </a:lnTo>
                <a:lnTo>
                  <a:pt x="1240" y="727"/>
                </a:lnTo>
                <a:lnTo>
                  <a:pt x="1240" y="360"/>
                </a:lnTo>
                <a:lnTo>
                  <a:pt x="1242" y="340"/>
                </a:lnTo>
                <a:lnTo>
                  <a:pt x="1250" y="322"/>
                </a:lnTo>
                <a:lnTo>
                  <a:pt x="1262" y="307"/>
                </a:lnTo>
                <a:lnTo>
                  <a:pt x="1277" y="295"/>
                </a:lnTo>
                <a:lnTo>
                  <a:pt x="1295" y="287"/>
                </a:lnTo>
                <a:lnTo>
                  <a:pt x="1315" y="285"/>
                </a:lnTo>
                <a:close/>
                <a:moveTo>
                  <a:pt x="488" y="285"/>
                </a:moveTo>
                <a:lnTo>
                  <a:pt x="508" y="287"/>
                </a:lnTo>
                <a:lnTo>
                  <a:pt x="527" y="295"/>
                </a:lnTo>
                <a:lnTo>
                  <a:pt x="541" y="307"/>
                </a:lnTo>
                <a:lnTo>
                  <a:pt x="553" y="322"/>
                </a:lnTo>
                <a:lnTo>
                  <a:pt x="561" y="340"/>
                </a:lnTo>
                <a:lnTo>
                  <a:pt x="563" y="360"/>
                </a:lnTo>
                <a:lnTo>
                  <a:pt x="563" y="727"/>
                </a:lnTo>
                <a:lnTo>
                  <a:pt x="561" y="748"/>
                </a:lnTo>
                <a:lnTo>
                  <a:pt x="553" y="766"/>
                </a:lnTo>
                <a:lnTo>
                  <a:pt x="541" y="780"/>
                </a:lnTo>
                <a:lnTo>
                  <a:pt x="527" y="793"/>
                </a:lnTo>
                <a:lnTo>
                  <a:pt x="508" y="801"/>
                </a:lnTo>
                <a:lnTo>
                  <a:pt x="488" y="803"/>
                </a:lnTo>
                <a:lnTo>
                  <a:pt x="468" y="801"/>
                </a:lnTo>
                <a:lnTo>
                  <a:pt x="450" y="793"/>
                </a:lnTo>
                <a:lnTo>
                  <a:pt x="436" y="780"/>
                </a:lnTo>
                <a:lnTo>
                  <a:pt x="423" y="766"/>
                </a:lnTo>
                <a:lnTo>
                  <a:pt x="416" y="748"/>
                </a:lnTo>
                <a:lnTo>
                  <a:pt x="414" y="727"/>
                </a:lnTo>
                <a:lnTo>
                  <a:pt x="414" y="360"/>
                </a:lnTo>
                <a:lnTo>
                  <a:pt x="416" y="340"/>
                </a:lnTo>
                <a:lnTo>
                  <a:pt x="423" y="322"/>
                </a:lnTo>
                <a:lnTo>
                  <a:pt x="436" y="307"/>
                </a:lnTo>
                <a:lnTo>
                  <a:pt x="450" y="295"/>
                </a:lnTo>
                <a:lnTo>
                  <a:pt x="468" y="287"/>
                </a:lnTo>
                <a:lnTo>
                  <a:pt x="488" y="285"/>
                </a:lnTo>
                <a:close/>
                <a:moveTo>
                  <a:pt x="2555" y="0"/>
                </a:moveTo>
                <a:lnTo>
                  <a:pt x="2575" y="2"/>
                </a:lnTo>
                <a:lnTo>
                  <a:pt x="2593" y="10"/>
                </a:lnTo>
                <a:lnTo>
                  <a:pt x="2608" y="22"/>
                </a:lnTo>
                <a:lnTo>
                  <a:pt x="2619" y="37"/>
                </a:lnTo>
                <a:lnTo>
                  <a:pt x="2628" y="55"/>
                </a:lnTo>
                <a:lnTo>
                  <a:pt x="2630" y="75"/>
                </a:lnTo>
                <a:lnTo>
                  <a:pt x="2630" y="879"/>
                </a:lnTo>
                <a:lnTo>
                  <a:pt x="2628" y="899"/>
                </a:lnTo>
                <a:lnTo>
                  <a:pt x="2619" y="917"/>
                </a:lnTo>
                <a:lnTo>
                  <a:pt x="2608" y="931"/>
                </a:lnTo>
                <a:lnTo>
                  <a:pt x="2593" y="944"/>
                </a:lnTo>
                <a:lnTo>
                  <a:pt x="2575" y="951"/>
                </a:lnTo>
                <a:lnTo>
                  <a:pt x="2555" y="953"/>
                </a:lnTo>
                <a:lnTo>
                  <a:pt x="2535" y="951"/>
                </a:lnTo>
                <a:lnTo>
                  <a:pt x="2517" y="944"/>
                </a:lnTo>
                <a:lnTo>
                  <a:pt x="2502" y="931"/>
                </a:lnTo>
                <a:lnTo>
                  <a:pt x="2490" y="917"/>
                </a:lnTo>
                <a:lnTo>
                  <a:pt x="2483" y="899"/>
                </a:lnTo>
                <a:lnTo>
                  <a:pt x="2480" y="879"/>
                </a:lnTo>
                <a:lnTo>
                  <a:pt x="2480" y="75"/>
                </a:lnTo>
                <a:lnTo>
                  <a:pt x="2483" y="55"/>
                </a:lnTo>
                <a:lnTo>
                  <a:pt x="2490" y="37"/>
                </a:lnTo>
                <a:lnTo>
                  <a:pt x="2502" y="22"/>
                </a:lnTo>
                <a:lnTo>
                  <a:pt x="2517" y="10"/>
                </a:lnTo>
                <a:lnTo>
                  <a:pt x="2535" y="2"/>
                </a:lnTo>
                <a:lnTo>
                  <a:pt x="2555" y="0"/>
                </a:lnTo>
                <a:close/>
                <a:moveTo>
                  <a:pt x="902" y="0"/>
                </a:moveTo>
                <a:lnTo>
                  <a:pt x="922" y="2"/>
                </a:lnTo>
                <a:lnTo>
                  <a:pt x="939" y="10"/>
                </a:lnTo>
                <a:lnTo>
                  <a:pt x="955" y="22"/>
                </a:lnTo>
                <a:lnTo>
                  <a:pt x="967" y="37"/>
                </a:lnTo>
                <a:lnTo>
                  <a:pt x="974" y="55"/>
                </a:lnTo>
                <a:lnTo>
                  <a:pt x="977" y="75"/>
                </a:lnTo>
                <a:lnTo>
                  <a:pt x="977" y="879"/>
                </a:lnTo>
                <a:lnTo>
                  <a:pt x="974" y="899"/>
                </a:lnTo>
                <a:lnTo>
                  <a:pt x="967" y="917"/>
                </a:lnTo>
                <a:lnTo>
                  <a:pt x="955" y="931"/>
                </a:lnTo>
                <a:lnTo>
                  <a:pt x="939" y="944"/>
                </a:lnTo>
                <a:lnTo>
                  <a:pt x="922" y="951"/>
                </a:lnTo>
                <a:lnTo>
                  <a:pt x="902" y="953"/>
                </a:lnTo>
                <a:lnTo>
                  <a:pt x="882" y="951"/>
                </a:lnTo>
                <a:lnTo>
                  <a:pt x="864" y="944"/>
                </a:lnTo>
                <a:lnTo>
                  <a:pt x="848" y="931"/>
                </a:lnTo>
                <a:lnTo>
                  <a:pt x="837" y="917"/>
                </a:lnTo>
                <a:lnTo>
                  <a:pt x="829" y="899"/>
                </a:lnTo>
                <a:lnTo>
                  <a:pt x="826" y="879"/>
                </a:lnTo>
                <a:lnTo>
                  <a:pt x="826" y="75"/>
                </a:lnTo>
                <a:lnTo>
                  <a:pt x="829" y="55"/>
                </a:lnTo>
                <a:lnTo>
                  <a:pt x="837" y="37"/>
                </a:lnTo>
                <a:lnTo>
                  <a:pt x="848" y="22"/>
                </a:lnTo>
                <a:lnTo>
                  <a:pt x="864" y="10"/>
                </a:lnTo>
                <a:lnTo>
                  <a:pt x="882" y="2"/>
                </a:lnTo>
                <a:lnTo>
                  <a:pt x="902" y="0"/>
                </a:lnTo>
                <a:close/>
              </a:path>
            </a:pathLst>
          </a:custGeom>
          <a:solidFill>
            <a:srgbClr val="005073"/>
          </a:solidFill>
          <a:ln w="0">
            <a:noFill/>
            <a:prstDash val="solid"/>
            <a:round/>
          </a:ln>
        </p:spPr>
        <p:txBody>
          <a:bodyPr vert="horz" wrap="square" lIns="91440" tIns="45720" rIns="91440" bIns="45720" numCol="1" anchor="t" anchorCtr="0" compatLnSpc="1">
            <a:prstTxWarp prst="textNoShape">
              <a:avLst/>
            </a:prstTxWarp>
          </a:bodyPr>
          <a:lstStyle/>
          <a:p>
            <a:pPr marL="0" marR="0" lvl="0" indent="0" defTabSz="457200" eaLnBrk="1" fontAlgn="base" latinLnBrk="0" hangingPunct="1">
              <a:lnSpc>
                <a:spcPct val="100000"/>
              </a:lnSpc>
              <a:spcBef>
                <a:spcPct val="0"/>
              </a:spcBef>
              <a:spcAft>
                <a:spcPct val="0"/>
              </a:spcAft>
              <a:buClrTx/>
              <a:buSzTx/>
              <a:buFontTx/>
              <a:buNone/>
              <a:defRPr/>
            </a:pPr>
            <a:endParaRPr kumimoji="0" lang="ja-JP" altLang="en-US" sz="1800" b="0" i="0" u="none" strike="noStrike" kern="0" cap="none" spc="0" normalizeH="0" baseline="0" noProof="0">
              <a:ln>
                <a:noFill/>
              </a:ln>
              <a:solidFill>
                <a:srgbClr val="005073"/>
              </a:solidFill>
              <a:effectLst/>
              <a:uLnTx/>
              <a:uFillTx/>
              <a:latin typeface="Arial"/>
              <a:ea typeface="CiscoSansJPN Light"/>
              <a:cs typeface="ＭＳ Ｐゴシック" charset="0"/>
            </a:endParaRPr>
          </a:p>
        </p:txBody>
      </p:sp>
    </p:spTree>
    <p:extLst>
      <p:ext uri="{BB962C8B-B14F-4D97-AF65-F5344CB8AC3E}">
        <p14:creationId xmlns:p14="http://schemas.microsoft.com/office/powerpoint/2010/main" val="812323276"/>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685800" y="2836333"/>
            <a:ext cx="10820400" cy="3096634"/>
          </a:xfrm>
          <a:prstGeom prst="roundRect">
            <a:avLst>
              <a:gd name="adj" fmla="val 9394"/>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ea typeface="CiscoSansJPN Light"/>
            </a:endParaRPr>
          </a:p>
        </p:txBody>
      </p:sp>
      <p:sp>
        <p:nvSpPr>
          <p:cNvPr id="2" name="Title 1">
            <a:extLst>
              <a:ext uri="{FF2B5EF4-FFF2-40B4-BE49-F238E27FC236}">
                <a16:creationId xmlns="" xmlns:p14="http://schemas.microsoft.com/office/powerpoint/2010/main" xmlns:p15="http://schemas.microsoft.com/office/powerpoint/2012/main" xmlns:a16="http://schemas.microsoft.com/office/drawing/2014/main" id="{0FEA8FEA-CC11-CA44-AA96-E44365848E28}"/>
              </a:ext>
            </a:extLst>
          </p:cNvPr>
          <p:cNvSpPr>
            <a:spLocks noGrp="1"/>
          </p:cNvSpPr>
          <p:nvPr>
            <p:ph type="title"/>
          </p:nvPr>
        </p:nvSpPr>
        <p:spPr/>
        <p:txBody>
          <a:bodyPr/>
          <a:lstStyle/>
          <a:p>
            <a:r>
              <a:rPr lang="en-US" altLang="ja-JP" smtClean="0">
                <a:ea typeface="CiscoSansJPN Light"/>
              </a:rPr>
              <a:t>IT </a:t>
            </a:r>
            <a:r>
              <a:rPr lang="ja-JP" altLang="en-US" smtClean="0">
                <a:ea typeface="CiscoSansJPN Light"/>
              </a:rPr>
              <a:t>サポートチームを準備するための </a:t>
            </a:r>
            <a:r>
              <a:rPr lang="en-US" altLang="ja-JP" smtClean="0">
                <a:ea typeface="CiscoSansJPN Light"/>
              </a:rPr>
              <a:t>6 </a:t>
            </a:r>
            <a:r>
              <a:rPr lang="ja-JP" altLang="en-US" smtClean="0">
                <a:ea typeface="CiscoSansJPN Light"/>
              </a:rPr>
              <a:t>つのステップ</a:t>
            </a:r>
            <a:endParaRPr lang="ja-JP" altLang="en-US">
              <a:ea typeface="CiscoSansJPN Light"/>
            </a:endParaRPr>
          </a:p>
        </p:txBody>
      </p:sp>
      <p:sp>
        <p:nvSpPr>
          <p:cNvPr id="13" name="Rectangle 12">
            <a:extLst>
              <a:ext uri="{FF2B5EF4-FFF2-40B4-BE49-F238E27FC236}">
                <a16:creationId xmlns="" xmlns:p14="http://schemas.microsoft.com/office/powerpoint/2010/main" xmlns:p15="http://schemas.microsoft.com/office/powerpoint/2012/main" xmlns:a16="http://schemas.microsoft.com/office/drawing/2014/main" id="{A3F86135-854D-4941-BCBB-0CE11C3DBC2C}"/>
              </a:ext>
            </a:extLst>
          </p:cNvPr>
          <p:cNvSpPr/>
          <p:nvPr/>
        </p:nvSpPr>
        <p:spPr>
          <a:xfrm>
            <a:off x="1141111" y="3211348"/>
            <a:ext cx="2647934" cy="2369880"/>
          </a:xfrm>
          <a:prstGeom prst="rect">
            <a:avLst/>
          </a:prstGeom>
        </p:spPr>
        <p:txBody>
          <a:bodyPr wrap="square" lIns="0" tIns="0" rIns="0" bIns="0" numCol="1" spcCol="360000">
            <a:spAutoFit/>
          </a:bodyPr>
          <a:lstStyle/>
          <a:p>
            <a:pPr>
              <a:spcAft>
                <a:spcPts val="1200"/>
              </a:spcAft>
            </a:pPr>
            <a:r>
              <a:rPr lang="ja-JP" altLang="en-US" sz="1200" dirty="0" smtClean="0">
                <a:latin typeface="+mj-lt"/>
                <a:ea typeface="CiscoSansJPN Light"/>
              </a:rPr>
              <a:t>すべての </a:t>
            </a:r>
            <a:r>
              <a:rPr lang="en-US" altLang="ja-JP" sz="1200" dirty="0" smtClean="0">
                <a:latin typeface="+mj-lt"/>
                <a:ea typeface="CiscoSansJPN Light"/>
              </a:rPr>
              <a:t>IT </a:t>
            </a:r>
            <a:r>
              <a:rPr lang="ja-JP" altLang="en-US" sz="1200" dirty="0" smtClean="0">
                <a:latin typeface="+mj-lt"/>
                <a:ea typeface="CiscoSansJPN Light"/>
              </a:rPr>
              <a:t>サポートスタッ</a:t>
            </a:r>
            <a:r>
              <a:rPr lang="ja-JP" altLang="en-US" sz="1200" dirty="0">
                <a:latin typeface="+mj-lt"/>
                <a:ea typeface="CiscoSansJPN Light"/>
              </a:rPr>
              <a:t>フを、</a:t>
            </a:r>
            <a:r>
              <a:rPr lang="ja-JP" altLang="en-US" sz="1200" dirty="0" smtClean="0">
                <a:latin typeface="+mj-lt"/>
                <a:ea typeface="CiscoSansJPN Light"/>
              </a:rPr>
              <a:t>日常業務でのユーザーとしても、技術的なトラブルシューティング担当者としても、トレーニングする必要がありま</a:t>
            </a:r>
            <a:r>
              <a:rPr lang="ja-JP" altLang="en-US" sz="1200" dirty="0" smtClean="0">
                <a:latin typeface="+mj-lt"/>
                <a:ea typeface="CiscoSansJPN Light"/>
              </a:rPr>
              <a:t>す。</a:t>
            </a:r>
            <a:br>
              <a:rPr lang="ja-JP" altLang="en-US" sz="1200" dirty="0" smtClean="0">
                <a:latin typeface="+mj-lt"/>
                <a:ea typeface="CiscoSansJPN Light"/>
              </a:rPr>
            </a:br>
            <a:r>
              <a:rPr lang="ja-JP" altLang="en-US" sz="1200" dirty="0" smtClean="0">
                <a:latin typeface="+mj-lt"/>
                <a:ea typeface="CiscoSansJPN Light"/>
              </a:rPr>
              <a:t>ト</a:t>
            </a:r>
            <a:r>
              <a:rPr lang="ja-JP" altLang="en-US" sz="1200" dirty="0" smtClean="0">
                <a:latin typeface="+mj-lt"/>
                <a:ea typeface="CiscoSansJPN Light"/>
              </a:rPr>
              <a:t>レーニングにおけるさまざまなニーズについては、主要担当者と相談してください（ニーズは各拠点の </a:t>
            </a:r>
            <a:r>
              <a:rPr lang="en-US" altLang="ja-JP" sz="1200" dirty="0" smtClean="0">
                <a:latin typeface="+mj-lt"/>
                <a:ea typeface="CiscoSansJPN Light"/>
              </a:rPr>
              <a:t>IT </a:t>
            </a:r>
            <a:r>
              <a:rPr lang="ja-JP" altLang="en-US" sz="1200" dirty="0" smtClean="0">
                <a:latin typeface="+mj-lt"/>
                <a:ea typeface="CiscoSansJPN Light"/>
              </a:rPr>
              <a:t>サービスデスクとサービスデスク、管理者と非管理者、などによって異なります）。</a:t>
            </a:r>
          </a:p>
          <a:p>
            <a:pPr>
              <a:spcAft>
                <a:spcPts val="1200"/>
              </a:spcAft>
            </a:pPr>
            <a:r>
              <a:rPr lang="ja-JP" altLang="en-US" sz="1200" dirty="0" smtClean="0">
                <a:latin typeface="+mj-lt"/>
                <a:ea typeface="CiscoSansJPN Light"/>
              </a:rPr>
              <a:t>ユーザーとしてのトレーニングを終えてから、技術的なサポート担当者のトレーニングを行いましょう。</a:t>
            </a:r>
            <a:endParaRPr lang="ja-JP" altLang="en-US" sz="1200" dirty="0">
              <a:latin typeface="+mj-lt"/>
              <a:ea typeface="CiscoSansJPN Light"/>
            </a:endParaRPr>
          </a:p>
        </p:txBody>
      </p:sp>
      <p:grpSp>
        <p:nvGrpSpPr>
          <p:cNvPr id="40" name="Group 39"/>
          <p:cNvGrpSpPr/>
          <p:nvPr/>
        </p:nvGrpSpPr>
        <p:grpSpPr>
          <a:xfrm>
            <a:off x="685800" y="1416335"/>
            <a:ext cx="10820400" cy="1282130"/>
            <a:chOff x="685800" y="1416335"/>
            <a:chExt cx="10820400" cy="1282130"/>
          </a:xfrm>
          <a:solidFill>
            <a:schemeClr val="bg1">
              <a:lumMod val="85000"/>
            </a:schemeClr>
          </a:solidFill>
        </p:grpSpPr>
        <p:sp>
          <p:nvSpPr>
            <p:cNvPr id="23" name="Freeform 5"/>
            <p:cNvSpPr>
              <a:spLocks noEditPoints="1"/>
            </p:cNvSpPr>
            <p:nvPr/>
          </p:nvSpPr>
          <p:spPr bwMode="auto">
            <a:xfrm>
              <a:off x="685800" y="1897135"/>
              <a:ext cx="10800991" cy="320533"/>
            </a:xfrm>
            <a:custGeom>
              <a:avLst/>
              <a:gdLst>
                <a:gd name="T0" fmla="*/ 2356 w 2366"/>
                <a:gd name="T1" fmla="*/ 60 h 71"/>
                <a:gd name="T2" fmla="*/ 2355 w 2366"/>
                <a:gd name="T3" fmla="*/ 60 h 71"/>
                <a:gd name="T4" fmla="*/ 2355 w 2366"/>
                <a:gd name="T5" fmla="*/ 60 h 71"/>
                <a:gd name="T6" fmla="*/ 2356 w 2366"/>
                <a:gd name="T7" fmla="*/ 60 h 71"/>
                <a:gd name="T8" fmla="*/ 2356 w 2366"/>
                <a:gd name="T9" fmla="*/ 60 h 71"/>
                <a:gd name="T10" fmla="*/ 2356 w 2366"/>
                <a:gd name="T11" fmla="*/ 60 h 71"/>
                <a:gd name="T12" fmla="*/ 2356 w 2366"/>
                <a:gd name="T13" fmla="*/ 60 h 71"/>
                <a:gd name="T14" fmla="*/ 2356 w 2366"/>
                <a:gd name="T15" fmla="*/ 60 h 71"/>
                <a:gd name="T16" fmla="*/ 2356 w 2366"/>
                <a:gd name="T17" fmla="*/ 60 h 71"/>
                <a:gd name="T18" fmla="*/ 2356 w 2366"/>
                <a:gd name="T19" fmla="*/ 60 h 71"/>
                <a:gd name="T20" fmla="*/ 2356 w 2366"/>
                <a:gd name="T21" fmla="*/ 60 h 71"/>
                <a:gd name="T22" fmla="*/ 2356 w 2366"/>
                <a:gd name="T23" fmla="*/ 60 h 71"/>
                <a:gd name="T24" fmla="*/ 2356 w 2366"/>
                <a:gd name="T25" fmla="*/ 60 h 71"/>
                <a:gd name="T26" fmla="*/ 2363 w 2366"/>
                <a:gd name="T27" fmla="*/ 50 h 71"/>
                <a:gd name="T28" fmla="*/ 2363 w 2366"/>
                <a:gd name="T29" fmla="*/ 50 h 71"/>
                <a:gd name="T30" fmla="*/ 2363 w 2366"/>
                <a:gd name="T31" fmla="*/ 50 h 71"/>
                <a:gd name="T32" fmla="*/ 2363 w 2366"/>
                <a:gd name="T33" fmla="*/ 49 h 71"/>
                <a:gd name="T34" fmla="*/ 2363 w 2366"/>
                <a:gd name="T35" fmla="*/ 50 h 71"/>
                <a:gd name="T36" fmla="*/ 2363 w 2366"/>
                <a:gd name="T37" fmla="*/ 49 h 71"/>
                <a:gd name="T38" fmla="*/ 2363 w 2366"/>
                <a:gd name="T39" fmla="*/ 21 h 71"/>
                <a:gd name="T40" fmla="*/ 2366 w 2366"/>
                <a:gd name="T41" fmla="*/ 35 h 71"/>
                <a:gd name="T42" fmla="*/ 2363 w 2366"/>
                <a:gd name="T43" fmla="*/ 49 h 71"/>
                <a:gd name="T44" fmla="*/ 2366 w 2366"/>
                <a:gd name="T45" fmla="*/ 35 h 71"/>
                <a:gd name="T46" fmla="*/ 2363 w 2366"/>
                <a:gd name="T47" fmla="*/ 21 h 71"/>
                <a:gd name="T48" fmla="*/ 2362 w 2366"/>
                <a:gd name="T49" fmla="*/ 21 h 71"/>
                <a:gd name="T50" fmla="*/ 2362 w 2366"/>
                <a:gd name="T51" fmla="*/ 21 h 71"/>
                <a:gd name="T52" fmla="*/ 2362 w 2366"/>
                <a:gd name="T53" fmla="*/ 21 h 71"/>
                <a:gd name="T54" fmla="*/ 2245 w 2366"/>
                <a:gd name="T55" fmla="*/ 0 h 71"/>
                <a:gd name="T56" fmla="*/ 36 w 2366"/>
                <a:gd name="T57" fmla="*/ 0 h 71"/>
                <a:gd name="T58" fmla="*/ 0 w 2366"/>
                <a:gd name="T59" fmla="*/ 35 h 71"/>
                <a:gd name="T60" fmla="*/ 36 w 2366"/>
                <a:gd name="T61" fmla="*/ 71 h 71"/>
                <a:gd name="T62" fmla="*/ 2245 w 2366"/>
                <a:gd name="T63" fmla="*/ 71 h 71"/>
                <a:gd name="T64" fmla="*/ 2280 w 2366"/>
                <a:gd name="T65" fmla="*/ 35 h 71"/>
                <a:gd name="T66" fmla="*/ 2245 w 2366"/>
                <a:gd name="T67"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66" h="71">
                  <a:moveTo>
                    <a:pt x="2356" y="60"/>
                  </a:moveTo>
                  <a:cubicBezTo>
                    <a:pt x="2355" y="60"/>
                    <a:pt x="2355" y="60"/>
                    <a:pt x="2355" y="60"/>
                  </a:cubicBezTo>
                  <a:cubicBezTo>
                    <a:pt x="2355" y="60"/>
                    <a:pt x="2355" y="60"/>
                    <a:pt x="2355" y="60"/>
                  </a:cubicBezTo>
                  <a:cubicBezTo>
                    <a:pt x="2355" y="60"/>
                    <a:pt x="2355" y="60"/>
                    <a:pt x="2356" y="60"/>
                  </a:cubicBezTo>
                  <a:moveTo>
                    <a:pt x="2356" y="60"/>
                  </a:moveTo>
                  <a:cubicBezTo>
                    <a:pt x="2356" y="60"/>
                    <a:pt x="2356" y="60"/>
                    <a:pt x="2356" y="60"/>
                  </a:cubicBezTo>
                  <a:cubicBezTo>
                    <a:pt x="2356" y="60"/>
                    <a:pt x="2356" y="60"/>
                    <a:pt x="2356" y="60"/>
                  </a:cubicBezTo>
                  <a:moveTo>
                    <a:pt x="2356" y="60"/>
                  </a:moveTo>
                  <a:cubicBezTo>
                    <a:pt x="2356" y="60"/>
                    <a:pt x="2356" y="60"/>
                    <a:pt x="2356" y="60"/>
                  </a:cubicBezTo>
                  <a:cubicBezTo>
                    <a:pt x="2356" y="60"/>
                    <a:pt x="2356" y="60"/>
                    <a:pt x="2356" y="60"/>
                  </a:cubicBezTo>
                  <a:moveTo>
                    <a:pt x="2356" y="60"/>
                  </a:moveTo>
                  <a:cubicBezTo>
                    <a:pt x="2356" y="60"/>
                    <a:pt x="2356" y="60"/>
                    <a:pt x="2356" y="60"/>
                  </a:cubicBezTo>
                  <a:cubicBezTo>
                    <a:pt x="2356" y="60"/>
                    <a:pt x="2356" y="60"/>
                    <a:pt x="2356" y="60"/>
                  </a:cubicBezTo>
                  <a:moveTo>
                    <a:pt x="2363" y="50"/>
                  </a:moveTo>
                  <a:cubicBezTo>
                    <a:pt x="2363" y="50"/>
                    <a:pt x="2363" y="50"/>
                    <a:pt x="2363" y="50"/>
                  </a:cubicBezTo>
                  <a:cubicBezTo>
                    <a:pt x="2363" y="50"/>
                    <a:pt x="2363" y="50"/>
                    <a:pt x="2363" y="50"/>
                  </a:cubicBezTo>
                  <a:moveTo>
                    <a:pt x="2363" y="49"/>
                  </a:moveTo>
                  <a:cubicBezTo>
                    <a:pt x="2363" y="49"/>
                    <a:pt x="2363" y="49"/>
                    <a:pt x="2363" y="50"/>
                  </a:cubicBezTo>
                  <a:cubicBezTo>
                    <a:pt x="2363" y="49"/>
                    <a:pt x="2363" y="49"/>
                    <a:pt x="2363" y="49"/>
                  </a:cubicBezTo>
                  <a:moveTo>
                    <a:pt x="2363" y="21"/>
                  </a:moveTo>
                  <a:cubicBezTo>
                    <a:pt x="2365" y="25"/>
                    <a:pt x="2366" y="30"/>
                    <a:pt x="2366" y="35"/>
                  </a:cubicBezTo>
                  <a:cubicBezTo>
                    <a:pt x="2366" y="40"/>
                    <a:pt x="2365" y="45"/>
                    <a:pt x="2363" y="49"/>
                  </a:cubicBezTo>
                  <a:cubicBezTo>
                    <a:pt x="2365" y="45"/>
                    <a:pt x="2366" y="40"/>
                    <a:pt x="2366" y="35"/>
                  </a:cubicBezTo>
                  <a:cubicBezTo>
                    <a:pt x="2366" y="30"/>
                    <a:pt x="2365" y="25"/>
                    <a:pt x="2363" y="21"/>
                  </a:cubicBezTo>
                  <a:moveTo>
                    <a:pt x="2362" y="21"/>
                  </a:moveTo>
                  <a:cubicBezTo>
                    <a:pt x="2362" y="21"/>
                    <a:pt x="2362" y="21"/>
                    <a:pt x="2362" y="21"/>
                  </a:cubicBezTo>
                  <a:cubicBezTo>
                    <a:pt x="2362" y="21"/>
                    <a:pt x="2362" y="21"/>
                    <a:pt x="2362" y="21"/>
                  </a:cubicBezTo>
                  <a:moveTo>
                    <a:pt x="2245" y="0"/>
                  </a:moveTo>
                  <a:cubicBezTo>
                    <a:pt x="36" y="0"/>
                    <a:pt x="36" y="0"/>
                    <a:pt x="36" y="0"/>
                  </a:cubicBezTo>
                  <a:cubicBezTo>
                    <a:pt x="16" y="0"/>
                    <a:pt x="0" y="16"/>
                    <a:pt x="0" y="35"/>
                  </a:cubicBezTo>
                  <a:cubicBezTo>
                    <a:pt x="0" y="55"/>
                    <a:pt x="16" y="71"/>
                    <a:pt x="36" y="71"/>
                  </a:cubicBezTo>
                  <a:cubicBezTo>
                    <a:pt x="2245" y="71"/>
                    <a:pt x="2245" y="71"/>
                    <a:pt x="2245" y="71"/>
                  </a:cubicBezTo>
                  <a:cubicBezTo>
                    <a:pt x="2280" y="35"/>
                    <a:pt x="2280" y="35"/>
                    <a:pt x="2280" y="35"/>
                  </a:cubicBezTo>
                  <a:cubicBezTo>
                    <a:pt x="2245" y="0"/>
                    <a:pt x="2245" y="0"/>
                    <a:pt x="2245" y="0"/>
                  </a:cubicBezTo>
                </a:path>
              </a:pathLst>
            </a:custGeom>
            <a:grpFill/>
            <a:ln w="15875">
              <a:solidFill>
                <a:schemeClr val="bg1">
                  <a:lumMod val="85000"/>
                </a:schemeClr>
              </a:solidFill>
            </a:ln>
          </p:spPr>
          <p:txBody>
            <a:bodyPr vert="horz" wrap="square" lIns="91440" tIns="45720" rIns="91440" bIns="45720" numCol="1" anchor="t" anchorCtr="0" compatLnSpc="1">
              <a:prstTxWarp prst="textNoShape">
                <a:avLst/>
              </a:prstTxWarp>
            </a:bodyPr>
            <a:lstStyle/>
            <a:p>
              <a:endParaRPr lang="ja-JP" altLang="en-US">
                <a:ea typeface="CiscoSansJPN Light"/>
              </a:endParaRPr>
            </a:p>
          </p:txBody>
        </p:sp>
        <p:sp>
          <p:nvSpPr>
            <p:cNvPr id="24" name="Freeform 6"/>
            <p:cNvSpPr/>
            <p:nvPr/>
          </p:nvSpPr>
          <p:spPr bwMode="auto">
            <a:xfrm>
              <a:off x="10666148" y="1416335"/>
              <a:ext cx="770907" cy="526002"/>
            </a:xfrm>
            <a:custGeom>
              <a:avLst/>
              <a:gdLst>
                <a:gd name="T0" fmla="*/ 38 w 169"/>
                <a:gd name="T1" fmla="*/ 0 h 116"/>
                <a:gd name="T2" fmla="*/ 13 w 169"/>
                <a:gd name="T3" fmla="*/ 10 h 116"/>
                <a:gd name="T4" fmla="*/ 13 w 169"/>
                <a:gd name="T5" fmla="*/ 60 h 116"/>
                <a:gd name="T6" fmla="*/ 59 w 169"/>
                <a:gd name="T7" fmla="*/ 106 h 116"/>
                <a:gd name="T8" fmla="*/ 144 w 169"/>
                <a:gd name="T9" fmla="*/ 106 h 116"/>
                <a:gd name="T10" fmla="*/ 144 w 169"/>
                <a:gd name="T11" fmla="*/ 106 h 116"/>
                <a:gd name="T12" fmla="*/ 148 w 169"/>
                <a:gd name="T13" fmla="*/ 106 h 116"/>
                <a:gd name="T14" fmla="*/ 156 w 169"/>
                <a:gd name="T15" fmla="*/ 108 h 116"/>
                <a:gd name="T16" fmla="*/ 156 w 169"/>
                <a:gd name="T17" fmla="*/ 108 h 116"/>
                <a:gd name="T18" fmla="*/ 156 w 169"/>
                <a:gd name="T19" fmla="*/ 108 h 116"/>
                <a:gd name="T20" fmla="*/ 157 w 169"/>
                <a:gd name="T21" fmla="*/ 108 h 116"/>
                <a:gd name="T22" fmla="*/ 157 w 169"/>
                <a:gd name="T23" fmla="*/ 108 h 116"/>
                <a:gd name="T24" fmla="*/ 169 w 169"/>
                <a:gd name="T25" fmla="*/ 116 h 116"/>
                <a:gd name="T26" fmla="*/ 63 w 169"/>
                <a:gd name="T27" fmla="*/ 10 h 116"/>
                <a:gd name="T28" fmla="*/ 38 w 169"/>
                <a:gd name="T29" fmla="*/ 0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9" h="115">
                  <a:moveTo>
                    <a:pt x="38" y="0"/>
                  </a:moveTo>
                  <a:cubicBezTo>
                    <a:pt x="29" y="0"/>
                    <a:pt x="20" y="4"/>
                    <a:pt x="13" y="10"/>
                  </a:cubicBezTo>
                  <a:cubicBezTo>
                    <a:pt x="0" y="24"/>
                    <a:pt x="0" y="47"/>
                    <a:pt x="13" y="60"/>
                  </a:cubicBezTo>
                  <a:cubicBezTo>
                    <a:pt x="59" y="106"/>
                    <a:pt x="59" y="106"/>
                    <a:pt x="59" y="106"/>
                  </a:cubicBezTo>
                  <a:cubicBezTo>
                    <a:pt x="144" y="106"/>
                    <a:pt x="144" y="106"/>
                    <a:pt x="144" y="106"/>
                  </a:cubicBezTo>
                  <a:cubicBezTo>
                    <a:pt x="144" y="106"/>
                    <a:pt x="144" y="106"/>
                    <a:pt x="144" y="106"/>
                  </a:cubicBezTo>
                  <a:cubicBezTo>
                    <a:pt x="146" y="106"/>
                    <a:pt x="147" y="106"/>
                    <a:pt x="148" y="106"/>
                  </a:cubicBezTo>
                  <a:cubicBezTo>
                    <a:pt x="151" y="106"/>
                    <a:pt x="154" y="107"/>
                    <a:pt x="156" y="108"/>
                  </a:cubicBezTo>
                  <a:cubicBezTo>
                    <a:pt x="156" y="108"/>
                    <a:pt x="156" y="108"/>
                    <a:pt x="156" y="108"/>
                  </a:cubicBezTo>
                  <a:cubicBezTo>
                    <a:pt x="156" y="108"/>
                    <a:pt x="156" y="108"/>
                    <a:pt x="156" y="108"/>
                  </a:cubicBezTo>
                  <a:cubicBezTo>
                    <a:pt x="156" y="108"/>
                    <a:pt x="156" y="108"/>
                    <a:pt x="157" y="108"/>
                  </a:cubicBezTo>
                  <a:cubicBezTo>
                    <a:pt x="157" y="108"/>
                    <a:pt x="157" y="108"/>
                    <a:pt x="157" y="108"/>
                  </a:cubicBezTo>
                  <a:cubicBezTo>
                    <a:pt x="161" y="110"/>
                    <a:pt x="166" y="113"/>
                    <a:pt x="169" y="116"/>
                  </a:cubicBezTo>
                  <a:cubicBezTo>
                    <a:pt x="63" y="10"/>
                    <a:pt x="63" y="10"/>
                    <a:pt x="63" y="10"/>
                  </a:cubicBezTo>
                  <a:cubicBezTo>
                    <a:pt x="57" y="4"/>
                    <a:pt x="48" y="0"/>
                    <a:pt x="38" y="0"/>
                  </a:cubicBezTo>
                </a:path>
              </a:pathLst>
            </a:custGeom>
            <a:grpFill/>
            <a:ln w="15875">
              <a:solidFill>
                <a:schemeClr val="bg1">
                  <a:lumMod val="85000"/>
                </a:schemeClr>
              </a:solidFill>
            </a:ln>
          </p:spPr>
          <p:txBody>
            <a:bodyPr vert="horz" wrap="square" lIns="91440" tIns="45720" rIns="91440" bIns="45720" numCol="1" anchor="t" anchorCtr="0" compatLnSpc="1">
              <a:prstTxWarp prst="textNoShape">
                <a:avLst/>
              </a:prstTxWarp>
            </a:bodyPr>
            <a:lstStyle/>
            <a:p>
              <a:endParaRPr lang="ja-JP" altLang="en-US">
                <a:ea typeface="CiscoSansJPN Light"/>
              </a:endParaRPr>
            </a:p>
          </p:txBody>
        </p:sp>
        <p:sp>
          <p:nvSpPr>
            <p:cNvPr id="25" name="Freeform 7"/>
            <p:cNvSpPr>
              <a:spLocks noEditPoints="1"/>
            </p:cNvSpPr>
            <p:nvPr/>
          </p:nvSpPr>
          <p:spPr bwMode="auto">
            <a:xfrm>
              <a:off x="10935550" y="1897135"/>
              <a:ext cx="447624" cy="160265"/>
            </a:xfrm>
            <a:custGeom>
              <a:avLst/>
              <a:gdLst>
                <a:gd name="T0" fmla="*/ 98 w 98"/>
                <a:gd name="T1" fmla="*/ 2 h 35"/>
                <a:gd name="T2" fmla="*/ 98 w 98"/>
                <a:gd name="T3" fmla="*/ 2 h 35"/>
                <a:gd name="T4" fmla="*/ 98 w 98"/>
                <a:gd name="T5" fmla="*/ 2 h 35"/>
                <a:gd name="T6" fmla="*/ 97 w 98"/>
                <a:gd name="T7" fmla="*/ 2 h 35"/>
                <a:gd name="T8" fmla="*/ 97 w 98"/>
                <a:gd name="T9" fmla="*/ 2 h 35"/>
                <a:gd name="T10" fmla="*/ 97 w 98"/>
                <a:gd name="T11" fmla="*/ 2 h 35"/>
                <a:gd name="T12" fmla="*/ 89 w 98"/>
                <a:gd name="T13" fmla="*/ 0 h 35"/>
                <a:gd name="T14" fmla="*/ 97 w 98"/>
                <a:gd name="T15" fmla="*/ 2 h 35"/>
                <a:gd name="T16" fmla="*/ 89 w 98"/>
                <a:gd name="T17" fmla="*/ 0 h 35"/>
                <a:gd name="T18" fmla="*/ 85 w 98"/>
                <a:gd name="T19" fmla="*/ 0 h 35"/>
                <a:gd name="T20" fmla="*/ 0 w 98"/>
                <a:gd name="T21" fmla="*/ 0 h 35"/>
                <a:gd name="T22" fmla="*/ 35 w 98"/>
                <a:gd name="T23" fmla="*/ 35 h 35"/>
                <a:gd name="T24" fmla="*/ 60 w 98"/>
                <a:gd name="T25" fmla="*/ 10 h 35"/>
                <a:gd name="T26" fmla="*/ 85 w 98"/>
                <a:gd name="T2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8" h="35">
                  <a:moveTo>
                    <a:pt x="98" y="2"/>
                  </a:moveTo>
                  <a:cubicBezTo>
                    <a:pt x="98" y="2"/>
                    <a:pt x="98" y="2"/>
                    <a:pt x="98" y="2"/>
                  </a:cubicBezTo>
                  <a:cubicBezTo>
                    <a:pt x="98" y="2"/>
                    <a:pt x="98" y="2"/>
                    <a:pt x="98" y="2"/>
                  </a:cubicBezTo>
                  <a:moveTo>
                    <a:pt x="97" y="2"/>
                  </a:moveTo>
                  <a:cubicBezTo>
                    <a:pt x="97" y="2"/>
                    <a:pt x="97" y="2"/>
                    <a:pt x="97" y="2"/>
                  </a:cubicBezTo>
                  <a:cubicBezTo>
                    <a:pt x="97" y="2"/>
                    <a:pt x="97" y="2"/>
                    <a:pt x="97" y="2"/>
                  </a:cubicBezTo>
                  <a:moveTo>
                    <a:pt x="89" y="0"/>
                  </a:moveTo>
                  <a:cubicBezTo>
                    <a:pt x="92" y="0"/>
                    <a:pt x="94" y="1"/>
                    <a:pt x="97" y="2"/>
                  </a:cubicBezTo>
                  <a:cubicBezTo>
                    <a:pt x="95" y="1"/>
                    <a:pt x="92" y="0"/>
                    <a:pt x="89" y="0"/>
                  </a:cubicBezTo>
                  <a:moveTo>
                    <a:pt x="85" y="0"/>
                  </a:moveTo>
                  <a:cubicBezTo>
                    <a:pt x="0" y="0"/>
                    <a:pt x="0" y="0"/>
                    <a:pt x="0" y="0"/>
                  </a:cubicBezTo>
                  <a:cubicBezTo>
                    <a:pt x="35" y="35"/>
                    <a:pt x="35" y="35"/>
                    <a:pt x="35" y="35"/>
                  </a:cubicBezTo>
                  <a:cubicBezTo>
                    <a:pt x="60" y="10"/>
                    <a:pt x="60" y="10"/>
                    <a:pt x="60" y="10"/>
                  </a:cubicBezTo>
                  <a:cubicBezTo>
                    <a:pt x="67" y="3"/>
                    <a:pt x="76" y="0"/>
                    <a:pt x="85" y="0"/>
                  </a:cubicBezTo>
                </a:path>
              </a:pathLst>
            </a:custGeom>
            <a:grpFill/>
            <a:ln w="15875">
              <a:solidFill>
                <a:schemeClr val="bg1">
                  <a:lumMod val="85000"/>
                </a:schemeClr>
              </a:solidFill>
              <a:round/>
            </a:ln>
          </p:spPr>
          <p:txBody>
            <a:bodyPr vert="horz" wrap="square" lIns="91440" tIns="45720" rIns="91440" bIns="45720" numCol="1" anchor="t" anchorCtr="0" compatLnSpc="1">
              <a:prstTxWarp prst="textNoShape">
                <a:avLst/>
              </a:prstTxWarp>
            </a:bodyPr>
            <a:lstStyle/>
            <a:p>
              <a:endParaRPr lang="ja-JP" altLang="en-US">
                <a:ea typeface="CiscoSansJPN Light"/>
              </a:endParaRPr>
            </a:p>
          </p:txBody>
        </p:sp>
        <p:sp>
          <p:nvSpPr>
            <p:cNvPr id="26" name="Freeform 8"/>
            <p:cNvSpPr/>
            <p:nvPr/>
          </p:nvSpPr>
          <p:spPr bwMode="auto">
            <a:xfrm>
              <a:off x="10666148" y="2168355"/>
              <a:ext cx="770907" cy="530110"/>
            </a:xfrm>
            <a:custGeom>
              <a:avLst/>
              <a:gdLst>
                <a:gd name="T0" fmla="*/ 169 w 169"/>
                <a:gd name="T1" fmla="*/ 0 h 117"/>
                <a:gd name="T2" fmla="*/ 169 w 169"/>
                <a:gd name="T3" fmla="*/ 0 h 117"/>
                <a:gd name="T4" fmla="*/ 169 w 169"/>
                <a:gd name="T5" fmla="*/ 0 h 117"/>
                <a:gd name="T6" fmla="*/ 169 w 169"/>
                <a:gd name="T7" fmla="*/ 1 h 117"/>
                <a:gd name="T8" fmla="*/ 169 w 169"/>
                <a:gd name="T9" fmla="*/ 1 h 117"/>
                <a:gd name="T10" fmla="*/ 169 w 169"/>
                <a:gd name="T11" fmla="*/ 1 h 117"/>
                <a:gd name="T12" fmla="*/ 169 w 169"/>
                <a:gd name="T13" fmla="*/ 1 h 117"/>
                <a:gd name="T14" fmla="*/ 169 w 169"/>
                <a:gd name="T15" fmla="*/ 1 h 117"/>
                <a:gd name="T16" fmla="*/ 158 w 169"/>
                <a:gd name="T17" fmla="*/ 8 h 117"/>
                <a:gd name="T18" fmla="*/ 158 w 169"/>
                <a:gd name="T19" fmla="*/ 8 h 117"/>
                <a:gd name="T20" fmla="*/ 157 w 169"/>
                <a:gd name="T21" fmla="*/ 8 h 117"/>
                <a:gd name="T22" fmla="*/ 157 w 169"/>
                <a:gd name="T23" fmla="*/ 8 h 117"/>
                <a:gd name="T24" fmla="*/ 157 w 169"/>
                <a:gd name="T25" fmla="*/ 8 h 117"/>
                <a:gd name="T26" fmla="*/ 147 w 169"/>
                <a:gd name="T27" fmla="*/ 11 h 117"/>
                <a:gd name="T28" fmla="*/ 147 w 169"/>
                <a:gd name="T29" fmla="*/ 11 h 117"/>
                <a:gd name="T30" fmla="*/ 147 w 169"/>
                <a:gd name="T31" fmla="*/ 11 h 117"/>
                <a:gd name="T32" fmla="*/ 146 w 169"/>
                <a:gd name="T33" fmla="*/ 11 h 117"/>
                <a:gd name="T34" fmla="*/ 146 w 169"/>
                <a:gd name="T35" fmla="*/ 11 h 117"/>
                <a:gd name="T36" fmla="*/ 144 w 169"/>
                <a:gd name="T37" fmla="*/ 11 h 117"/>
                <a:gd name="T38" fmla="*/ 144 w 169"/>
                <a:gd name="T39" fmla="*/ 11 h 117"/>
                <a:gd name="T40" fmla="*/ 59 w 169"/>
                <a:gd name="T41" fmla="*/ 11 h 117"/>
                <a:gd name="T42" fmla="*/ 13 w 169"/>
                <a:gd name="T43" fmla="*/ 56 h 117"/>
                <a:gd name="T44" fmla="*/ 13 w 169"/>
                <a:gd name="T45" fmla="*/ 106 h 117"/>
                <a:gd name="T46" fmla="*/ 38 w 169"/>
                <a:gd name="T47" fmla="*/ 117 h 117"/>
                <a:gd name="T48" fmla="*/ 63 w 169"/>
                <a:gd name="T49" fmla="*/ 106 h 117"/>
                <a:gd name="T50" fmla="*/ 169 w 169"/>
                <a:gd name="T51" fmla="*/ 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9" h="117">
                  <a:moveTo>
                    <a:pt x="169" y="0"/>
                  </a:moveTo>
                  <a:cubicBezTo>
                    <a:pt x="169" y="0"/>
                    <a:pt x="169" y="0"/>
                    <a:pt x="169" y="0"/>
                  </a:cubicBezTo>
                  <a:cubicBezTo>
                    <a:pt x="169" y="0"/>
                    <a:pt x="169" y="0"/>
                    <a:pt x="169" y="0"/>
                  </a:cubicBezTo>
                  <a:cubicBezTo>
                    <a:pt x="169" y="1"/>
                    <a:pt x="169" y="1"/>
                    <a:pt x="169" y="1"/>
                  </a:cubicBezTo>
                  <a:cubicBezTo>
                    <a:pt x="169" y="1"/>
                    <a:pt x="169" y="1"/>
                    <a:pt x="169" y="1"/>
                  </a:cubicBezTo>
                  <a:cubicBezTo>
                    <a:pt x="169" y="1"/>
                    <a:pt x="169" y="1"/>
                    <a:pt x="169" y="1"/>
                  </a:cubicBezTo>
                  <a:cubicBezTo>
                    <a:pt x="169" y="1"/>
                    <a:pt x="169" y="1"/>
                    <a:pt x="169" y="1"/>
                  </a:cubicBezTo>
                  <a:cubicBezTo>
                    <a:pt x="169" y="1"/>
                    <a:pt x="169" y="1"/>
                    <a:pt x="169" y="1"/>
                  </a:cubicBezTo>
                  <a:cubicBezTo>
                    <a:pt x="165" y="4"/>
                    <a:pt x="162" y="6"/>
                    <a:pt x="158" y="8"/>
                  </a:cubicBezTo>
                  <a:cubicBezTo>
                    <a:pt x="158" y="8"/>
                    <a:pt x="158" y="8"/>
                    <a:pt x="158" y="8"/>
                  </a:cubicBezTo>
                  <a:cubicBezTo>
                    <a:pt x="157" y="8"/>
                    <a:pt x="157" y="8"/>
                    <a:pt x="157" y="8"/>
                  </a:cubicBezTo>
                  <a:cubicBezTo>
                    <a:pt x="157" y="8"/>
                    <a:pt x="157" y="8"/>
                    <a:pt x="157" y="8"/>
                  </a:cubicBezTo>
                  <a:cubicBezTo>
                    <a:pt x="157" y="8"/>
                    <a:pt x="157" y="8"/>
                    <a:pt x="157" y="8"/>
                  </a:cubicBezTo>
                  <a:cubicBezTo>
                    <a:pt x="154" y="9"/>
                    <a:pt x="150" y="10"/>
                    <a:pt x="147" y="11"/>
                  </a:cubicBezTo>
                  <a:cubicBezTo>
                    <a:pt x="147" y="11"/>
                    <a:pt x="147" y="11"/>
                    <a:pt x="147" y="11"/>
                  </a:cubicBezTo>
                  <a:cubicBezTo>
                    <a:pt x="147" y="11"/>
                    <a:pt x="147" y="11"/>
                    <a:pt x="147" y="11"/>
                  </a:cubicBezTo>
                  <a:cubicBezTo>
                    <a:pt x="147" y="11"/>
                    <a:pt x="146" y="11"/>
                    <a:pt x="146" y="11"/>
                  </a:cubicBezTo>
                  <a:cubicBezTo>
                    <a:pt x="146" y="11"/>
                    <a:pt x="146" y="11"/>
                    <a:pt x="146" y="11"/>
                  </a:cubicBezTo>
                  <a:cubicBezTo>
                    <a:pt x="146" y="11"/>
                    <a:pt x="145" y="11"/>
                    <a:pt x="144" y="11"/>
                  </a:cubicBezTo>
                  <a:cubicBezTo>
                    <a:pt x="144" y="11"/>
                    <a:pt x="144" y="11"/>
                    <a:pt x="144" y="11"/>
                  </a:cubicBezTo>
                  <a:cubicBezTo>
                    <a:pt x="59" y="11"/>
                    <a:pt x="59" y="11"/>
                    <a:pt x="59" y="11"/>
                  </a:cubicBezTo>
                  <a:cubicBezTo>
                    <a:pt x="13" y="56"/>
                    <a:pt x="13" y="56"/>
                    <a:pt x="13" y="56"/>
                  </a:cubicBezTo>
                  <a:cubicBezTo>
                    <a:pt x="0" y="70"/>
                    <a:pt x="0" y="92"/>
                    <a:pt x="13" y="106"/>
                  </a:cubicBezTo>
                  <a:cubicBezTo>
                    <a:pt x="20" y="113"/>
                    <a:pt x="29" y="117"/>
                    <a:pt x="38" y="117"/>
                  </a:cubicBezTo>
                  <a:cubicBezTo>
                    <a:pt x="48" y="117"/>
                    <a:pt x="57" y="113"/>
                    <a:pt x="63" y="106"/>
                  </a:cubicBezTo>
                  <a:cubicBezTo>
                    <a:pt x="169" y="0"/>
                    <a:pt x="169" y="0"/>
                    <a:pt x="169" y="0"/>
                  </a:cubicBezTo>
                </a:path>
              </a:pathLst>
            </a:custGeom>
            <a:grpFill/>
            <a:ln w="15875">
              <a:solidFill>
                <a:schemeClr val="bg1">
                  <a:lumMod val="85000"/>
                </a:schemeClr>
              </a:solidFill>
            </a:ln>
          </p:spPr>
          <p:txBody>
            <a:bodyPr vert="horz" wrap="square" lIns="91440" tIns="45720" rIns="91440" bIns="45720" numCol="1" anchor="t" anchorCtr="0" compatLnSpc="1">
              <a:prstTxWarp prst="textNoShape">
                <a:avLst/>
              </a:prstTxWarp>
            </a:bodyPr>
            <a:lstStyle/>
            <a:p>
              <a:endParaRPr lang="ja-JP" altLang="en-US">
                <a:ea typeface="CiscoSansJPN Light"/>
              </a:endParaRPr>
            </a:p>
          </p:txBody>
        </p:sp>
        <p:sp>
          <p:nvSpPr>
            <p:cNvPr id="27" name="Freeform 9"/>
            <p:cNvSpPr>
              <a:spLocks noEditPoints="1"/>
            </p:cNvSpPr>
            <p:nvPr/>
          </p:nvSpPr>
          <p:spPr bwMode="auto">
            <a:xfrm>
              <a:off x="10935550" y="2057400"/>
              <a:ext cx="501506" cy="160265"/>
            </a:xfrm>
            <a:custGeom>
              <a:avLst/>
              <a:gdLst>
                <a:gd name="T0" fmla="*/ 87 w 110"/>
                <a:gd name="T1" fmla="*/ 36 h 36"/>
                <a:gd name="T2" fmla="*/ 87 w 110"/>
                <a:gd name="T3" fmla="*/ 36 h 36"/>
                <a:gd name="T4" fmla="*/ 87 w 110"/>
                <a:gd name="T5" fmla="*/ 36 h 36"/>
                <a:gd name="T6" fmla="*/ 88 w 110"/>
                <a:gd name="T7" fmla="*/ 36 h 36"/>
                <a:gd name="T8" fmla="*/ 88 w 110"/>
                <a:gd name="T9" fmla="*/ 36 h 36"/>
                <a:gd name="T10" fmla="*/ 88 w 110"/>
                <a:gd name="T11" fmla="*/ 36 h 36"/>
                <a:gd name="T12" fmla="*/ 98 w 110"/>
                <a:gd name="T13" fmla="*/ 33 h 36"/>
                <a:gd name="T14" fmla="*/ 88 w 110"/>
                <a:gd name="T15" fmla="*/ 36 h 36"/>
                <a:gd name="T16" fmla="*/ 98 w 110"/>
                <a:gd name="T17" fmla="*/ 33 h 36"/>
                <a:gd name="T18" fmla="*/ 98 w 110"/>
                <a:gd name="T19" fmla="*/ 33 h 36"/>
                <a:gd name="T20" fmla="*/ 98 w 110"/>
                <a:gd name="T21" fmla="*/ 33 h 36"/>
                <a:gd name="T22" fmla="*/ 98 w 110"/>
                <a:gd name="T23" fmla="*/ 33 h 36"/>
                <a:gd name="T24" fmla="*/ 99 w 110"/>
                <a:gd name="T25" fmla="*/ 33 h 36"/>
                <a:gd name="T26" fmla="*/ 99 w 110"/>
                <a:gd name="T27" fmla="*/ 33 h 36"/>
                <a:gd name="T28" fmla="*/ 99 w 110"/>
                <a:gd name="T29" fmla="*/ 33 h 36"/>
                <a:gd name="T30" fmla="*/ 110 w 110"/>
                <a:gd name="T31" fmla="*/ 26 h 36"/>
                <a:gd name="T32" fmla="*/ 110 w 110"/>
                <a:gd name="T33" fmla="*/ 26 h 36"/>
                <a:gd name="T34" fmla="*/ 110 w 110"/>
                <a:gd name="T35" fmla="*/ 26 h 36"/>
                <a:gd name="T36" fmla="*/ 110 w 110"/>
                <a:gd name="T37" fmla="*/ 26 h 36"/>
                <a:gd name="T38" fmla="*/ 110 w 110"/>
                <a:gd name="T39" fmla="*/ 26 h 36"/>
                <a:gd name="T40" fmla="*/ 110 w 110"/>
                <a:gd name="T41" fmla="*/ 26 h 36"/>
                <a:gd name="T42" fmla="*/ 110 w 110"/>
                <a:gd name="T43" fmla="*/ 25 h 36"/>
                <a:gd name="T44" fmla="*/ 110 w 110"/>
                <a:gd name="T45" fmla="*/ 26 h 36"/>
                <a:gd name="T46" fmla="*/ 110 w 110"/>
                <a:gd name="T47" fmla="*/ 25 h 36"/>
                <a:gd name="T48" fmla="*/ 110 w 110"/>
                <a:gd name="T49" fmla="*/ 25 h 36"/>
                <a:gd name="T50" fmla="*/ 110 w 110"/>
                <a:gd name="T51" fmla="*/ 25 h 36"/>
                <a:gd name="T52" fmla="*/ 110 w 110"/>
                <a:gd name="T53" fmla="*/ 25 h 36"/>
                <a:gd name="T54" fmla="*/ 110 w 110"/>
                <a:gd name="T55" fmla="*/ 25 h 36"/>
                <a:gd name="T56" fmla="*/ 35 w 110"/>
                <a:gd name="T57" fmla="*/ 0 h 36"/>
                <a:gd name="T58" fmla="*/ 0 w 110"/>
                <a:gd name="T59" fmla="*/ 36 h 36"/>
                <a:gd name="T60" fmla="*/ 85 w 110"/>
                <a:gd name="T61" fmla="*/ 36 h 36"/>
                <a:gd name="T62" fmla="*/ 60 w 110"/>
                <a:gd name="T63" fmla="*/ 25 h 36"/>
                <a:gd name="T64" fmla="*/ 35 w 110"/>
                <a:gd name="T65"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0" h="36">
                  <a:moveTo>
                    <a:pt x="87" y="36"/>
                  </a:moveTo>
                  <a:cubicBezTo>
                    <a:pt x="87" y="36"/>
                    <a:pt x="87" y="36"/>
                    <a:pt x="87" y="36"/>
                  </a:cubicBezTo>
                  <a:cubicBezTo>
                    <a:pt x="87" y="36"/>
                    <a:pt x="87" y="36"/>
                    <a:pt x="87" y="36"/>
                  </a:cubicBezTo>
                  <a:moveTo>
                    <a:pt x="88" y="36"/>
                  </a:moveTo>
                  <a:cubicBezTo>
                    <a:pt x="88" y="36"/>
                    <a:pt x="88" y="36"/>
                    <a:pt x="88" y="36"/>
                  </a:cubicBezTo>
                  <a:cubicBezTo>
                    <a:pt x="88" y="36"/>
                    <a:pt x="88" y="36"/>
                    <a:pt x="88" y="36"/>
                  </a:cubicBezTo>
                  <a:moveTo>
                    <a:pt x="98" y="33"/>
                  </a:moveTo>
                  <a:cubicBezTo>
                    <a:pt x="95" y="35"/>
                    <a:pt x="91" y="35"/>
                    <a:pt x="88" y="36"/>
                  </a:cubicBezTo>
                  <a:cubicBezTo>
                    <a:pt x="91" y="35"/>
                    <a:pt x="95" y="34"/>
                    <a:pt x="98" y="33"/>
                  </a:cubicBezTo>
                  <a:moveTo>
                    <a:pt x="98" y="33"/>
                  </a:moveTo>
                  <a:cubicBezTo>
                    <a:pt x="98" y="33"/>
                    <a:pt x="98" y="33"/>
                    <a:pt x="98" y="33"/>
                  </a:cubicBezTo>
                  <a:cubicBezTo>
                    <a:pt x="98" y="33"/>
                    <a:pt x="98" y="33"/>
                    <a:pt x="98" y="33"/>
                  </a:cubicBezTo>
                  <a:moveTo>
                    <a:pt x="99" y="33"/>
                  </a:moveTo>
                  <a:cubicBezTo>
                    <a:pt x="99" y="33"/>
                    <a:pt x="99" y="33"/>
                    <a:pt x="99" y="33"/>
                  </a:cubicBezTo>
                  <a:cubicBezTo>
                    <a:pt x="99" y="33"/>
                    <a:pt x="99" y="33"/>
                    <a:pt x="99" y="33"/>
                  </a:cubicBezTo>
                  <a:moveTo>
                    <a:pt x="110" y="26"/>
                  </a:moveTo>
                  <a:cubicBezTo>
                    <a:pt x="110" y="26"/>
                    <a:pt x="110" y="26"/>
                    <a:pt x="110" y="26"/>
                  </a:cubicBezTo>
                  <a:cubicBezTo>
                    <a:pt x="110" y="26"/>
                    <a:pt x="110" y="26"/>
                    <a:pt x="110" y="26"/>
                  </a:cubicBezTo>
                  <a:moveTo>
                    <a:pt x="110" y="26"/>
                  </a:moveTo>
                  <a:cubicBezTo>
                    <a:pt x="110" y="26"/>
                    <a:pt x="110" y="26"/>
                    <a:pt x="110" y="26"/>
                  </a:cubicBezTo>
                  <a:cubicBezTo>
                    <a:pt x="110" y="26"/>
                    <a:pt x="110" y="26"/>
                    <a:pt x="110" y="26"/>
                  </a:cubicBezTo>
                  <a:moveTo>
                    <a:pt x="110" y="25"/>
                  </a:moveTo>
                  <a:cubicBezTo>
                    <a:pt x="110" y="26"/>
                    <a:pt x="110" y="26"/>
                    <a:pt x="110" y="26"/>
                  </a:cubicBezTo>
                  <a:cubicBezTo>
                    <a:pt x="110" y="26"/>
                    <a:pt x="110" y="26"/>
                    <a:pt x="110" y="25"/>
                  </a:cubicBezTo>
                  <a:moveTo>
                    <a:pt x="110" y="25"/>
                  </a:moveTo>
                  <a:cubicBezTo>
                    <a:pt x="110" y="25"/>
                    <a:pt x="110" y="25"/>
                    <a:pt x="110" y="25"/>
                  </a:cubicBezTo>
                  <a:cubicBezTo>
                    <a:pt x="110" y="25"/>
                    <a:pt x="110" y="25"/>
                    <a:pt x="110" y="25"/>
                  </a:cubicBezTo>
                  <a:cubicBezTo>
                    <a:pt x="110" y="25"/>
                    <a:pt x="110" y="25"/>
                    <a:pt x="110" y="25"/>
                  </a:cubicBezTo>
                  <a:moveTo>
                    <a:pt x="35" y="0"/>
                  </a:moveTo>
                  <a:cubicBezTo>
                    <a:pt x="0" y="36"/>
                    <a:pt x="0" y="36"/>
                    <a:pt x="0" y="36"/>
                  </a:cubicBezTo>
                  <a:cubicBezTo>
                    <a:pt x="85" y="36"/>
                    <a:pt x="85" y="36"/>
                    <a:pt x="85" y="36"/>
                  </a:cubicBezTo>
                  <a:cubicBezTo>
                    <a:pt x="76" y="36"/>
                    <a:pt x="67" y="32"/>
                    <a:pt x="60" y="25"/>
                  </a:cubicBezTo>
                  <a:cubicBezTo>
                    <a:pt x="35" y="0"/>
                    <a:pt x="35" y="0"/>
                    <a:pt x="35" y="0"/>
                  </a:cubicBezTo>
                </a:path>
              </a:pathLst>
            </a:custGeom>
            <a:grpFill/>
            <a:ln w="15875">
              <a:solidFill>
                <a:schemeClr val="bg1">
                  <a:lumMod val="85000"/>
                </a:schemeClr>
              </a:solidFill>
              <a:round/>
            </a:ln>
          </p:spPr>
          <p:txBody>
            <a:bodyPr vert="horz" wrap="square" lIns="91440" tIns="45720" rIns="91440" bIns="45720" numCol="1" anchor="t" anchorCtr="0" compatLnSpc="1">
              <a:prstTxWarp prst="textNoShape">
                <a:avLst/>
              </a:prstTxWarp>
            </a:bodyPr>
            <a:lstStyle/>
            <a:p>
              <a:endParaRPr lang="ja-JP" altLang="en-US">
                <a:ea typeface="CiscoSansJPN Light"/>
              </a:endParaRPr>
            </a:p>
          </p:txBody>
        </p:sp>
        <p:sp>
          <p:nvSpPr>
            <p:cNvPr id="28" name="Freeform 10"/>
            <p:cNvSpPr>
              <a:spLocks noEditPoints="1"/>
            </p:cNvSpPr>
            <p:nvPr/>
          </p:nvSpPr>
          <p:spPr bwMode="auto">
            <a:xfrm>
              <a:off x="11321005" y="1897135"/>
              <a:ext cx="153354" cy="320533"/>
            </a:xfrm>
            <a:custGeom>
              <a:avLst/>
              <a:gdLst>
                <a:gd name="T0" fmla="*/ 0 w 33"/>
                <a:gd name="T1" fmla="*/ 71 h 71"/>
                <a:gd name="T2" fmla="*/ 0 w 33"/>
                <a:gd name="T3" fmla="*/ 71 h 71"/>
                <a:gd name="T4" fmla="*/ 3 w 33"/>
                <a:gd name="T5" fmla="*/ 71 h 71"/>
                <a:gd name="T6" fmla="*/ 3 w 33"/>
                <a:gd name="T7" fmla="*/ 71 h 71"/>
                <a:gd name="T8" fmla="*/ 3 w 33"/>
                <a:gd name="T9" fmla="*/ 71 h 71"/>
                <a:gd name="T10" fmla="*/ 13 w 33"/>
                <a:gd name="T11" fmla="*/ 68 h 71"/>
                <a:gd name="T12" fmla="*/ 13 w 33"/>
                <a:gd name="T13" fmla="*/ 68 h 71"/>
                <a:gd name="T14" fmla="*/ 13 w 33"/>
                <a:gd name="T15" fmla="*/ 68 h 71"/>
                <a:gd name="T16" fmla="*/ 25 w 33"/>
                <a:gd name="T17" fmla="*/ 61 h 71"/>
                <a:gd name="T18" fmla="*/ 25 w 33"/>
                <a:gd name="T19" fmla="*/ 61 h 71"/>
                <a:gd name="T20" fmla="*/ 25 w 33"/>
                <a:gd name="T21" fmla="*/ 61 h 71"/>
                <a:gd name="T22" fmla="*/ 25 w 33"/>
                <a:gd name="T23" fmla="*/ 61 h 71"/>
                <a:gd name="T24" fmla="*/ 25 w 33"/>
                <a:gd name="T25" fmla="*/ 61 h 71"/>
                <a:gd name="T26" fmla="*/ 25 w 33"/>
                <a:gd name="T27" fmla="*/ 60 h 71"/>
                <a:gd name="T28" fmla="*/ 26 w 33"/>
                <a:gd name="T29" fmla="*/ 60 h 71"/>
                <a:gd name="T30" fmla="*/ 26 w 33"/>
                <a:gd name="T31" fmla="*/ 60 h 71"/>
                <a:gd name="T32" fmla="*/ 26 w 33"/>
                <a:gd name="T33" fmla="*/ 60 h 71"/>
                <a:gd name="T34" fmla="*/ 26 w 33"/>
                <a:gd name="T35" fmla="*/ 60 h 71"/>
                <a:gd name="T36" fmla="*/ 26 w 33"/>
                <a:gd name="T37" fmla="*/ 60 h 71"/>
                <a:gd name="T38" fmla="*/ 26 w 33"/>
                <a:gd name="T39" fmla="*/ 60 h 71"/>
                <a:gd name="T40" fmla="*/ 33 w 33"/>
                <a:gd name="T41" fmla="*/ 50 h 71"/>
                <a:gd name="T42" fmla="*/ 33 w 33"/>
                <a:gd name="T43" fmla="*/ 50 h 71"/>
                <a:gd name="T44" fmla="*/ 33 w 33"/>
                <a:gd name="T45" fmla="*/ 49 h 71"/>
                <a:gd name="T46" fmla="*/ 32 w 33"/>
                <a:gd name="T47" fmla="*/ 21 h 71"/>
                <a:gd name="T48" fmla="*/ 32 w 33"/>
                <a:gd name="T49" fmla="*/ 21 h 71"/>
                <a:gd name="T50" fmla="*/ 32 w 33"/>
                <a:gd name="T51" fmla="*/ 21 h 71"/>
                <a:gd name="T52" fmla="*/ 25 w 33"/>
                <a:gd name="T53" fmla="*/ 10 h 71"/>
                <a:gd name="T54" fmla="*/ 12 w 33"/>
                <a:gd name="T55" fmla="*/ 2 h 71"/>
                <a:gd name="T56" fmla="*/ 12 w 33"/>
                <a:gd name="T57" fmla="*/ 2 h 71"/>
                <a:gd name="T58" fmla="*/ 12 w 33"/>
                <a:gd name="T59" fmla="*/ 2 h 71"/>
                <a:gd name="T60" fmla="*/ 0 w 33"/>
                <a:gd name="T61" fmla="*/ 0 h 71"/>
                <a:gd name="T62" fmla="*/ 0 w 33"/>
                <a:gd name="T63" fmla="*/ 0 h 71"/>
                <a:gd name="T64" fmla="*/ 0 w 33"/>
                <a:gd name="T65"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3" h="71">
                  <a:moveTo>
                    <a:pt x="2" y="71"/>
                  </a:moveTo>
                  <a:cubicBezTo>
                    <a:pt x="2" y="71"/>
                    <a:pt x="1" y="71"/>
                    <a:pt x="0" y="71"/>
                  </a:cubicBezTo>
                  <a:cubicBezTo>
                    <a:pt x="0" y="71"/>
                    <a:pt x="0" y="71"/>
                    <a:pt x="0" y="71"/>
                  </a:cubicBezTo>
                  <a:cubicBezTo>
                    <a:pt x="0" y="71"/>
                    <a:pt x="0" y="71"/>
                    <a:pt x="0" y="71"/>
                  </a:cubicBezTo>
                  <a:cubicBezTo>
                    <a:pt x="1" y="71"/>
                    <a:pt x="2" y="71"/>
                    <a:pt x="2" y="71"/>
                  </a:cubicBezTo>
                  <a:moveTo>
                    <a:pt x="3" y="71"/>
                  </a:moveTo>
                  <a:cubicBezTo>
                    <a:pt x="3" y="71"/>
                    <a:pt x="2" y="71"/>
                    <a:pt x="2" y="71"/>
                  </a:cubicBezTo>
                  <a:cubicBezTo>
                    <a:pt x="2" y="71"/>
                    <a:pt x="3" y="71"/>
                    <a:pt x="3" y="71"/>
                  </a:cubicBezTo>
                  <a:moveTo>
                    <a:pt x="3" y="71"/>
                  </a:moveTo>
                  <a:cubicBezTo>
                    <a:pt x="3" y="71"/>
                    <a:pt x="3" y="71"/>
                    <a:pt x="3" y="71"/>
                  </a:cubicBezTo>
                  <a:cubicBezTo>
                    <a:pt x="3" y="71"/>
                    <a:pt x="3" y="71"/>
                    <a:pt x="3" y="71"/>
                  </a:cubicBezTo>
                  <a:moveTo>
                    <a:pt x="13" y="68"/>
                  </a:moveTo>
                  <a:cubicBezTo>
                    <a:pt x="13" y="68"/>
                    <a:pt x="13" y="68"/>
                    <a:pt x="13" y="68"/>
                  </a:cubicBezTo>
                  <a:cubicBezTo>
                    <a:pt x="13" y="68"/>
                    <a:pt x="13" y="68"/>
                    <a:pt x="13" y="68"/>
                  </a:cubicBezTo>
                  <a:moveTo>
                    <a:pt x="14" y="68"/>
                  </a:moveTo>
                  <a:cubicBezTo>
                    <a:pt x="13" y="68"/>
                    <a:pt x="13" y="68"/>
                    <a:pt x="13" y="68"/>
                  </a:cubicBezTo>
                  <a:cubicBezTo>
                    <a:pt x="13" y="68"/>
                    <a:pt x="13" y="68"/>
                    <a:pt x="14" y="68"/>
                  </a:cubicBezTo>
                  <a:moveTo>
                    <a:pt x="25" y="61"/>
                  </a:moveTo>
                  <a:cubicBezTo>
                    <a:pt x="22" y="64"/>
                    <a:pt x="18" y="66"/>
                    <a:pt x="14" y="68"/>
                  </a:cubicBezTo>
                  <a:cubicBezTo>
                    <a:pt x="18" y="66"/>
                    <a:pt x="21" y="64"/>
                    <a:pt x="25" y="61"/>
                  </a:cubicBezTo>
                  <a:moveTo>
                    <a:pt x="25" y="61"/>
                  </a:moveTo>
                  <a:cubicBezTo>
                    <a:pt x="25" y="61"/>
                    <a:pt x="25" y="61"/>
                    <a:pt x="25" y="61"/>
                  </a:cubicBezTo>
                  <a:cubicBezTo>
                    <a:pt x="25" y="61"/>
                    <a:pt x="25" y="61"/>
                    <a:pt x="25" y="61"/>
                  </a:cubicBezTo>
                  <a:moveTo>
                    <a:pt x="25" y="61"/>
                  </a:moveTo>
                  <a:cubicBezTo>
                    <a:pt x="25" y="61"/>
                    <a:pt x="25" y="61"/>
                    <a:pt x="25" y="61"/>
                  </a:cubicBezTo>
                  <a:cubicBezTo>
                    <a:pt x="25" y="61"/>
                    <a:pt x="25" y="61"/>
                    <a:pt x="25" y="61"/>
                  </a:cubicBezTo>
                  <a:moveTo>
                    <a:pt x="25" y="60"/>
                  </a:moveTo>
                  <a:cubicBezTo>
                    <a:pt x="25" y="60"/>
                    <a:pt x="25" y="60"/>
                    <a:pt x="25" y="60"/>
                  </a:cubicBezTo>
                  <a:cubicBezTo>
                    <a:pt x="25" y="60"/>
                    <a:pt x="25" y="60"/>
                    <a:pt x="25" y="60"/>
                  </a:cubicBezTo>
                  <a:moveTo>
                    <a:pt x="26" y="60"/>
                  </a:moveTo>
                  <a:cubicBezTo>
                    <a:pt x="26" y="60"/>
                    <a:pt x="26" y="60"/>
                    <a:pt x="26" y="60"/>
                  </a:cubicBezTo>
                  <a:cubicBezTo>
                    <a:pt x="26" y="60"/>
                    <a:pt x="26" y="60"/>
                    <a:pt x="26" y="60"/>
                  </a:cubicBezTo>
                  <a:moveTo>
                    <a:pt x="26" y="60"/>
                  </a:moveTo>
                  <a:cubicBezTo>
                    <a:pt x="26" y="60"/>
                    <a:pt x="26" y="60"/>
                    <a:pt x="26" y="60"/>
                  </a:cubicBezTo>
                  <a:cubicBezTo>
                    <a:pt x="26" y="60"/>
                    <a:pt x="26" y="60"/>
                    <a:pt x="26" y="60"/>
                  </a:cubicBezTo>
                  <a:moveTo>
                    <a:pt x="26" y="60"/>
                  </a:moveTo>
                  <a:cubicBezTo>
                    <a:pt x="26" y="60"/>
                    <a:pt x="26" y="60"/>
                    <a:pt x="26" y="60"/>
                  </a:cubicBezTo>
                  <a:cubicBezTo>
                    <a:pt x="26" y="60"/>
                    <a:pt x="26" y="60"/>
                    <a:pt x="26" y="60"/>
                  </a:cubicBezTo>
                  <a:moveTo>
                    <a:pt x="33" y="50"/>
                  </a:moveTo>
                  <a:cubicBezTo>
                    <a:pt x="31" y="53"/>
                    <a:pt x="29" y="57"/>
                    <a:pt x="26" y="60"/>
                  </a:cubicBezTo>
                  <a:cubicBezTo>
                    <a:pt x="29" y="57"/>
                    <a:pt x="31" y="53"/>
                    <a:pt x="33" y="50"/>
                  </a:cubicBezTo>
                  <a:moveTo>
                    <a:pt x="33" y="50"/>
                  </a:moveTo>
                  <a:cubicBezTo>
                    <a:pt x="33" y="50"/>
                    <a:pt x="33" y="50"/>
                    <a:pt x="33" y="50"/>
                  </a:cubicBezTo>
                  <a:cubicBezTo>
                    <a:pt x="33" y="50"/>
                    <a:pt x="33" y="50"/>
                    <a:pt x="33" y="50"/>
                  </a:cubicBezTo>
                  <a:moveTo>
                    <a:pt x="33" y="49"/>
                  </a:moveTo>
                  <a:cubicBezTo>
                    <a:pt x="33" y="49"/>
                    <a:pt x="33" y="49"/>
                    <a:pt x="33" y="49"/>
                  </a:cubicBezTo>
                  <a:cubicBezTo>
                    <a:pt x="33" y="49"/>
                    <a:pt x="33" y="49"/>
                    <a:pt x="33" y="49"/>
                  </a:cubicBezTo>
                  <a:moveTo>
                    <a:pt x="32" y="21"/>
                  </a:moveTo>
                  <a:cubicBezTo>
                    <a:pt x="33" y="21"/>
                    <a:pt x="33" y="21"/>
                    <a:pt x="33" y="21"/>
                  </a:cubicBezTo>
                  <a:cubicBezTo>
                    <a:pt x="33" y="21"/>
                    <a:pt x="33" y="21"/>
                    <a:pt x="32" y="21"/>
                  </a:cubicBezTo>
                  <a:moveTo>
                    <a:pt x="13" y="2"/>
                  </a:moveTo>
                  <a:cubicBezTo>
                    <a:pt x="21" y="5"/>
                    <a:pt x="29" y="12"/>
                    <a:pt x="32" y="21"/>
                  </a:cubicBezTo>
                  <a:cubicBezTo>
                    <a:pt x="31" y="17"/>
                    <a:pt x="28" y="13"/>
                    <a:pt x="25" y="10"/>
                  </a:cubicBezTo>
                  <a:cubicBezTo>
                    <a:pt x="25" y="10"/>
                    <a:pt x="25" y="10"/>
                    <a:pt x="25" y="10"/>
                  </a:cubicBezTo>
                  <a:cubicBezTo>
                    <a:pt x="22" y="7"/>
                    <a:pt x="17" y="4"/>
                    <a:pt x="13" y="2"/>
                  </a:cubicBezTo>
                  <a:moveTo>
                    <a:pt x="12" y="2"/>
                  </a:moveTo>
                  <a:cubicBezTo>
                    <a:pt x="12" y="2"/>
                    <a:pt x="12" y="2"/>
                    <a:pt x="13" y="2"/>
                  </a:cubicBezTo>
                  <a:cubicBezTo>
                    <a:pt x="12" y="2"/>
                    <a:pt x="12" y="2"/>
                    <a:pt x="12" y="2"/>
                  </a:cubicBezTo>
                  <a:moveTo>
                    <a:pt x="12" y="2"/>
                  </a:moveTo>
                  <a:cubicBezTo>
                    <a:pt x="12" y="2"/>
                    <a:pt x="12" y="2"/>
                    <a:pt x="12" y="2"/>
                  </a:cubicBezTo>
                  <a:cubicBezTo>
                    <a:pt x="12" y="2"/>
                    <a:pt x="12" y="2"/>
                    <a:pt x="12" y="2"/>
                  </a:cubicBezTo>
                  <a:moveTo>
                    <a:pt x="0" y="0"/>
                  </a:moveTo>
                  <a:cubicBezTo>
                    <a:pt x="0" y="0"/>
                    <a:pt x="0" y="0"/>
                    <a:pt x="0" y="0"/>
                  </a:cubicBezTo>
                  <a:cubicBezTo>
                    <a:pt x="0" y="0"/>
                    <a:pt x="0" y="0"/>
                    <a:pt x="0" y="0"/>
                  </a:cubicBezTo>
                  <a:cubicBezTo>
                    <a:pt x="2" y="0"/>
                    <a:pt x="3" y="0"/>
                    <a:pt x="4" y="0"/>
                  </a:cubicBezTo>
                  <a:cubicBezTo>
                    <a:pt x="3" y="0"/>
                    <a:pt x="2" y="0"/>
                    <a:pt x="0" y="0"/>
                  </a:cubicBezTo>
                </a:path>
              </a:pathLst>
            </a:custGeom>
            <a:grpFill/>
            <a:ln w="15875">
              <a:solidFill>
                <a:schemeClr val="bg1">
                  <a:lumMod val="85000"/>
                </a:schemeClr>
              </a:solidFill>
            </a:ln>
          </p:spPr>
          <p:txBody>
            <a:bodyPr vert="horz" wrap="square" lIns="91440" tIns="45720" rIns="91440" bIns="45720" numCol="1" anchor="t" anchorCtr="0" compatLnSpc="1">
              <a:prstTxWarp prst="textNoShape">
                <a:avLst/>
              </a:prstTxWarp>
            </a:bodyPr>
            <a:lstStyle/>
            <a:p>
              <a:endParaRPr lang="ja-JP" altLang="en-US">
                <a:ea typeface="CiscoSansJPN Light"/>
              </a:endParaRPr>
            </a:p>
          </p:txBody>
        </p:sp>
        <p:sp>
          <p:nvSpPr>
            <p:cNvPr id="29" name="Freeform 11"/>
            <p:cNvSpPr/>
            <p:nvPr/>
          </p:nvSpPr>
          <p:spPr bwMode="auto">
            <a:xfrm>
              <a:off x="11112456" y="1897135"/>
              <a:ext cx="393744" cy="320533"/>
            </a:xfrm>
            <a:custGeom>
              <a:avLst/>
              <a:gdLst>
                <a:gd name="T0" fmla="*/ 50 w 86"/>
                <a:gd name="T1" fmla="*/ 0 h 71"/>
                <a:gd name="T2" fmla="*/ 50 w 86"/>
                <a:gd name="T3" fmla="*/ 0 h 71"/>
                <a:gd name="T4" fmla="*/ 25 w 86"/>
                <a:gd name="T5" fmla="*/ 10 h 71"/>
                <a:gd name="T6" fmla="*/ 0 w 86"/>
                <a:gd name="T7" fmla="*/ 35 h 71"/>
                <a:gd name="T8" fmla="*/ 25 w 86"/>
                <a:gd name="T9" fmla="*/ 60 h 71"/>
                <a:gd name="T10" fmla="*/ 50 w 86"/>
                <a:gd name="T11" fmla="*/ 71 h 71"/>
                <a:gd name="T12" fmla="*/ 50 w 86"/>
                <a:gd name="T13" fmla="*/ 71 h 71"/>
                <a:gd name="T14" fmla="*/ 52 w 86"/>
                <a:gd name="T15" fmla="*/ 71 h 71"/>
                <a:gd name="T16" fmla="*/ 52 w 86"/>
                <a:gd name="T17" fmla="*/ 71 h 71"/>
                <a:gd name="T18" fmla="*/ 53 w 86"/>
                <a:gd name="T19" fmla="*/ 71 h 71"/>
                <a:gd name="T20" fmla="*/ 53 w 86"/>
                <a:gd name="T21" fmla="*/ 71 h 71"/>
                <a:gd name="T22" fmla="*/ 53 w 86"/>
                <a:gd name="T23" fmla="*/ 71 h 71"/>
                <a:gd name="T24" fmla="*/ 63 w 86"/>
                <a:gd name="T25" fmla="*/ 68 h 71"/>
                <a:gd name="T26" fmla="*/ 63 w 86"/>
                <a:gd name="T27" fmla="*/ 68 h 71"/>
                <a:gd name="T28" fmla="*/ 63 w 86"/>
                <a:gd name="T29" fmla="*/ 68 h 71"/>
                <a:gd name="T30" fmla="*/ 64 w 86"/>
                <a:gd name="T31" fmla="*/ 68 h 71"/>
                <a:gd name="T32" fmla="*/ 64 w 86"/>
                <a:gd name="T33" fmla="*/ 68 h 71"/>
                <a:gd name="T34" fmla="*/ 75 w 86"/>
                <a:gd name="T35" fmla="*/ 61 h 71"/>
                <a:gd name="T36" fmla="*/ 75 w 86"/>
                <a:gd name="T37" fmla="*/ 61 h 71"/>
                <a:gd name="T38" fmla="*/ 75 w 86"/>
                <a:gd name="T39" fmla="*/ 61 h 71"/>
                <a:gd name="T40" fmla="*/ 75 w 86"/>
                <a:gd name="T41" fmla="*/ 61 h 71"/>
                <a:gd name="T42" fmla="*/ 75 w 86"/>
                <a:gd name="T43" fmla="*/ 61 h 71"/>
                <a:gd name="T44" fmla="*/ 75 w 86"/>
                <a:gd name="T45" fmla="*/ 60 h 71"/>
                <a:gd name="T46" fmla="*/ 75 w 86"/>
                <a:gd name="T47" fmla="*/ 60 h 71"/>
                <a:gd name="T48" fmla="*/ 75 w 86"/>
                <a:gd name="T49" fmla="*/ 60 h 71"/>
                <a:gd name="T50" fmla="*/ 75 w 86"/>
                <a:gd name="T51" fmla="*/ 60 h 71"/>
                <a:gd name="T52" fmla="*/ 76 w 86"/>
                <a:gd name="T53" fmla="*/ 60 h 71"/>
                <a:gd name="T54" fmla="*/ 76 w 86"/>
                <a:gd name="T55" fmla="*/ 60 h 71"/>
                <a:gd name="T56" fmla="*/ 76 w 86"/>
                <a:gd name="T57" fmla="*/ 60 h 71"/>
                <a:gd name="T58" fmla="*/ 76 w 86"/>
                <a:gd name="T59" fmla="*/ 60 h 71"/>
                <a:gd name="T60" fmla="*/ 76 w 86"/>
                <a:gd name="T61" fmla="*/ 60 h 71"/>
                <a:gd name="T62" fmla="*/ 76 w 86"/>
                <a:gd name="T63" fmla="*/ 60 h 71"/>
                <a:gd name="T64" fmla="*/ 76 w 86"/>
                <a:gd name="T65" fmla="*/ 60 h 71"/>
                <a:gd name="T66" fmla="*/ 83 w 86"/>
                <a:gd name="T67" fmla="*/ 50 h 71"/>
                <a:gd name="T68" fmla="*/ 83 w 86"/>
                <a:gd name="T69" fmla="*/ 50 h 71"/>
                <a:gd name="T70" fmla="*/ 83 w 86"/>
                <a:gd name="T71" fmla="*/ 50 h 71"/>
                <a:gd name="T72" fmla="*/ 83 w 86"/>
                <a:gd name="T73" fmla="*/ 49 h 71"/>
                <a:gd name="T74" fmla="*/ 83 w 86"/>
                <a:gd name="T75" fmla="*/ 49 h 71"/>
                <a:gd name="T76" fmla="*/ 86 w 86"/>
                <a:gd name="T77" fmla="*/ 35 h 71"/>
                <a:gd name="T78" fmla="*/ 83 w 86"/>
                <a:gd name="T79" fmla="*/ 21 h 71"/>
                <a:gd name="T80" fmla="*/ 82 w 86"/>
                <a:gd name="T81" fmla="*/ 21 h 71"/>
                <a:gd name="T82" fmla="*/ 82 w 86"/>
                <a:gd name="T83" fmla="*/ 21 h 71"/>
                <a:gd name="T84" fmla="*/ 63 w 86"/>
                <a:gd name="T85" fmla="*/ 2 h 71"/>
                <a:gd name="T86" fmla="*/ 63 w 86"/>
                <a:gd name="T87" fmla="*/ 2 h 71"/>
                <a:gd name="T88" fmla="*/ 62 w 86"/>
                <a:gd name="T89" fmla="*/ 2 h 71"/>
                <a:gd name="T90" fmla="*/ 62 w 86"/>
                <a:gd name="T91" fmla="*/ 2 h 71"/>
                <a:gd name="T92" fmla="*/ 62 w 86"/>
                <a:gd name="T93" fmla="*/ 2 h 71"/>
                <a:gd name="T94" fmla="*/ 54 w 86"/>
                <a:gd name="T95" fmla="*/ 0 h 71"/>
                <a:gd name="T96" fmla="*/ 50 w 86"/>
                <a:gd name="T97"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6" h="71">
                  <a:moveTo>
                    <a:pt x="50" y="0"/>
                  </a:moveTo>
                  <a:cubicBezTo>
                    <a:pt x="50" y="0"/>
                    <a:pt x="50" y="0"/>
                    <a:pt x="50" y="0"/>
                  </a:cubicBezTo>
                  <a:cubicBezTo>
                    <a:pt x="41" y="0"/>
                    <a:pt x="32" y="3"/>
                    <a:pt x="25" y="10"/>
                  </a:cubicBezTo>
                  <a:cubicBezTo>
                    <a:pt x="0" y="35"/>
                    <a:pt x="0" y="35"/>
                    <a:pt x="0" y="35"/>
                  </a:cubicBezTo>
                  <a:cubicBezTo>
                    <a:pt x="25" y="60"/>
                    <a:pt x="25" y="60"/>
                    <a:pt x="25" y="60"/>
                  </a:cubicBezTo>
                  <a:cubicBezTo>
                    <a:pt x="32" y="67"/>
                    <a:pt x="41" y="71"/>
                    <a:pt x="50" y="71"/>
                  </a:cubicBezTo>
                  <a:cubicBezTo>
                    <a:pt x="50" y="71"/>
                    <a:pt x="50" y="71"/>
                    <a:pt x="50" y="71"/>
                  </a:cubicBezTo>
                  <a:cubicBezTo>
                    <a:pt x="51" y="71"/>
                    <a:pt x="52" y="71"/>
                    <a:pt x="52" y="71"/>
                  </a:cubicBezTo>
                  <a:cubicBezTo>
                    <a:pt x="52" y="71"/>
                    <a:pt x="52" y="71"/>
                    <a:pt x="52" y="71"/>
                  </a:cubicBezTo>
                  <a:cubicBezTo>
                    <a:pt x="52" y="71"/>
                    <a:pt x="53" y="71"/>
                    <a:pt x="53" y="71"/>
                  </a:cubicBezTo>
                  <a:cubicBezTo>
                    <a:pt x="53" y="71"/>
                    <a:pt x="53" y="71"/>
                    <a:pt x="53" y="71"/>
                  </a:cubicBezTo>
                  <a:cubicBezTo>
                    <a:pt x="53" y="71"/>
                    <a:pt x="53" y="71"/>
                    <a:pt x="53" y="71"/>
                  </a:cubicBezTo>
                  <a:cubicBezTo>
                    <a:pt x="56" y="70"/>
                    <a:pt x="60" y="70"/>
                    <a:pt x="63" y="68"/>
                  </a:cubicBezTo>
                  <a:cubicBezTo>
                    <a:pt x="63" y="68"/>
                    <a:pt x="63" y="68"/>
                    <a:pt x="63" y="68"/>
                  </a:cubicBezTo>
                  <a:cubicBezTo>
                    <a:pt x="63" y="68"/>
                    <a:pt x="63" y="68"/>
                    <a:pt x="63" y="68"/>
                  </a:cubicBezTo>
                  <a:cubicBezTo>
                    <a:pt x="63" y="68"/>
                    <a:pt x="63" y="68"/>
                    <a:pt x="64" y="68"/>
                  </a:cubicBezTo>
                  <a:cubicBezTo>
                    <a:pt x="64" y="68"/>
                    <a:pt x="64" y="68"/>
                    <a:pt x="64" y="68"/>
                  </a:cubicBezTo>
                  <a:cubicBezTo>
                    <a:pt x="68" y="66"/>
                    <a:pt x="72" y="64"/>
                    <a:pt x="75" y="61"/>
                  </a:cubicBezTo>
                  <a:cubicBezTo>
                    <a:pt x="75" y="61"/>
                    <a:pt x="75" y="61"/>
                    <a:pt x="75" y="61"/>
                  </a:cubicBezTo>
                  <a:cubicBezTo>
                    <a:pt x="75" y="61"/>
                    <a:pt x="75" y="61"/>
                    <a:pt x="75" y="61"/>
                  </a:cubicBezTo>
                  <a:cubicBezTo>
                    <a:pt x="75" y="61"/>
                    <a:pt x="75" y="61"/>
                    <a:pt x="75" y="61"/>
                  </a:cubicBezTo>
                  <a:cubicBezTo>
                    <a:pt x="75" y="61"/>
                    <a:pt x="75" y="61"/>
                    <a:pt x="75" y="61"/>
                  </a:cubicBezTo>
                  <a:cubicBezTo>
                    <a:pt x="75" y="61"/>
                    <a:pt x="75" y="61"/>
                    <a:pt x="75" y="60"/>
                  </a:cubicBezTo>
                  <a:cubicBezTo>
                    <a:pt x="75" y="60"/>
                    <a:pt x="75" y="60"/>
                    <a:pt x="75" y="60"/>
                  </a:cubicBezTo>
                  <a:cubicBezTo>
                    <a:pt x="75" y="60"/>
                    <a:pt x="75" y="60"/>
                    <a:pt x="75" y="60"/>
                  </a:cubicBezTo>
                  <a:cubicBezTo>
                    <a:pt x="75" y="60"/>
                    <a:pt x="75" y="60"/>
                    <a:pt x="75" y="60"/>
                  </a:cubicBezTo>
                  <a:cubicBezTo>
                    <a:pt x="75" y="60"/>
                    <a:pt x="75" y="60"/>
                    <a:pt x="76" y="60"/>
                  </a:cubicBezTo>
                  <a:cubicBezTo>
                    <a:pt x="76" y="60"/>
                    <a:pt x="76" y="60"/>
                    <a:pt x="76" y="60"/>
                  </a:cubicBezTo>
                  <a:cubicBezTo>
                    <a:pt x="76" y="60"/>
                    <a:pt x="76" y="60"/>
                    <a:pt x="76" y="60"/>
                  </a:cubicBezTo>
                  <a:cubicBezTo>
                    <a:pt x="76" y="60"/>
                    <a:pt x="76" y="60"/>
                    <a:pt x="76" y="60"/>
                  </a:cubicBezTo>
                  <a:cubicBezTo>
                    <a:pt x="76" y="60"/>
                    <a:pt x="76" y="60"/>
                    <a:pt x="76" y="60"/>
                  </a:cubicBezTo>
                  <a:cubicBezTo>
                    <a:pt x="76" y="60"/>
                    <a:pt x="76" y="60"/>
                    <a:pt x="76" y="60"/>
                  </a:cubicBezTo>
                  <a:cubicBezTo>
                    <a:pt x="76" y="60"/>
                    <a:pt x="76" y="60"/>
                    <a:pt x="76" y="60"/>
                  </a:cubicBezTo>
                  <a:cubicBezTo>
                    <a:pt x="79" y="57"/>
                    <a:pt x="81" y="53"/>
                    <a:pt x="83" y="50"/>
                  </a:cubicBezTo>
                  <a:cubicBezTo>
                    <a:pt x="83" y="50"/>
                    <a:pt x="83" y="50"/>
                    <a:pt x="83" y="50"/>
                  </a:cubicBezTo>
                  <a:cubicBezTo>
                    <a:pt x="83" y="50"/>
                    <a:pt x="83" y="50"/>
                    <a:pt x="83" y="50"/>
                  </a:cubicBezTo>
                  <a:cubicBezTo>
                    <a:pt x="83" y="49"/>
                    <a:pt x="83" y="49"/>
                    <a:pt x="83" y="49"/>
                  </a:cubicBezTo>
                  <a:cubicBezTo>
                    <a:pt x="83" y="49"/>
                    <a:pt x="83" y="49"/>
                    <a:pt x="83" y="49"/>
                  </a:cubicBezTo>
                  <a:cubicBezTo>
                    <a:pt x="85" y="45"/>
                    <a:pt x="86" y="40"/>
                    <a:pt x="86" y="35"/>
                  </a:cubicBezTo>
                  <a:cubicBezTo>
                    <a:pt x="86" y="30"/>
                    <a:pt x="85" y="25"/>
                    <a:pt x="83" y="21"/>
                  </a:cubicBezTo>
                  <a:cubicBezTo>
                    <a:pt x="83" y="21"/>
                    <a:pt x="83" y="21"/>
                    <a:pt x="82" y="21"/>
                  </a:cubicBezTo>
                  <a:cubicBezTo>
                    <a:pt x="82" y="21"/>
                    <a:pt x="82" y="21"/>
                    <a:pt x="82" y="21"/>
                  </a:cubicBezTo>
                  <a:cubicBezTo>
                    <a:pt x="79" y="12"/>
                    <a:pt x="71" y="5"/>
                    <a:pt x="63" y="2"/>
                  </a:cubicBezTo>
                  <a:cubicBezTo>
                    <a:pt x="63" y="2"/>
                    <a:pt x="63" y="2"/>
                    <a:pt x="63" y="2"/>
                  </a:cubicBezTo>
                  <a:cubicBezTo>
                    <a:pt x="62" y="2"/>
                    <a:pt x="62" y="2"/>
                    <a:pt x="62" y="2"/>
                  </a:cubicBezTo>
                  <a:cubicBezTo>
                    <a:pt x="62" y="2"/>
                    <a:pt x="62" y="2"/>
                    <a:pt x="62" y="2"/>
                  </a:cubicBezTo>
                  <a:cubicBezTo>
                    <a:pt x="62" y="2"/>
                    <a:pt x="62" y="2"/>
                    <a:pt x="62" y="2"/>
                  </a:cubicBezTo>
                  <a:cubicBezTo>
                    <a:pt x="59" y="1"/>
                    <a:pt x="57" y="0"/>
                    <a:pt x="54" y="0"/>
                  </a:cubicBezTo>
                  <a:cubicBezTo>
                    <a:pt x="53" y="0"/>
                    <a:pt x="52" y="0"/>
                    <a:pt x="50" y="0"/>
                  </a:cubicBezTo>
                </a:path>
              </a:pathLst>
            </a:custGeom>
            <a:grpFill/>
            <a:ln w="15875">
              <a:solidFill>
                <a:schemeClr val="bg1">
                  <a:lumMod val="85000"/>
                </a:schemeClr>
              </a:solidFill>
            </a:ln>
          </p:spPr>
          <p:txBody>
            <a:bodyPr vert="horz" wrap="square" lIns="91440" tIns="45720" rIns="91440" bIns="45720" numCol="1" anchor="t" anchorCtr="0" compatLnSpc="1">
              <a:prstTxWarp prst="textNoShape">
                <a:avLst/>
              </a:prstTxWarp>
            </a:bodyPr>
            <a:lstStyle/>
            <a:p>
              <a:endParaRPr lang="ja-JP" altLang="en-US">
                <a:ea typeface="CiscoSansJPN Light"/>
              </a:endParaRPr>
            </a:p>
          </p:txBody>
        </p:sp>
      </p:grpSp>
      <p:sp>
        <p:nvSpPr>
          <p:cNvPr id="3" name="Oval 2"/>
          <p:cNvSpPr/>
          <p:nvPr/>
        </p:nvSpPr>
        <p:spPr>
          <a:xfrm>
            <a:off x="1210733" y="1559190"/>
            <a:ext cx="996421" cy="996421"/>
          </a:xfrm>
          <a:prstGeom prst="ellipse">
            <a:avLst/>
          </a:prstGeom>
          <a:solidFill>
            <a:schemeClr val="bg1"/>
          </a:solid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ea typeface="CiscoSansJPN Light"/>
            </a:endParaRPr>
          </a:p>
        </p:txBody>
      </p:sp>
      <p:sp>
        <p:nvSpPr>
          <p:cNvPr id="30" name="Oval 29"/>
          <p:cNvSpPr/>
          <p:nvPr/>
        </p:nvSpPr>
        <p:spPr>
          <a:xfrm>
            <a:off x="2792624" y="1559190"/>
            <a:ext cx="996421" cy="996421"/>
          </a:xfrm>
          <a:prstGeom prst="ellipse">
            <a:avLst/>
          </a:prstGeom>
          <a:solidFill>
            <a:schemeClr val="bg1"/>
          </a:solid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ea typeface="CiscoSansJPN Light"/>
            </a:endParaRPr>
          </a:p>
        </p:txBody>
      </p:sp>
      <p:sp>
        <p:nvSpPr>
          <p:cNvPr id="31" name="Oval 30"/>
          <p:cNvSpPr/>
          <p:nvPr/>
        </p:nvSpPr>
        <p:spPr>
          <a:xfrm>
            <a:off x="4374515" y="1559190"/>
            <a:ext cx="996421" cy="996421"/>
          </a:xfrm>
          <a:prstGeom prst="ellipse">
            <a:avLst/>
          </a:prstGeom>
          <a:solidFill>
            <a:schemeClr val="bg1"/>
          </a:solid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ea typeface="CiscoSansJPN Light"/>
            </a:endParaRPr>
          </a:p>
        </p:txBody>
      </p:sp>
      <p:sp>
        <p:nvSpPr>
          <p:cNvPr id="32" name="Oval 31"/>
          <p:cNvSpPr/>
          <p:nvPr/>
        </p:nvSpPr>
        <p:spPr>
          <a:xfrm>
            <a:off x="5956406" y="1559190"/>
            <a:ext cx="996421" cy="996421"/>
          </a:xfrm>
          <a:prstGeom prst="ellipse">
            <a:avLst/>
          </a:prstGeom>
          <a:solidFill>
            <a:schemeClr val="bg1"/>
          </a:solid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ea typeface="CiscoSansJPN Light"/>
            </a:endParaRPr>
          </a:p>
        </p:txBody>
      </p:sp>
      <p:sp>
        <p:nvSpPr>
          <p:cNvPr id="33" name="Oval 32"/>
          <p:cNvSpPr/>
          <p:nvPr/>
        </p:nvSpPr>
        <p:spPr>
          <a:xfrm>
            <a:off x="7538297" y="1559190"/>
            <a:ext cx="996421" cy="996421"/>
          </a:xfrm>
          <a:prstGeom prst="ellipse">
            <a:avLst/>
          </a:prstGeom>
          <a:solidFill>
            <a:schemeClr val="bg1"/>
          </a:solid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ea typeface="CiscoSansJPN Light"/>
            </a:endParaRPr>
          </a:p>
        </p:txBody>
      </p:sp>
      <p:sp>
        <p:nvSpPr>
          <p:cNvPr id="34" name="Oval 33"/>
          <p:cNvSpPr/>
          <p:nvPr/>
        </p:nvSpPr>
        <p:spPr>
          <a:xfrm>
            <a:off x="9120188" y="1559190"/>
            <a:ext cx="996421" cy="99642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ea typeface="CiscoSansJPN Light"/>
            </a:endParaRPr>
          </a:p>
        </p:txBody>
      </p:sp>
      <p:sp>
        <p:nvSpPr>
          <p:cNvPr id="5" name="TextBox 4"/>
          <p:cNvSpPr txBox="1"/>
          <p:nvPr/>
        </p:nvSpPr>
        <p:spPr>
          <a:xfrm>
            <a:off x="2785942" y="1770220"/>
            <a:ext cx="1008541" cy="518678"/>
          </a:xfrm>
          <a:prstGeom prst="rect">
            <a:avLst/>
          </a:prstGeom>
          <a:noFill/>
        </p:spPr>
        <p:txBody>
          <a:bodyPr wrap="square" rtlCol="0" anchor="ctr">
            <a:spAutoFit/>
          </a:bodyPr>
          <a:lstStyle/>
          <a:p>
            <a:pPr algn="ctr"/>
            <a:r>
              <a:rPr lang="en-US" altLang="ja-JP" sz="2800" smtClean="0">
                <a:solidFill>
                  <a:schemeClr val="accent3"/>
                </a:solidFill>
                <a:ea typeface="CiscoSansJPN Light"/>
              </a:rPr>
              <a:t>02</a:t>
            </a:r>
            <a:endParaRPr lang="en-US" altLang="ja-JP" sz="2800">
              <a:solidFill>
                <a:schemeClr val="accent3"/>
              </a:solidFill>
              <a:ea typeface="CiscoSansJPN Light"/>
            </a:endParaRPr>
          </a:p>
        </p:txBody>
      </p:sp>
      <p:sp>
        <p:nvSpPr>
          <p:cNvPr id="35" name="TextBox 34"/>
          <p:cNvSpPr txBox="1"/>
          <p:nvPr/>
        </p:nvSpPr>
        <p:spPr>
          <a:xfrm>
            <a:off x="1201765" y="1798061"/>
            <a:ext cx="1008541" cy="518678"/>
          </a:xfrm>
          <a:prstGeom prst="rect">
            <a:avLst/>
          </a:prstGeom>
          <a:noFill/>
        </p:spPr>
        <p:txBody>
          <a:bodyPr wrap="square" rtlCol="0" anchor="ctr">
            <a:spAutoFit/>
          </a:bodyPr>
          <a:lstStyle/>
          <a:p>
            <a:pPr algn="ctr"/>
            <a:r>
              <a:rPr lang="en-US" altLang="ja-JP" sz="2800" smtClean="0">
                <a:solidFill>
                  <a:schemeClr val="accent3"/>
                </a:solidFill>
                <a:ea typeface="CiscoSansJPN Light"/>
              </a:rPr>
              <a:t>01</a:t>
            </a:r>
            <a:endParaRPr lang="en-US" altLang="ja-JP" sz="2800">
              <a:solidFill>
                <a:schemeClr val="accent3"/>
              </a:solidFill>
              <a:ea typeface="CiscoSansJPN Light"/>
            </a:endParaRPr>
          </a:p>
        </p:txBody>
      </p:sp>
      <p:sp>
        <p:nvSpPr>
          <p:cNvPr id="36" name="TextBox 35"/>
          <p:cNvSpPr txBox="1"/>
          <p:nvPr/>
        </p:nvSpPr>
        <p:spPr>
          <a:xfrm>
            <a:off x="4366480" y="1801236"/>
            <a:ext cx="1008541" cy="518678"/>
          </a:xfrm>
          <a:prstGeom prst="rect">
            <a:avLst/>
          </a:prstGeom>
          <a:noFill/>
        </p:spPr>
        <p:txBody>
          <a:bodyPr wrap="square" rtlCol="0" anchor="ctr">
            <a:spAutoFit/>
          </a:bodyPr>
          <a:lstStyle/>
          <a:p>
            <a:pPr algn="ctr"/>
            <a:r>
              <a:rPr lang="en-US" altLang="ja-JP" sz="2800" smtClean="0">
                <a:solidFill>
                  <a:schemeClr val="accent3"/>
                </a:solidFill>
                <a:ea typeface="CiscoSansJPN Light"/>
              </a:rPr>
              <a:t>03</a:t>
            </a:r>
            <a:endParaRPr lang="en-US" altLang="ja-JP" sz="2800">
              <a:solidFill>
                <a:schemeClr val="accent3"/>
              </a:solidFill>
              <a:ea typeface="CiscoSansJPN Light"/>
            </a:endParaRPr>
          </a:p>
        </p:txBody>
      </p:sp>
      <p:sp>
        <p:nvSpPr>
          <p:cNvPr id="37" name="TextBox 36"/>
          <p:cNvSpPr txBox="1"/>
          <p:nvPr/>
        </p:nvSpPr>
        <p:spPr>
          <a:xfrm>
            <a:off x="5951565" y="1798061"/>
            <a:ext cx="1008541" cy="518678"/>
          </a:xfrm>
          <a:prstGeom prst="rect">
            <a:avLst/>
          </a:prstGeom>
          <a:noFill/>
        </p:spPr>
        <p:txBody>
          <a:bodyPr wrap="square" rtlCol="0" anchor="ctr">
            <a:spAutoFit/>
          </a:bodyPr>
          <a:lstStyle/>
          <a:p>
            <a:pPr algn="ctr"/>
            <a:r>
              <a:rPr lang="en-US" altLang="ja-JP" sz="2800" smtClean="0">
                <a:solidFill>
                  <a:schemeClr val="accent3"/>
                </a:solidFill>
                <a:ea typeface="CiscoSansJPN Light"/>
              </a:rPr>
              <a:t>04</a:t>
            </a:r>
            <a:endParaRPr lang="en-US" altLang="ja-JP" sz="2800">
              <a:solidFill>
                <a:schemeClr val="accent3"/>
              </a:solidFill>
              <a:ea typeface="CiscoSansJPN Light"/>
            </a:endParaRPr>
          </a:p>
        </p:txBody>
      </p:sp>
      <p:sp>
        <p:nvSpPr>
          <p:cNvPr id="38" name="TextBox 37"/>
          <p:cNvSpPr txBox="1"/>
          <p:nvPr/>
        </p:nvSpPr>
        <p:spPr>
          <a:xfrm>
            <a:off x="7535109" y="1798061"/>
            <a:ext cx="1008541" cy="518678"/>
          </a:xfrm>
          <a:prstGeom prst="rect">
            <a:avLst/>
          </a:prstGeom>
          <a:noFill/>
        </p:spPr>
        <p:txBody>
          <a:bodyPr wrap="square" rtlCol="0" anchor="ctr">
            <a:spAutoFit/>
          </a:bodyPr>
          <a:lstStyle/>
          <a:p>
            <a:pPr algn="ctr"/>
            <a:r>
              <a:rPr lang="en-US" altLang="ja-JP" sz="2800" smtClean="0">
                <a:solidFill>
                  <a:schemeClr val="accent3"/>
                </a:solidFill>
                <a:ea typeface="CiscoSansJPN Light"/>
              </a:rPr>
              <a:t>05</a:t>
            </a:r>
            <a:endParaRPr lang="en-US" altLang="ja-JP" sz="2800">
              <a:solidFill>
                <a:schemeClr val="accent3"/>
              </a:solidFill>
              <a:ea typeface="CiscoSansJPN Light"/>
            </a:endParaRPr>
          </a:p>
        </p:txBody>
      </p:sp>
      <p:sp>
        <p:nvSpPr>
          <p:cNvPr id="39" name="TextBox 38"/>
          <p:cNvSpPr txBox="1"/>
          <p:nvPr/>
        </p:nvSpPr>
        <p:spPr>
          <a:xfrm>
            <a:off x="9127241" y="1798061"/>
            <a:ext cx="1008541" cy="518678"/>
          </a:xfrm>
          <a:prstGeom prst="rect">
            <a:avLst/>
          </a:prstGeom>
          <a:noFill/>
        </p:spPr>
        <p:txBody>
          <a:bodyPr wrap="square" rtlCol="0" anchor="ctr">
            <a:spAutoFit/>
          </a:bodyPr>
          <a:lstStyle/>
          <a:p>
            <a:pPr algn="ctr"/>
            <a:r>
              <a:rPr lang="en-US" altLang="ja-JP" sz="2800" b="1" smtClean="0">
                <a:solidFill>
                  <a:schemeClr val="bg1"/>
                </a:solidFill>
                <a:ea typeface="CiscoSansJPN Bold"/>
              </a:rPr>
              <a:t>06</a:t>
            </a:r>
            <a:endParaRPr lang="en-US" altLang="ja-JP" sz="2800" b="1">
              <a:solidFill>
                <a:schemeClr val="bg1"/>
              </a:solidFill>
              <a:ea typeface="CiscoSansJPN Bold"/>
            </a:endParaRPr>
          </a:p>
        </p:txBody>
      </p:sp>
      <p:sp>
        <p:nvSpPr>
          <p:cNvPr id="41" name="Rectangle 40">
            <a:extLst>
              <a:ext uri="{FF2B5EF4-FFF2-40B4-BE49-F238E27FC236}">
                <a16:creationId xmlns="" xmlns:p14="http://schemas.microsoft.com/office/powerpoint/2010/main" xmlns:p15="http://schemas.microsoft.com/office/powerpoint/2012/main" xmlns:a16="http://schemas.microsoft.com/office/drawing/2014/main" id="{98D30429-3D59-8841-B0B3-D9E00984EA78}"/>
              </a:ext>
            </a:extLst>
          </p:cNvPr>
          <p:cNvSpPr/>
          <p:nvPr/>
        </p:nvSpPr>
        <p:spPr>
          <a:xfrm>
            <a:off x="4089984" y="3212854"/>
            <a:ext cx="7088364" cy="2492990"/>
          </a:xfrm>
          <a:prstGeom prst="rect">
            <a:avLst/>
          </a:prstGeom>
        </p:spPr>
        <p:txBody>
          <a:bodyPr wrap="square" lIns="0" tIns="0" rIns="0" bIns="0" numCol="2" spcCol="180000">
            <a:spAutoFit/>
          </a:bodyPr>
          <a:lstStyle/>
          <a:p>
            <a:pPr>
              <a:spcAft>
                <a:spcPts val="600"/>
              </a:spcAft>
            </a:pPr>
            <a:r>
              <a:rPr lang="ja-JP" altLang="en-US" sz="1600" dirty="0" smtClean="0">
                <a:latin typeface="CiscoSansJPN" pitchFamily="2" charset="-128"/>
                <a:ea typeface="CiscoSansJPN" pitchFamily="2" charset="-128"/>
                <a:cs typeface="CiscoSansJPN" pitchFamily="2" charset="-128"/>
              </a:rPr>
              <a:t>ユーザーとしてのトレーニング</a:t>
            </a:r>
            <a:r>
              <a:rPr lang="ja-JP" altLang="en-US" sz="1600" dirty="0" smtClean="0">
                <a:latin typeface="CiscoSansJPN" pitchFamily="2" charset="-128"/>
                <a:ea typeface="CiscoSansJPN" pitchFamily="2" charset="-128"/>
                <a:cs typeface="CiscoSansJPN" pitchFamily="2" charset="-128"/>
              </a:rPr>
              <a:t>の</a:t>
            </a:r>
            <a:r>
              <a:rPr lang="en-US" altLang="ja-JP" sz="1600" dirty="0" smtClean="0">
                <a:latin typeface="CiscoSansJPN" pitchFamily="2" charset="-128"/>
                <a:ea typeface="CiscoSansJPN" pitchFamily="2" charset="-128"/>
                <a:cs typeface="CiscoSansJPN" pitchFamily="2" charset="-128"/>
              </a:rPr>
              <a:t/>
            </a:r>
            <a:br>
              <a:rPr lang="en-US" altLang="ja-JP" sz="1600" dirty="0" smtClean="0">
                <a:latin typeface="CiscoSansJPN" pitchFamily="2" charset="-128"/>
                <a:ea typeface="CiscoSansJPN" pitchFamily="2" charset="-128"/>
                <a:cs typeface="CiscoSansJPN" pitchFamily="2" charset="-128"/>
              </a:rPr>
            </a:br>
            <a:r>
              <a:rPr lang="ja-JP" altLang="en-US" sz="1600" dirty="0" smtClean="0">
                <a:latin typeface="CiscoSansJPN" pitchFamily="2" charset="-128"/>
                <a:ea typeface="CiscoSansJPN" pitchFamily="2" charset="-128"/>
                <a:cs typeface="CiscoSansJPN" pitchFamily="2" charset="-128"/>
              </a:rPr>
              <a:t>ポ</a:t>
            </a:r>
            <a:r>
              <a:rPr lang="ja-JP" altLang="en-US" sz="1600" dirty="0" smtClean="0">
                <a:latin typeface="CiscoSansJPN" pitchFamily="2" charset="-128"/>
                <a:ea typeface="CiscoSansJPN" pitchFamily="2" charset="-128"/>
                <a:cs typeface="CiscoSansJPN" pitchFamily="2" charset="-128"/>
              </a:rPr>
              <a:t>イント：</a:t>
            </a:r>
          </a:p>
          <a:p>
            <a:pPr marL="171450" indent="-171450">
              <a:spcAft>
                <a:spcPts val="600"/>
              </a:spcAft>
              <a:buFont typeface="Arial"/>
              <a:buChar char="•"/>
            </a:pPr>
            <a:r>
              <a:rPr lang="en-US" altLang="ja-JP" sz="1000" dirty="0" err="1" smtClean="0">
                <a:latin typeface="+mj-lt"/>
                <a:ea typeface="CiscoSansJPN Light"/>
              </a:rPr>
              <a:t>Webex</a:t>
            </a:r>
            <a:r>
              <a:rPr lang="en-US" altLang="ja-JP" sz="1000" dirty="0" smtClean="0">
                <a:latin typeface="+mj-lt"/>
                <a:ea typeface="CiscoSansJPN Light"/>
              </a:rPr>
              <a:t> </a:t>
            </a:r>
            <a:r>
              <a:rPr lang="ja-JP" altLang="en-US" sz="1000" dirty="0" smtClean="0">
                <a:latin typeface="+mj-lt"/>
                <a:ea typeface="CiscoSansJPN Light"/>
              </a:rPr>
              <a:t>とは何か、またどのような機能があるか </a:t>
            </a:r>
          </a:p>
          <a:p>
            <a:pPr marL="171450" indent="-171450">
              <a:spcAft>
                <a:spcPts val="600"/>
              </a:spcAft>
              <a:buFont typeface="Arial"/>
              <a:buChar char="•"/>
            </a:pPr>
            <a:r>
              <a:rPr lang="en-US" altLang="ja-JP" sz="1000" dirty="0" err="1" smtClean="0">
                <a:latin typeface="+mj-lt"/>
                <a:ea typeface="CiscoSansJPN Light"/>
              </a:rPr>
              <a:t>Webex</a:t>
            </a:r>
            <a:r>
              <a:rPr lang="en-US" altLang="ja-JP" sz="1000" dirty="0" smtClean="0">
                <a:latin typeface="+mj-lt"/>
                <a:ea typeface="CiscoSansJPN Light"/>
              </a:rPr>
              <a:t> </a:t>
            </a:r>
            <a:r>
              <a:rPr lang="ja-JP" altLang="en-US" sz="1000" dirty="0" smtClean="0">
                <a:latin typeface="+mj-lt"/>
                <a:ea typeface="CiscoSansJPN Light"/>
              </a:rPr>
              <a:t>を導入する理由</a:t>
            </a:r>
          </a:p>
          <a:p>
            <a:pPr marL="171450" indent="-171450">
              <a:spcAft>
                <a:spcPts val="600"/>
              </a:spcAft>
              <a:buFont typeface="Arial"/>
              <a:buChar char="•"/>
            </a:pPr>
            <a:r>
              <a:rPr lang="en-US" altLang="ja-JP" sz="1000" dirty="0" err="1" smtClean="0">
                <a:latin typeface="+mj-lt"/>
                <a:ea typeface="CiscoSansJPN Light"/>
              </a:rPr>
              <a:t>Webex</a:t>
            </a:r>
            <a:r>
              <a:rPr lang="en-US" altLang="ja-JP" sz="1000" dirty="0" smtClean="0">
                <a:latin typeface="+mj-lt"/>
                <a:ea typeface="CiscoSansJPN Light"/>
              </a:rPr>
              <a:t> </a:t>
            </a:r>
            <a:r>
              <a:rPr lang="ja-JP" altLang="en-US" sz="1000" dirty="0" smtClean="0">
                <a:latin typeface="+mj-lt"/>
                <a:ea typeface="CiscoSansJPN Light"/>
              </a:rPr>
              <a:t>の使用開始方法</a:t>
            </a:r>
          </a:p>
          <a:p>
            <a:pPr marL="171450" indent="-171450">
              <a:spcAft>
                <a:spcPts val="600"/>
              </a:spcAft>
              <a:buFont typeface="Arial"/>
              <a:buChar char="•"/>
            </a:pPr>
            <a:r>
              <a:rPr lang="ja-JP" altLang="en-US" sz="1000" dirty="0" smtClean="0">
                <a:latin typeface="+mj-lt"/>
                <a:ea typeface="CiscoSansJPN Light"/>
              </a:rPr>
              <a:t>習得する必要がある主な機</a:t>
            </a:r>
            <a:r>
              <a:rPr lang="ja-JP" altLang="en-US" sz="1000" dirty="0" smtClean="0">
                <a:latin typeface="+mj-lt"/>
                <a:ea typeface="CiscoSansJPN Light"/>
              </a:rPr>
              <a:t>能</a:t>
            </a:r>
            <a:endParaRPr lang="ja-JP" altLang="en-US" sz="1000" dirty="0" smtClean="0">
              <a:latin typeface="+mj-lt"/>
              <a:ea typeface="CiscoSansJPN Light"/>
            </a:endParaRPr>
          </a:p>
          <a:p>
            <a:pPr marL="171450" indent="-171450">
              <a:spcAft>
                <a:spcPts val="600"/>
              </a:spcAft>
              <a:buFont typeface="Arial"/>
              <a:buChar char="•"/>
            </a:pPr>
            <a:r>
              <a:rPr lang="ja-JP" altLang="en-US" sz="1000" dirty="0" smtClean="0">
                <a:latin typeface="+mj-lt"/>
                <a:ea typeface="CiscoSansJPN Light"/>
              </a:rPr>
              <a:t>学習リソースの場所</a:t>
            </a:r>
            <a:endParaRPr lang="ja-JP" altLang="en-US" sz="1000" dirty="0" smtClean="0">
              <a:ea typeface="CiscoSansJPN Light"/>
            </a:endParaRPr>
          </a:p>
          <a:p>
            <a:pPr>
              <a:spcAft>
                <a:spcPts val="600"/>
              </a:spcAft>
            </a:pPr>
            <a:endParaRPr lang="ja-JP" altLang="en-US" dirty="0" smtClean="0">
              <a:ea typeface="CiscoSansJPN Light"/>
            </a:endParaRPr>
          </a:p>
          <a:p>
            <a:pPr>
              <a:spcAft>
                <a:spcPts val="600"/>
              </a:spcAft>
            </a:pPr>
            <a:endParaRPr lang="ja-JP" altLang="en-US" dirty="0" smtClean="0">
              <a:ea typeface="CiscoSansJPN Light"/>
            </a:endParaRPr>
          </a:p>
          <a:p>
            <a:pPr>
              <a:spcAft>
                <a:spcPts val="600"/>
              </a:spcAft>
            </a:pPr>
            <a:r>
              <a:rPr lang="ja-JP" altLang="en-US" sz="1600" dirty="0" smtClean="0">
                <a:latin typeface="CiscoSansJPN" pitchFamily="2" charset="-128"/>
                <a:ea typeface="CiscoSansJPN" pitchFamily="2" charset="-128"/>
                <a:cs typeface="CiscoSansJPN" pitchFamily="2" charset="-128"/>
              </a:rPr>
              <a:t>技術的なサポートスタッフとしてのトレーニングのポイント：</a:t>
            </a:r>
          </a:p>
          <a:p>
            <a:pPr marL="171450" indent="-171450">
              <a:spcAft>
                <a:spcPts val="600"/>
              </a:spcAft>
              <a:buFont typeface="Arial"/>
              <a:buChar char="•"/>
            </a:pPr>
            <a:r>
              <a:rPr lang="ja-JP" altLang="en-US" sz="1000" dirty="0" smtClean="0">
                <a:latin typeface="+mj-lt"/>
                <a:ea typeface="CiscoSansJPN Light"/>
              </a:rPr>
              <a:t>よくあるトラブルシューティングの事例</a:t>
            </a:r>
          </a:p>
          <a:p>
            <a:pPr marL="171450" indent="-171450">
              <a:spcAft>
                <a:spcPts val="600"/>
              </a:spcAft>
              <a:buFont typeface="Arial"/>
              <a:buChar char="•"/>
            </a:pPr>
            <a:r>
              <a:rPr lang="ja-JP" altLang="en-US" sz="1000" dirty="0" smtClean="0">
                <a:latin typeface="+mj-lt"/>
                <a:ea typeface="CiscoSansJPN Light"/>
              </a:rPr>
              <a:t>合意した </a:t>
            </a:r>
            <a:r>
              <a:rPr lang="en-US" altLang="ja-JP" sz="1000" dirty="0" err="1" smtClean="0">
                <a:latin typeface="+mj-lt"/>
                <a:ea typeface="CiscoSansJPN Light"/>
              </a:rPr>
              <a:t>Webex</a:t>
            </a:r>
            <a:r>
              <a:rPr lang="en-US" altLang="ja-JP" sz="1000" dirty="0" smtClean="0">
                <a:latin typeface="+mj-lt"/>
                <a:ea typeface="CiscoSansJPN Light"/>
              </a:rPr>
              <a:t> </a:t>
            </a:r>
            <a:r>
              <a:rPr lang="ja-JP" altLang="en-US" sz="1000" dirty="0" smtClean="0">
                <a:latin typeface="+mj-lt"/>
                <a:ea typeface="CiscoSansJPN Light"/>
              </a:rPr>
              <a:t>のサポート手</a:t>
            </a:r>
            <a:r>
              <a:rPr lang="ja-JP" altLang="en-US" sz="1000" dirty="0" smtClean="0">
                <a:latin typeface="+mj-lt"/>
                <a:ea typeface="CiscoSansJPN Light"/>
              </a:rPr>
              <a:t>順</a:t>
            </a:r>
            <a:endParaRPr lang="ja-JP" altLang="en-US" sz="1000" dirty="0" smtClean="0">
              <a:latin typeface="+mj-lt"/>
              <a:ea typeface="CiscoSansJPN Light"/>
            </a:endParaRPr>
          </a:p>
          <a:p>
            <a:pPr marL="171450" indent="-171450">
              <a:spcAft>
                <a:spcPts val="600"/>
              </a:spcAft>
              <a:buFont typeface="Arial"/>
              <a:buChar char="•"/>
            </a:pPr>
            <a:r>
              <a:rPr lang="ja-JP" altLang="en-US" sz="1000" dirty="0" smtClean="0">
                <a:latin typeface="+mj-lt"/>
                <a:ea typeface="CiscoSansJPN Light"/>
              </a:rPr>
              <a:t>エスカレーション手</a:t>
            </a:r>
            <a:r>
              <a:rPr lang="ja-JP" altLang="en-US" sz="1000" dirty="0" smtClean="0">
                <a:latin typeface="+mj-lt"/>
                <a:ea typeface="CiscoSansJPN Light"/>
              </a:rPr>
              <a:t>順</a:t>
            </a:r>
            <a:endParaRPr lang="ja-JP" altLang="en-US" sz="1000" dirty="0" smtClean="0">
              <a:latin typeface="+mj-lt"/>
              <a:ea typeface="CiscoSansJPN Light"/>
            </a:endParaRPr>
          </a:p>
          <a:p>
            <a:pPr marL="171450" indent="-171450">
              <a:spcAft>
                <a:spcPts val="600"/>
              </a:spcAft>
              <a:buFont typeface="Arial"/>
              <a:buChar char="•"/>
            </a:pPr>
            <a:r>
              <a:rPr lang="ja-JP" altLang="en-US" sz="1000" dirty="0" smtClean="0">
                <a:latin typeface="+mj-lt"/>
                <a:ea typeface="CiscoSansJPN Light"/>
              </a:rPr>
              <a:t>設定変更のリクエスト方</a:t>
            </a:r>
            <a:r>
              <a:rPr lang="ja-JP" altLang="en-US" sz="1000" dirty="0" smtClean="0">
                <a:latin typeface="+mj-lt"/>
                <a:ea typeface="CiscoSansJPN Light"/>
              </a:rPr>
              <a:t>法</a:t>
            </a:r>
            <a:endParaRPr lang="ja-JP" altLang="en-US" sz="1000" dirty="0" smtClean="0">
              <a:latin typeface="+mj-lt"/>
              <a:ea typeface="CiscoSansJPN Light"/>
            </a:endParaRPr>
          </a:p>
          <a:p>
            <a:pPr marL="171450" indent="-171450">
              <a:spcAft>
                <a:spcPts val="600"/>
              </a:spcAft>
              <a:buFont typeface="Arial"/>
              <a:buChar char="•"/>
            </a:pPr>
            <a:r>
              <a:rPr lang="ja-JP" altLang="en-US" sz="1000" dirty="0" smtClean="0">
                <a:latin typeface="+mj-lt"/>
                <a:ea typeface="CiscoSansJPN Light"/>
              </a:rPr>
              <a:t>作成されたナレッジベース（</a:t>
            </a:r>
            <a:r>
              <a:rPr lang="en-US" altLang="ja-JP" sz="1000" dirty="0" smtClean="0">
                <a:latin typeface="+mj-lt"/>
                <a:ea typeface="CiscoSansJPN Light"/>
              </a:rPr>
              <a:t>KB</a:t>
            </a:r>
            <a:r>
              <a:rPr lang="ja-JP" altLang="en-US" sz="1000" dirty="0" smtClean="0">
                <a:latin typeface="+mj-lt"/>
                <a:ea typeface="CiscoSansJPN Light"/>
              </a:rPr>
              <a:t>）記</a:t>
            </a:r>
            <a:r>
              <a:rPr lang="ja-JP" altLang="en-US" sz="1000" dirty="0" smtClean="0">
                <a:latin typeface="+mj-lt"/>
                <a:ea typeface="CiscoSansJPN Light"/>
              </a:rPr>
              <a:t>事</a:t>
            </a:r>
            <a:endParaRPr lang="ja-JP" altLang="en-US" sz="1000" dirty="0">
              <a:latin typeface="+mj-lt"/>
              <a:ea typeface="CiscoSansJPN Light"/>
            </a:endParaRPr>
          </a:p>
        </p:txBody>
      </p:sp>
      <p:sp>
        <p:nvSpPr>
          <p:cNvPr id="42" name="Rounded Rectangle 41"/>
          <p:cNvSpPr/>
          <p:nvPr/>
        </p:nvSpPr>
        <p:spPr>
          <a:xfrm>
            <a:off x="3884428" y="5188688"/>
            <a:ext cx="5876260" cy="1049079"/>
          </a:xfrm>
          <a:prstGeom prst="roundRect">
            <a:avLst>
              <a:gd name="adj" fmla="val 9394"/>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ea typeface="CiscoSansJPN Light"/>
            </a:endParaRPr>
          </a:p>
        </p:txBody>
      </p:sp>
      <p:sp>
        <p:nvSpPr>
          <p:cNvPr id="7" name="Rectangle 6"/>
          <p:cNvSpPr/>
          <p:nvPr/>
        </p:nvSpPr>
        <p:spPr>
          <a:xfrm>
            <a:off x="3997842" y="5295586"/>
            <a:ext cx="5655082" cy="892552"/>
          </a:xfrm>
          <a:prstGeom prst="rect">
            <a:avLst/>
          </a:prstGeom>
        </p:spPr>
        <p:txBody>
          <a:bodyPr wrap="square">
            <a:spAutoFit/>
          </a:bodyPr>
          <a:lstStyle/>
          <a:p>
            <a:r>
              <a:rPr lang="ja-JP" altLang="en-US" sz="1600" b="1" dirty="0" smtClean="0">
                <a:solidFill>
                  <a:schemeClr val="bg1"/>
                </a:solidFill>
                <a:latin typeface="+mj-lt"/>
                <a:ea typeface="CiscoSansJPN Light"/>
              </a:rPr>
              <a:t>ひとくちメモ</a:t>
            </a:r>
          </a:p>
          <a:p>
            <a:r>
              <a:rPr lang="en-US" altLang="ja-JP" sz="1200" dirty="0" err="1" smtClean="0">
                <a:solidFill>
                  <a:schemeClr val="bg1"/>
                </a:solidFill>
                <a:latin typeface="+mj-lt"/>
                <a:ea typeface="CiscoSansJPN Light"/>
              </a:rPr>
              <a:t>Webex</a:t>
            </a:r>
            <a:r>
              <a:rPr lang="en-US" altLang="ja-JP" sz="1200" dirty="0" smtClean="0">
                <a:solidFill>
                  <a:schemeClr val="bg1"/>
                </a:solidFill>
                <a:latin typeface="+mj-lt"/>
                <a:ea typeface="CiscoSansJPN Light"/>
              </a:rPr>
              <a:t> </a:t>
            </a:r>
            <a:r>
              <a:rPr lang="ja-JP" altLang="en-US" sz="1200" dirty="0" smtClean="0">
                <a:solidFill>
                  <a:schemeClr val="bg1"/>
                </a:solidFill>
                <a:latin typeface="+mj-lt"/>
                <a:ea typeface="CiscoSansJPN Light"/>
              </a:rPr>
              <a:t>は実際に使いながら学ぶのが最適です。フェイスツーフェイスで行</a:t>
            </a:r>
            <a:r>
              <a:rPr lang="ja-JP" altLang="en-US" sz="1200" dirty="0" smtClean="0">
                <a:solidFill>
                  <a:schemeClr val="bg1"/>
                </a:solidFill>
                <a:latin typeface="+mj-lt"/>
                <a:ea typeface="CiscoSansJPN Light"/>
              </a:rPr>
              <a:t>う</a:t>
            </a:r>
            <a:r>
              <a:rPr lang="en-US" altLang="ja-JP" sz="1200" dirty="0" smtClean="0">
                <a:solidFill>
                  <a:schemeClr val="bg1"/>
                </a:solidFill>
                <a:latin typeface="+mj-lt"/>
                <a:ea typeface="CiscoSansJPN Light"/>
              </a:rPr>
              <a:t/>
            </a:r>
            <a:br>
              <a:rPr lang="en-US" altLang="ja-JP" sz="1200" dirty="0" smtClean="0">
                <a:solidFill>
                  <a:schemeClr val="bg1"/>
                </a:solidFill>
                <a:latin typeface="+mj-lt"/>
                <a:ea typeface="CiscoSansJPN Light"/>
              </a:rPr>
            </a:br>
            <a:r>
              <a:rPr lang="ja-JP" altLang="en-US" sz="1200" dirty="0" smtClean="0">
                <a:solidFill>
                  <a:schemeClr val="bg1"/>
                </a:solidFill>
                <a:latin typeface="+mj-lt"/>
                <a:ea typeface="CiscoSansJPN Light"/>
              </a:rPr>
              <a:t>ト</a:t>
            </a:r>
            <a:r>
              <a:rPr lang="ja-JP" altLang="en-US" sz="1200" dirty="0" smtClean="0">
                <a:solidFill>
                  <a:schemeClr val="bg1"/>
                </a:solidFill>
                <a:latin typeface="+mj-lt"/>
                <a:ea typeface="CiscoSansJPN Light"/>
              </a:rPr>
              <a:t>レーニングも必要ですが、できる限り </a:t>
            </a:r>
            <a:r>
              <a:rPr lang="en-US" altLang="ja-JP" sz="1200" dirty="0" err="1" smtClean="0">
                <a:solidFill>
                  <a:schemeClr val="bg1"/>
                </a:solidFill>
                <a:latin typeface="+mj-lt"/>
                <a:ea typeface="CiscoSansJPN Light"/>
              </a:rPr>
              <a:t>Webex</a:t>
            </a:r>
            <a:r>
              <a:rPr lang="en-US" altLang="ja-JP" sz="1200" dirty="0" smtClean="0">
                <a:solidFill>
                  <a:schemeClr val="bg1"/>
                </a:solidFill>
                <a:latin typeface="+mj-lt"/>
                <a:ea typeface="CiscoSansJPN Light"/>
              </a:rPr>
              <a:t> </a:t>
            </a:r>
            <a:r>
              <a:rPr lang="ja-JP" altLang="en-US" sz="1200" dirty="0" smtClean="0">
                <a:solidFill>
                  <a:schemeClr val="bg1"/>
                </a:solidFill>
                <a:latin typeface="+mj-lt"/>
                <a:ea typeface="CiscoSansJPN Light"/>
              </a:rPr>
              <a:t>を介してトレーニングを行ってください。</a:t>
            </a:r>
            <a:endParaRPr lang="ja-JP" altLang="en-US" sz="1200" dirty="0">
              <a:solidFill>
                <a:schemeClr val="bg1"/>
              </a:solidFill>
              <a:latin typeface="+mj-lt"/>
              <a:ea typeface="CiscoSansJPN Light"/>
            </a:endParaRPr>
          </a:p>
        </p:txBody>
      </p:sp>
    </p:spTree>
    <p:extLst>
      <p:ext uri="{BB962C8B-B14F-4D97-AF65-F5344CB8AC3E}">
        <p14:creationId xmlns:p14="http://schemas.microsoft.com/office/powerpoint/2010/main" val="277433059"/>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p14="http://schemas.microsoft.com/office/powerpoint/2010/main" xmlns:p15="http://schemas.microsoft.com/office/powerpoint/2012/main" xmlns:a16="http://schemas.microsoft.com/office/drawing/2014/main" id="{DFF0F1F0-9EE3-E040-81D8-6D9899610689}"/>
              </a:ext>
            </a:extLst>
          </p:cNvPr>
          <p:cNvSpPr>
            <a:spLocks noGrp="1"/>
          </p:cNvSpPr>
          <p:nvPr>
            <p:ph type="title"/>
          </p:nvPr>
        </p:nvSpPr>
        <p:spPr/>
        <p:txBody>
          <a:bodyPr/>
          <a:lstStyle/>
          <a:p>
            <a:r>
              <a:rPr lang="ja-JP" altLang="en-US" smtClean="0">
                <a:ea typeface="CiscoSansJPN Light"/>
              </a:rPr>
              <a:t>最後に</a:t>
            </a:r>
            <a:r>
              <a:rPr lang="en-US" altLang="ja-JP" smtClean="0">
                <a:ea typeface="CiscoSansJPN Light"/>
              </a:rPr>
              <a:t>…</a:t>
            </a:r>
            <a:endParaRPr lang="en-US" altLang="ja-JP">
              <a:ea typeface="CiscoSansJPN Light"/>
            </a:endParaRPr>
          </a:p>
        </p:txBody>
      </p:sp>
      <p:sp>
        <p:nvSpPr>
          <p:cNvPr id="3" name="Content Placeholder 2">
            <a:extLst>
              <a:ext uri="{FF2B5EF4-FFF2-40B4-BE49-F238E27FC236}">
                <a16:creationId xmlns="" xmlns:p14="http://schemas.microsoft.com/office/powerpoint/2010/main" xmlns:p15="http://schemas.microsoft.com/office/powerpoint/2012/main" xmlns:a16="http://schemas.microsoft.com/office/drawing/2014/main" id="{2525947B-0779-804E-9EB4-CDDA41081E16}"/>
              </a:ext>
            </a:extLst>
          </p:cNvPr>
          <p:cNvSpPr>
            <a:spLocks noGrp="1"/>
          </p:cNvSpPr>
          <p:nvPr>
            <p:ph idx="1"/>
          </p:nvPr>
        </p:nvSpPr>
        <p:spPr>
          <a:xfrm>
            <a:off x="3503611" y="2528888"/>
            <a:ext cx="7383463" cy="3113456"/>
          </a:xfrm>
        </p:spPr>
        <p:txBody>
          <a:bodyPr>
            <a:normAutofit lnSpcReduction="10000"/>
          </a:bodyPr>
          <a:lstStyle/>
          <a:p>
            <a:pPr marL="0" indent="0">
              <a:lnSpc>
                <a:spcPct val="100000"/>
              </a:lnSpc>
              <a:spcBef>
                <a:spcPct val="0"/>
              </a:spcBef>
              <a:spcAft>
                <a:spcPts val="1800"/>
              </a:spcAft>
              <a:buNone/>
            </a:pPr>
            <a:r>
              <a:rPr lang="en-US" altLang="ja-JP" sz="1800" dirty="0" smtClean="0">
                <a:solidFill>
                  <a:schemeClr val="tx1"/>
                </a:solidFill>
                <a:latin typeface="+mj-lt"/>
                <a:ea typeface="CiscoSansJPN Light"/>
              </a:rPr>
              <a:t>IT </a:t>
            </a:r>
            <a:r>
              <a:rPr lang="ja-JP" altLang="en-US" sz="1800" dirty="0" smtClean="0">
                <a:solidFill>
                  <a:schemeClr val="tx1"/>
                </a:solidFill>
                <a:latin typeface="+mj-lt"/>
                <a:ea typeface="CiscoSansJPN Light"/>
              </a:rPr>
              <a:t>サポートスタッフ全員の準備が完了したら、一般の従業員に対</a:t>
            </a:r>
            <a:r>
              <a:rPr lang="ja-JP" altLang="en-US" sz="1800" dirty="0" smtClean="0">
                <a:solidFill>
                  <a:schemeClr val="tx1"/>
                </a:solidFill>
                <a:latin typeface="+mj-lt"/>
                <a:ea typeface="CiscoSansJPN Light"/>
              </a:rPr>
              <a:t>し</a:t>
            </a:r>
            <a:r>
              <a:rPr lang="en-US" altLang="ja-JP" sz="1800" dirty="0" smtClean="0">
                <a:solidFill>
                  <a:schemeClr val="tx1"/>
                </a:solidFill>
                <a:latin typeface="+mj-lt"/>
                <a:ea typeface="CiscoSansJPN Light"/>
              </a:rPr>
              <a:t/>
            </a:r>
            <a:br>
              <a:rPr lang="en-US" altLang="ja-JP" sz="1800" dirty="0" smtClean="0">
                <a:solidFill>
                  <a:schemeClr val="tx1"/>
                </a:solidFill>
                <a:latin typeface="+mj-lt"/>
                <a:ea typeface="CiscoSansJPN Light"/>
              </a:rPr>
            </a:br>
            <a:r>
              <a:rPr lang="ja-JP" altLang="en-US" sz="1800" dirty="0" smtClean="0">
                <a:solidFill>
                  <a:schemeClr val="tx1"/>
                </a:solidFill>
                <a:latin typeface="+mj-lt"/>
                <a:ea typeface="CiscoSansJPN Light"/>
              </a:rPr>
              <a:t>て</a:t>
            </a:r>
            <a:r>
              <a:rPr lang="ja-JP" altLang="en-US" sz="1800" dirty="0" smtClean="0">
                <a:solidFill>
                  <a:schemeClr val="tx1"/>
                </a:solidFill>
                <a:latin typeface="+mj-lt"/>
                <a:ea typeface="CiscoSansJPN Light"/>
              </a:rPr>
              <a:t>導入する前に少し時間をとって、学習成果の定着をはかります。</a:t>
            </a:r>
          </a:p>
          <a:p>
            <a:pPr marL="0" indent="0">
              <a:lnSpc>
                <a:spcPct val="100000"/>
              </a:lnSpc>
              <a:spcBef>
                <a:spcPct val="0"/>
              </a:spcBef>
              <a:spcAft>
                <a:spcPts val="1800"/>
              </a:spcAft>
              <a:buNone/>
            </a:pPr>
            <a:r>
              <a:rPr lang="en-US" altLang="ja-JP" sz="1800" dirty="0" smtClean="0">
                <a:solidFill>
                  <a:schemeClr val="tx1"/>
                </a:solidFill>
                <a:latin typeface="+mj-lt"/>
                <a:ea typeface="CiscoSansJPN Light"/>
              </a:rPr>
              <a:t>IT </a:t>
            </a:r>
            <a:r>
              <a:rPr lang="ja-JP" altLang="en-US" sz="1800" dirty="0" smtClean="0">
                <a:solidFill>
                  <a:schemeClr val="tx1"/>
                </a:solidFill>
                <a:latin typeface="+mj-lt"/>
                <a:ea typeface="CiscoSansJPN Light"/>
              </a:rPr>
              <a:t>リーダーとマネージャには、</a:t>
            </a:r>
            <a:r>
              <a:rPr lang="en-US" altLang="ja-JP" sz="1800" dirty="0" err="1" smtClean="0">
                <a:solidFill>
                  <a:schemeClr val="tx1"/>
                </a:solidFill>
                <a:latin typeface="+mj-lt"/>
                <a:ea typeface="CiscoSansJPN Light"/>
              </a:rPr>
              <a:t>Webex</a:t>
            </a:r>
            <a:r>
              <a:rPr lang="en-US" altLang="ja-JP" sz="1800" dirty="0" smtClean="0">
                <a:solidFill>
                  <a:schemeClr val="tx1"/>
                </a:solidFill>
                <a:latin typeface="+mj-lt"/>
                <a:ea typeface="CiscoSansJPN Light"/>
              </a:rPr>
              <a:t> </a:t>
            </a:r>
            <a:r>
              <a:rPr lang="ja-JP" altLang="en-US" sz="1800" dirty="0" smtClean="0">
                <a:solidFill>
                  <a:schemeClr val="tx1"/>
                </a:solidFill>
                <a:latin typeface="+mj-lt"/>
                <a:ea typeface="CiscoSansJPN Light"/>
              </a:rPr>
              <a:t>でミーティングを行うよう</a:t>
            </a:r>
            <a:r>
              <a:rPr lang="ja-JP" altLang="en-US" sz="1800" dirty="0" smtClean="0">
                <a:solidFill>
                  <a:schemeClr val="tx1"/>
                </a:solidFill>
                <a:latin typeface="+mj-lt"/>
                <a:ea typeface="CiscoSansJPN Light"/>
              </a:rPr>
              <a:t>促</a:t>
            </a:r>
            <a:r>
              <a:rPr lang="en-US" altLang="ja-JP" sz="1800" dirty="0" smtClean="0">
                <a:solidFill>
                  <a:schemeClr val="tx1"/>
                </a:solidFill>
                <a:latin typeface="+mj-lt"/>
                <a:ea typeface="CiscoSansJPN Light"/>
              </a:rPr>
              <a:t/>
            </a:r>
            <a:br>
              <a:rPr lang="en-US" altLang="ja-JP" sz="1800" dirty="0" smtClean="0">
                <a:solidFill>
                  <a:schemeClr val="tx1"/>
                </a:solidFill>
                <a:latin typeface="+mj-lt"/>
                <a:ea typeface="CiscoSansJPN Light"/>
              </a:rPr>
            </a:br>
            <a:r>
              <a:rPr lang="ja-JP" altLang="en-US" sz="1800" dirty="0" smtClean="0">
                <a:solidFill>
                  <a:schemeClr val="tx1"/>
                </a:solidFill>
                <a:latin typeface="+mj-lt"/>
                <a:ea typeface="CiscoSansJPN Light"/>
              </a:rPr>
              <a:t>し</a:t>
            </a:r>
            <a:r>
              <a:rPr lang="ja-JP" altLang="en-US" sz="1800" dirty="0" smtClean="0">
                <a:solidFill>
                  <a:schemeClr val="tx1"/>
                </a:solidFill>
                <a:latin typeface="+mj-lt"/>
                <a:ea typeface="CiscoSansJPN Light"/>
              </a:rPr>
              <a:t>、全員が操作に慣れるようにします。</a:t>
            </a:r>
          </a:p>
          <a:p>
            <a:pPr marL="0" indent="0">
              <a:lnSpc>
                <a:spcPct val="100000"/>
              </a:lnSpc>
              <a:spcBef>
                <a:spcPct val="0"/>
              </a:spcBef>
              <a:spcAft>
                <a:spcPts val="1800"/>
              </a:spcAft>
              <a:buNone/>
            </a:pPr>
            <a:r>
              <a:rPr lang="ja-JP" altLang="en-US" sz="1800" dirty="0" smtClean="0">
                <a:solidFill>
                  <a:schemeClr val="tx1"/>
                </a:solidFill>
                <a:latin typeface="+mj-lt"/>
                <a:ea typeface="CiscoSansJPN Light"/>
              </a:rPr>
              <a:t>実際に使ってみたり</a:t>
            </a:r>
            <a:r>
              <a:rPr lang="ja-JP" altLang="en-US" sz="1800" dirty="0">
                <a:solidFill>
                  <a:schemeClr val="tx1"/>
                </a:solidFill>
                <a:latin typeface="+mj-lt"/>
                <a:ea typeface="CiscoSansJPN Light"/>
              </a:rPr>
              <a:t>、試してみたりするよ</a:t>
            </a:r>
            <a:r>
              <a:rPr lang="ja-JP" altLang="en-US" sz="1800" dirty="0" smtClean="0">
                <a:solidFill>
                  <a:schemeClr val="tx1"/>
                </a:solidFill>
                <a:latin typeface="+mj-lt"/>
                <a:ea typeface="CiscoSansJPN Light"/>
              </a:rPr>
              <a:t>うすすめて、</a:t>
            </a:r>
            <a:r>
              <a:rPr lang="en-US" altLang="ja-JP" sz="1800" dirty="0" err="1" smtClean="0">
                <a:solidFill>
                  <a:schemeClr val="tx1"/>
                </a:solidFill>
                <a:latin typeface="+mj-lt"/>
                <a:ea typeface="CiscoSansJPN Light"/>
              </a:rPr>
              <a:t>Webex</a:t>
            </a:r>
            <a:r>
              <a:rPr lang="en-US" altLang="ja-JP" sz="1800" dirty="0" smtClean="0">
                <a:solidFill>
                  <a:schemeClr val="tx1"/>
                </a:solidFill>
                <a:latin typeface="+mj-lt"/>
                <a:ea typeface="CiscoSansJPN Light"/>
              </a:rPr>
              <a:t> </a:t>
            </a:r>
            <a:r>
              <a:rPr lang="ja-JP" altLang="en-US" sz="1800" dirty="0" smtClean="0">
                <a:solidFill>
                  <a:schemeClr val="tx1"/>
                </a:solidFill>
                <a:latin typeface="+mj-lt"/>
                <a:ea typeface="CiscoSansJPN Light"/>
              </a:rPr>
              <a:t>を使いこなせるようになってもらいましょう。</a:t>
            </a:r>
            <a:r>
              <a:rPr lang="en-US" altLang="ja-JP" sz="1800" dirty="0" smtClean="0">
                <a:solidFill>
                  <a:schemeClr val="tx1"/>
                </a:solidFill>
                <a:latin typeface="+mj-lt"/>
                <a:ea typeface="CiscoSansJPN Light"/>
              </a:rPr>
              <a:t>IT </a:t>
            </a:r>
            <a:r>
              <a:rPr lang="ja-JP" altLang="en-US" sz="1800" dirty="0" smtClean="0">
                <a:solidFill>
                  <a:schemeClr val="tx1"/>
                </a:solidFill>
                <a:latin typeface="+mj-lt"/>
                <a:ea typeface="CiscoSansJPN Light"/>
              </a:rPr>
              <a:t>サポートスタッフは、ユーザーが直面するであろう状況を正確に理解する必要があります。</a:t>
            </a:r>
          </a:p>
          <a:p>
            <a:pPr marL="0" indent="0">
              <a:lnSpc>
                <a:spcPct val="100000"/>
              </a:lnSpc>
              <a:spcBef>
                <a:spcPct val="0"/>
              </a:spcBef>
              <a:spcAft>
                <a:spcPts val="1800"/>
              </a:spcAft>
              <a:buNone/>
            </a:pPr>
            <a:r>
              <a:rPr lang="ja-JP" altLang="en-US" sz="1800" dirty="0" smtClean="0">
                <a:solidFill>
                  <a:schemeClr val="tx1"/>
                </a:solidFill>
                <a:latin typeface="+mj-lt"/>
                <a:ea typeface="CiscoSansJPN Light"/>
              </a:rPr>
              <a:t>フィードバックや質問、問題の報告を促せば、導入前に問題を解</a:t>
            </a:r>
            <a:r>
              <a:rPr lang="ja-JP" altLang="en-US" sz="1800" dirty="0" smtClean="0">
                <a:solidFill>
                  <a:schemeClr val="tx1"/>
                </a:solidFill>
                <a:latin typeface="+mj-lt"/>
                <a:ea typeface="CiscoSansJPN Light"/>
              </a:rPr>
              <a:t>決</a:t>
            </a:r>
            <a:r>
              <a:rPr lang="en-US" altLang="ja-JP" sz="1800" dirty="0" smtClean="0">
                <a:solidFill>
                  <a:schemeClr val="tx1"/>
                </a:solidFill>
                <a:latin typeface="+mj-lt"/>
                <a:ea typeface="CiscoSansJPN Light"/>
              </a:rPr>
              <a:t/>
            </a:r>
            <a:br>
              <a:rPr lang="en-US" altLang="ja-JP" sz="1800" dirty="0" smtClean="0">
                <a:solidFill>
                  <a:schemeClr val="tx1"/>
                </a:solidFill>
                <a:latin typeface="+mj-lt"/>
                <a:ea typeface="CiscoSansJPN Light"/>
              </a:rPr>
            </a:br>
            <a:r>
              <a:rPr lang="ja-JP" altLang="en-US" sz="1800" dirty="0" smtClean="0">
                <a:solidFill>
                  <a:schemeClr val="tx1"/>
                </a:solidFill>
                <a:latin typeface="+mj-lt"/>
                <a:ea typeface="CiscoSansJPN Light"/>
              </a:rPr>
              <a:t>で</a:t>
            </a:r>
            <a:r>
              <a:rPr lang="ja-JP" altLang="en-US" sz="1800" dirty="0" smtClean="0">
                <a:solidFill>
                  <a:schemeClr val="tx1"/>
                </a:solidFill>
                <a:latin typeface="+mj-lt"/>
                <a:ea typeface="CiscoSansJPN Light"/>
              </a:rPr>
              <a:t>きます。</a:t>
            </a:r>
            <a:endParaRPr lang="ja-JP" altLang="en-US" sz="1800" dirty="0">
              <a:solidFill>
                <a:schemeClr val="tx1"/>
              </a:solidFill>
              <a:latin typeface="+mj-lt"/>
              <a:ea typeface="CiscoSansJPN Light"/>
            </a:endParaRPr>
          </a:p>
        </p:txBody>
      </p:sp>
      <p:sp>
        <p:nvSpPr>
          <p:cNvPr id="4" name="Rounded Rectangle 3"/>
          <p:cNvSpPr/>
          <p:nvPr/>
        </p:nvSpPr>
        <p:spPr>
          <a:xfrm>
            <a:off x="685800" y="1700213"/>
            <a:ext cx="10820400" cy="4395787"/>
          </a:xfrm>
          <a:prstGeom prst="roundRect">
            <a:avLst>
              <a:gd name="adj" fmla="val 939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ea typeface="CiscoSansJPN Light"/>
            </a:endParaRPr>
          </a:p>
        </p:txBody>
      </p:sp>
      <p:pic>
        <p:nvPicPr>
          <p:cNvPr id="7" name="Picture 6"/>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184645" y="2528888"/>
            <a:ext cx="1890879" cy="1890879"/>
          </a:xfrm>
          <a:prstGeom prst="rect">
            <a:avLst/>
          </a:prstGeom>
        </p:spPr>
      </p:pic>
    </p:spTree>
    <p:extLst>
      <p:ext uri="{BB962C8B-B14F-4D97-AF65-F5344CB8AC3E}">
        <p14:creationId xmlns:p14="http://schemas.microsoft.com/office/powerpoint/2010/main" val="1672390676"/>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p14="http://schemas.microsoft.com/office/powerpoint/2010/main" xmlns:p15="http://schemas.microsoft.com/office/powerpoint/2012/main" xmlns:a16="http://schemas.microsoft.com/office/drawing/2014/main" id="{DFF0F1F0-9EE3-E040-81D8-6D9899610689}"/>
              </a:ext>
            </a:extLst>
          </p:cNvPr>
          <p:cNvSpPr>
            <a:spLocks noGrp="1"/>
          </p:cNvSpPr>
          <p:nvPr>
            <p:ph type="title"/>
          </p:nvPr>
        </p:nvSpPr>
        <p:spPr/>
        <p:txBody>
          <a:bodyPr/>
          <a:lstStyle/>
          <a:p>
            <a:r>
              <a:rPr lang="ja-JP" altLang="en-US" smtClean="0">
                <a:ea typeface="CiscoSansJPN Light"/>
              </a:rPr>
              <a:t>トラブルシューティングの基本</a:t>
            </a:r>
            <a:endParaRPr lang="ja-JP" altLang="en-US">
              <a:ea typeface="CiscoSansJPN Light"/>
            </a:endParaRPr>
          </a:p>
        </p:txBody>
      </p:sp>
      <p:graphicFrame>
        <p:nvGraphicFramePr>
          <p:cNvPr id="6" name="Table 5"/>
          <p:cNvGraphicFramePr>
            <a:graphicFrameLocks noGrp="1"/>
          </p:cNvGraphicFramePr>
          <p:nvPr>
            <p:extLst>
              <p:ext uri="{D42A27DB-BD31-4B8C-83A1-F6EECF244321}">
                <p14:modId xmlns:p14="http://schemas.microsoft.com/office/powerpoint/2010/main" val="3258836486"/>
              </p:ext>
            </p:extLst>
          </p:nvPr>
        </p:nvGraphicFramePr>
        <p:xfrm>
          <a:off x="685800" y="1488147"/>
          <a:ext cx="10836000" cy="4712172"/>
        </p:xfrm>
        <a:graphic>
          <a:graphicData uri="http://schemas.openxmlformats.org/drawingml/2006/table">
            <a:tbl>
              <a:tblPr firstRow="1" bandRow="1">
                <a:tableStyleId>{5C22544A-7EE6-4342-B048-85BDC9FD1C3A}</a:tableStyleId>
              </a:tblPr>
              <a:tblGrid>
                <a:gridCol w="1525772">
                  <a:extLst>
                    <a:ext uri="{9D8B030D-6E8A-4147-A177-3AD203B41FA5}">
                      <a16:colId xmlns="" xmlns:p14="http://schemas.microsoft.com/office/powerpoint/2010/main" xmlns:p15="http://schemas.microsoft.com/office/powerpoint/2012/main" xmlns:a16="http://schemas.microsoft.com/office/drawing/2014/main" val="20000"/>
                    </a:ext>
                  </a:extLst>
                </a:gridCol>
                <a:gridCol w="2480930">
                  <a:extLst>
                    <a:ext uri="{9D8B030D-6E8A-4147-A177-3AD203B41FA5}">
                      <a16:colId xmlns="" xmlns:p14="http://schemas.microsoft.com/office/powerpoint/2010/main" xmlns:p15="http://schemas.microsoft.com/office/powerpoint/2012/main" xmlns:a16="http://schemas.microsoft.com/office/drawing/2014/main" val="20001"/>
                    </a:ext>
                  </a:extLst>
                </a:gridCol>
                <a:gridCol w="6829298">
                  <a:extLst>
                    <a:ext uri="{9D8B030D-6E8A-4147-A177-3AD203B41FA5}">
                      <a16:colId xmlns="" xmlns:p14="http://schemas.microsoft.com/office/powerpoint/2010/main" xmlns:p15="http://schemas.microsoft.com/office/powerpoint/2012/main" xmlns:a16="http://schemas.microsoft.com/office/drawing/2014/main" val="20002"/>
                    </a:ext>
                  </a:extLst>
                </a:gridCol>
              </a:tblGrid>
              <a:tr h="0">
                <a:tc gridSpan="3">
                  <a:txBody>
                    <a:bodyPr/>
                    <a:lstStyle/>
                    <a:p>
                      <a:pPr marL="0" marR="0" indent="0" algn="l" defTabSz="914400" rtl="0" eaLnBrk="1" fontAlgn="auto" latinLnBrk="0" hangingPunct="1">
                        <a:lnSpc>
                          <a:spcPct val="100000"/>
                        </a:lnSpc>
                        <a:spcBef>
                          <a:spcPct val="0"/>
                        </a:spcBef>
                        <a:spcAft>
                          <a:spcPts val="1200"/>
                        </a:spcAft>
                        <a:buClrTx/>
                        <a:buSzTx/>
                        <a:buFont typeface="Arial"/>
                        <a:buNone/>
                        <a:defRPr/>
                      </a:pPr>
                      <a:r>
                        <a:rPr lang="en-US" altLang="ja-JP" sz="1800" b="1" baseline="0" noProof="0" dirty="0" err="1" smtClean="0">
                          <a:solidFill>
                            <a:schemeClr val="bg1"/>
                          </a:solidFill>
                          <a:latin typeface="+mj-lt"/>
                          <a:ea typeface="CiscoSansJPN Light" pitchFamily="2" charset="-128"/>
                          <a:cs typeface="Arial"/>
                        </a:rPr>
                        <a:t>Webex</a:t>
                      </a:r>
                      <a:r>
                        <a:rPr lang="ja-JP" altLang="en-US" sz="1800" b="1" baseline="0" noProof="0" dirty="0" smtClean="0">
                          <a:solidFill>
                            <a:schemeClr val="bg1"/>
                          </a:solidFill>
                          <a:latin typeface="+mj-lt"/>
                          <a:ea typeface="CiscoSansJPN Light" pitchFamily="2" charset="-128"/>
                          <a:cs typeface="Arial"/>
                        </a:rPr>
                        <a:t> サポートコールで使用する、</a:t>
                      </a:r>
                      <a:r>
                        <a:rPr lang="en-US" altLang="ja-JP" sz="1800" b="1" baseline="0" noProof="0" dirty="0" smtClean="0">
                          <a:solidFill>
                            <a:schemeClr val="bg1"/>
                          </a:solidFill>
                          <a:latin typeface="+mj-lt"/>
                          <a:ea typeface="CiscoSansJPN Light" pitchFamily="2" charset="-128"/>
                          <a:cs typeface="Arial"/>
                        </a:rPr>
                        <a:t>3 </a:t>
                      </a:r>
                      <a:r>
                        <a:rPr lang="ja-JP" altLang="en-US" sz="1800" b="1" baseline="0" noProof="0" dirty="0" smtClean="0">
                          <a:solidFill>
                            <a:schemeClr val="bg1"/>
                          </a:solidFill>
                          <a:latin typeface="+mj-lt"/>
                          <a:ea typeface="CiscoSansJPN Light" pitchFamily="2" charset="-128"/>
                          <a:cs typeface="Arial"/>
                        </a:rPr>
                        <a:t>段階別の主な質問。</a:t>
                      </a:r>
                      <a:endParaRPr lang="ja-JP" altLang="en-US" sz="1800" b="1" baseline="0" noProof="0" dirty="0">
                        <a:solidFill>
                          <a:schemeClr val="bg1"/>
                        </a:solidFill>
                        <a:latin typeface="+mj-lt"/>
                        <a:ea typeface="CiscoSansJPN Light" pitchFamily="2" charset="-128"/>
                        <a:cs typeface="Arial"/>
                      </a:endParaRPr>
                    </a:p>
                  </a:txBody>
                  <a:tcPr marL="209160" marR="209160" marT="209160" marB="209160" anchor="ct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chemeClr val="accent1"/>
                    </a:solidFill>
                  </a:tcPr>
                </a:tc>
                <a:tc hMerge="1">
                  <a:txBody>
                    <a:bodyPr/>
                    <a:lstStyle/>
                    <a:p>
                      <a:endParaRPr lang="en-US"/>
                    </a:p>
                  </a:txBody>
                  <a:tcPr/>
                </a:tc>
                <a:tc hMerge="1">
                  <a:txBody>
                    <a:bodyPr/>
                    <a:lstStyle/>
                    <a:p>
                      <a:endParaRPr lang="en-US"/>
                    </a:p>
                  </a:txBody>
                  <a:tcPr>
                    <a:lnL w="19050" cap="flat" cmpd="sng" algn="ctr">
                      <a:solidFill>
                        <a:schemeClr val="accent2"/>
                      </a:solidFill>
                      <a:prstDash val="solid"/>
                      <a:round/>
                      <a:headEnd type="none" w="med" len="med"/>
                      <a:tailEnd type="none" w="med" len="med"/>
                    </a:lnL>
                    <a:lnR w="19050" cap="flat" cmpd="sng" algn="ctr">
                      <a:solidFill>
                        <a:schemeClr val="accent2"/>
                      </a:solidFill>
                      <a:prstDash val="solid"/>
                      <a:round/>
                      <a:headEnd type="none" w="med" len="med"/>
                      <a:tailEnd type="none" w="med" len="med"/>
                    </a:lnR>
                    <a:lnT w="19050" cap="flat" cmpd="sng" algn="ctr">
                      <a:solidFill>
                        <a:schemeClr val="accent2"/>
                      </a:solidFill>
                      <a:prstDash val="solid"/>
                      <a:round/>
                      <a:headEnd type="none" w="med" len="med"/>
                      <a:tailEnd type="none" w="med" len="med"/>
                    </a:lnT>
                    <a:lnB w="19050" cap="flat" cmpd="sng" algn="ctr">
                      <a:solidFill>
                        <a:schemeClr val="accent2"/>
                      </a:solidFill>
                      <a:prstDash val="solid"/>
                      <a:round/>
                      <a:headEnd type="none" w="med" len="med"/>
                      <a:tailEnd type="none" w="med" len="med"/>
                    </a:lnB>
                    <a:solidFill>
                      <a:schemeClr val="bg1"/>
                    </a:solidFill>
                  </a:tcPr>
                </a:tc>
                <a:extLst>
                  <a:ext uri="{0D108BD9-81ED-4DB2-BD59-A6C34878D82A}">
                    <a16:rowId xmlns="" xmlns:p14="http://schemas.microsoft.com/office/powerpoint/2010/main" xmlns:p15="http://schemas.microsoft.com/office/powerpoint/2012/main" xmlns:a16="http://schemas.microsoft.com/office/drawing/2014/main" val="10000"/>
                  </a:ext>
                </a:extLst>
              </a:tr>
              <a:tr h="0">
                <a:tc>
                  <a:txBody>
                    <a:bodyPr/>
                    <a:lstStyle/>
                    <a:p>
                      <a:pPr marL="0" marR="0" indent="0" algn="l" defTabSz="914400" rtl="0" eaLnBrk="1" fontAlgn="auto" latinLnBrk="0" hangingPunct="1">
                        <a:lnSpc>
                          <a:spcPct val="100000"/>
                        </a:lnSpc>
                        <a:spcBef>
                          <a:spcPct val="0"/>
                        </a:spcBef>
                        <a:spcAft>
                          <a:spcPts val="1200"/>
                        </a:spcAft>
                        <a:buClrTx/>
                        <a:buSzTx/>
                        <a:buFont typeface="Arial"/>
                        <a:buNone/>
                        <a:defRPr/>
                      </a:pPr>
                      <a:r>
                        <a:rPr lang="ja-JP" altLang="en-US" sz="1800" b="0" baseline="0" noProof="0" dirty="0" smtClean="0">
                          <a:solidFill>
                            <a:schemeClr val="accent1"/>
                          </a:solidFill>
                          <a:latin typeface="+mn-lt"/>
                          <a:ea typeface="CiscoSansJPN" pitchFamily="2" charset="-128"/>
                          <a:cs typeface="Arial"/>
                        </a:rPr>
                        <a:t>特定</a:t>
                      </a:r>
                      <a:endParaRPr lang="ja-JP" altLang="en-US" sz="1800" b="0" baseline="0" noProof="0" dirty="0">
                        <a:solidFill>
                          <a:schemeClr val="accent1"/>
                        </a:solidFill>
                        <a:latin typeface="+mn-lt"/>
                        <a:ea typeface="CiscoSansJPN" pitchFamily="2" charset="-128"/>
                        <a:cs typeface="Arial"/>
                      </a:endParaRPr>
                    </a:p>
                  </a:txBody>
                  <a:tcPr marL="209160" marR="209160" marT="209160" marB="209160" anchor="ctr">
                    <a:lnL w="28575" cap="flat" cmpd="sng" algn="ctr">
                      <a:solidFill>
                        <a:schemeClr val="accent1"/>
                      </a:solidFill>
                      <a:prstDash val="solid"/>
                      <a:round/>
                      <a:headEnd type="none" w="med" len="med"/>
                      <a:tailEnd type="none" w="med" len="med"/>
                    </a:lnL>
                    <a:lnR w="19050" cap="flat" cmpd="sng" algn="ctr">
                      <a:solidFill>
                        <a:schemeClr val="accent1"/>
                      </a:solidFill>
                      <a:prstDash val="sysDot"/>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chemeClr val="bg1"/>
                    </a:solidFill>
                  </a:tcPr>
                </a:tc>
                <a:tc>
                  <a:txBody>
                    <a:bodyPr/>
                    <a:lstStyle/>
                    <a:p>
                      <a:pPr marL="57150" indent="-342900" defTabSz="1219170">
                        <a:lnSpc>
                          <a:spcPct val="100000"/>
                        </a:lnSpc>
                        <a:spcBef>
                          <a:spcPct val="0"/>
                        </a:spcBef>
                        <a:spcAft>
                          <a:spcPts val="1200"/>
                        </a:spcAft>
                        <a:buFont typeface="+mj-lt"/>
                        <a:buAutoNum type="arabicPeriod"/>
                        <a:tabLst>
                          <a:tab pos="303946" algn="l"/>
                        </a:tabLst>
                      </a:pPr>
                      <a:r>
                        <a:rPr lang="ja-JP" altLang="en-US" sz="1400" baseline="0" noProof="0" dirty="0" smtClean="0">
                          <a:solidFill>
                            <a:schemeClr val="tx1"/>
                          </a:solidFill>
                          <a:latin typeface="+mj-lt"/>
                          <a:ea typeface="CiscoSansJPN Light" pitchFamily="2" charset="-128"/>
                          <a:cs typeface="Arial"/>
                        </a:rPr>
                        <a:t>ブラウザ</a:t>
                      </a:r>
                    </a:p>
                    <a:p>
                      <a:pPr marL="57150" indent="-342900" defTabSz="1219170">
                        <a:lnSpc>
                          <a:spcPct val="100000"/>
                        </a:lnSpc>
                        <a:spcBef>
                          <a:spcPct val="0"/>
                        </a:spcBef>
                        <a:spcAft>
                          <a:spcPts val="1200"/>
                        </a:spcAft>
                        <a:buFont typeface="+mj-lt"/>
                        <a:buAutoNum type="arabicPeriod"/>
                        <a:tabLst>
                          <a:tab pos="303946" algn="l"/>
                        </a:tabLst>
                      </a:pPr>
                      <a:r>
                        <a:rPr lang="ja-JP" altLang="en-US" sz="1400" baseline="0" noProof="0" dirty="0" smtClean="0">
                          <a:solidFill>
                            <a:schemeClr val="tx1"/>
                          </a:solidFill>
                          <a:latin typeface="+mj-lt"/>
                          <a:ea typeface="CiscoSansJPN Light" pitchFamily="2" charset="-128"/>
                          <a:cs typeface="Arial"/>
                        </a:rPr>
                        <a:t>コンピューター</a:t>
                      </a:r>
                    </a:p>
                    <a:p>
                      <a:pPr marL="57150" indent="-342900" defTabSz="1219170">
                        <a:lnSpc>
                          <a:spcPct val="100000"/>
                        </a:lnSpc>
                        <a:spcBef>
                          <a:spcPct val="0"/>
                        </a:spcBef>
                        <a:spcAft>
                          <a:spcPts val="1200"/>
                        </a:spcAft>
                        <a:buFont typeface="+mj-lt"/>
                        <a:buAutoNum type="arabicPeriod"/>
                        <a:tabLst>
                          <a:tab pos="303946" algn="l"/>
                        </a:tabLst>
                      </a:pPr>
                      <a:r>
                        <a:rPr lang="ja-JP" altLang="en-US" sz="1400" baseline="0" noProof="0" dirty="0" smtClean="0">
                          <a:solidFill>
                            <a:schemeClr val="tx1"/>
                          </a:solidFill>
                          <a:latin typeface="+mj-lt"/>
                          <a:ea typeface="CiscoSansJPN Light" pitchFamily="2" charset="-128"/>
                          <a:cs typeface="Arial"/>
                        </a:rPr>
                        <a:t>ネットワーク</a:t>
                      </a:r>
                      <a:endParaRPr lang="ja-JP" altLang="en-US" sz="1400" baseline="0" noProof="0" dirty="0">
                        <a:solidFill>
                          <a:schemeClr val="tx1"/>
                        </a:solidFill>
                        <a:latin typeface="+mj-lt"/>
                        <a:ea typeface="CiscoSansJPN Light" pitchFamily="2" charset="-128"/>
                        <a:cs typeface="Arial"/>
                      </a:endParaRPr>
                    </a:p>
                  </a:txBody>
                  <a:tcPr marL="209160" marR="209160" marT="209160" marB="209160" anchor="ctr">
                    <a:lnL w="19050" cap="flat" cmpd="sng" algn="ctr">
                      <a:solidFill>
                        <a:schemeClr val="accent1"/>
                      </a:solidFill>
                      <a:prstDash val="sysDot"/>
                      <a:round/>
                      <a:headEnd type="none" w="med" len="med"/>
                      <a:tailEnd type="none" w="med" len="med"/>
                    </a:lnL>
                    <a:lnR w="19050" cap="flat" cmpd="sng" algn="ctr">
                      <a:solidFill>
                        <a:schemeClr val="accent1"/>
                      </a:solidFill>
                      <a:prstDash val="sysDot"/>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chemeClr val="bg1"/>
                    </a:solidFill>
                  </a:tcPr>
                </a:tc>
                <a:tc rowSpan="3">
                  <a:txBody>
                    <a:bodyPr/>
                    <a:lstStyle/>
                    <a:p>
                      <a:pPr marL="342900" indent="-342900" algn="l" defTabSz="1219170" rtl="0" eaLnBrk="1" latinLnBrk="0" hangingPunct="1">
                        <a:lnSpc>
                          <a:spcPct val="95000"/>
                        </a:lnSpc>
                        <a:spcBef>
                          <a:spcPct val="0"/>
                        </a:spcBef>
                        <a:spcAft>
                          <a:spcPts val="1200"/>
                        </a:spcAft>
                        <a:buClr>
                          <a:srgbClr val="39393A"/>
                        </a:buClr>
                        <a:buFont typeface="Arial"/>
                        <a:buChar char="•"/>
                        <a:tabLst>
                          <a:tab pos="314105" algn="l"/>
                        </a:tabLst>
                      </a:pPr>
                      <a:r>
                        <a:rPr lang="ja-JP" altLang="en-US" sz="1400" baseline="0" noProof="0" dirty="0" smtClean="0">
                          <a:solidFill>
                            <a:schemeClr val="tx1"/>
                          </a:solidFill>
                          <a:latin typeface="+mj-lt"/>
                          <a:ea typeface="CiscoSansJPN Light" pitchFamily="2" charset="-128"/>
                          <a:cs typeface="Arial"/>
                        </a:rPr>
                        <a:t>ユーザーが使用しているオペレーションシステムとブラウザは何か</a:t>
                      </a:r>
                    </a:p>
                    <a:p>
                      <a:pPr marL="342900" indent="-342900" algn="l" defTabSz="1219170" rtl="0" eaLnBrk="1" latinLnBrk="0" hangingPunct="1">
                        <a:lnSpc>
                          <a:spcPct val="95000"/>
                        </a:lnSpc>
                        <a:spcBef>
                          <a:spcPct val="0"/>
                        </a:spcBef>
                        <a:spcAft>
                          <a:spcPts val="1200"/>
                        </a:spcAft>
                        <a:buClr>
                          <a:srgbClr val="39393A"/>
                        </a:buClr>
                        <a:buFont typeface="Arial"/>
                        <a:buChar char="•"/>
                        <a:tabLst>
                          <a:tab pos="314105" algn="l"/>
                        </a:tabLst>
                      </a:pPr>
                      <a:r>
                        <a:rPr lang="ja-JP" altLang="en-US" sz="1400" baseline="0" noProof="0" dirty="0" smtClean="0">
                          <a:solidFill>
                            <a:schemeClr val="tx1"/>
                          </a:solidFill>
                          <a:latin typeface="+mj-lt"/>
                          <a:ea typeface="CiscoSansJPN Light" pitchFamily="2" charset="-128"/>
                          <a:cs typeface="Arial"/>
                        </a:rPr>
                        <a:t>ユーザーが直面している具体的な問題は何か</a:t>
                      </a:r>
                    </a:p>
                    <a:p>
                      <a:pPr marL="342900" indent="-342900" algn="l" defTabSz="1219170" rtl="0" eaLnBrk="1" latinLnBrk="0" hangingPunct="1">
                        <a:lnSpc>
                          <a:spcPct val="95000"/>
                        </a:lnSpc>
                        <a:spcBef>
                          <a:spcPct val="0"/>
                        </a:spcBef>
                        <a:spcAft>
                          <a:spcPts val="1200"/>
                        </a:spcAft>
                        <a:buClr>
                          <a:srgbClr val="39393A"/>
                        </a:buClr>
                        <a:buFont typeface="Arial"/>
                        <a:buChar char="•"/>
                        <a:tabLst>
                          <a:tab pos="314105" algn="l"/>
                        </a:tabLst>
                      </a:pPr>
                      <a:r>
                        <a:rPr lang="ja-JP" altLang="en-US" sz="1400" baseline="0" noProof="0" dirty="0" smtClean="0">
                          <a:solidFill>
                            <a:schemeClr val="tx1"/>
                          </a:solidFill>
                          <a:latin typeface="+mj-lt"/>
                          <a:ea typeface="CiscoSansJPN Light" pitchFamily="2" charset="-128"/>
                          <a:cs typeface="Arial"/>
                        </a:rPr>
                        <a:t>何人のユーザーが影響を受けているか （範囲）</a:t>
                      </a:r>
                    </a:p>
                    <a:p>
                      <a:pPr marL="342900" indent="-342900" algn="l" defTabSz="1219170" rtl="0" eaLnBrk="1" latinLnBrk="0" hangingPunct="1">
                        <a:lnSpc>
                          <a:spcPct val="95000"/>
                        </a:lnSpc>
                        <a:spcBef>
                          <a:spcPct val="0"/>
                        </a:spcBef>
                        <a:spcAft>
                          <a:spcPts val="1200"/>
                        </a:spcAft>
                        <a:buClr>
                          <a:srgbClr val="39393A"/>
                        </a:buClr>
                        <a:buFont typeface="Arial"/>
                        <a:buChar char="•"/>
                        <a:tabLst>
                          <a:tab pos="314105" algn="l"/>
                        </a:tabLst>
                      </a:pPr>
                      <a:r>
                        <a:rPr lang="ja-JP" altLang="en-US" sz="1400" baseline="0" noProof="0" dirty="0" smtClean="0">
                          <a:solidFill>
                            <a:schemeClr val="tx1"/>
                          </a:solidFill>
                          <a:latin typeface="+mj-lt"/>
                          <a:ea typeface="CiscoSansJPN Light" pitchFamily="2" charset="-128"/>
                          <a:cs typeface="Arial"/>
                        </a:rPr>
                        <a:t>同一 </a:t>
                      </a:r>
                      <a:r>
                        <a:rPr lang="en-US" altLang="ja-JP" sz="1400" baseline="0" noProof="0" dirty="0" smtClean="0">
                          <a:solidFill>
                            <a:schemeClr val="tx1"/>
                          </a:solidFill>
                          <a:latin typeface="+mj-lt"/>
                          <a:ea typeface="CiscoSansJPN Light" pitchFamily="2" charset="-128"/>
                          <a:cs typeface="Arial"/>
                        </a:rPr>
                        <a:t>LAN </a:t>
                      </a:r>
                      <a:r>
                        <a:rPr lang="ja-JP" altLang="en-US" sz="1400" baseline="0" noProof="0" dirty="0" smtClean="0">
                          <a:solidFill>
                            <a:schemeClr val="tx1"/>
                          </a:solidFill>
                          <a:latin typeface="+mj-lt"/>
                          <a:ea typeface="CiscoSansJPN Light" pitchFamily="2" charset="-128"/>
                          <a:cs typeface="Arial"/>
                        </a:rPr>
                        <a:t>内のユーザーも影響を受けているか</a:t>
                      </a:r>
                    </a:p>
                    <a:p>
                      <a:pPr marL="342900" indent="-342900" algn="l" defTabSz="1219170" rtl="0" eaLnBrk="1" latinLnBrk="0" hangingPunct="1">
                        <a:lnSpc>
                          <a:spcPct val="95000"/>
                        </a:lnSpc>
                        <a:spcBef>
                          <a:spcPct val="0"/>
                        </a:spcBef>
                        <a:spcAft>
                          <a:spcPts val="1200"/>
                        </a:spcAft>
                        <a:buClr>
                          <a:srgbClr val="39393A"/>
                        </a:buClr>
                        <a:buFont typeface="Arial"/>
                        <a:buChar char="•"/>
                        <a:tabLst>
                          <a:tab pos="314105" algn="l"/>
                        </a:tabLst>
                      </a:pPr>
                      <a:r>
                        <a:rPr lang="ja-JP" altLang="en-US" sz="1400" baseline="0" noProof="0" dirty="0" smtClean="0">
                          <a:solidFill>
                            <a:schemeClr val="tx1"/>
                          </a:solidFill>
                          <a:latin typeface="+mj-lt"/>
                          <a:ea typeface="CiscoSansJPN Light" pitchFamily="2" charset="-128"/>
                          <a:cs typeface="Arial"/>
                        </a:rPr>
                        <a:t>別のブラウザでも発生しているか</a:t>
                      </a:r>
                    </a:p>
                    <a:p>
                      <a:pPr marL="342900" indent="-342900" algn="l" defTabSz="1219170" rtl="0" eaLnBrk="1" latinLnBrk="0" hangingPunct="1">
                        <a:lnSpc>
                          <a:spcPct val="95000"/>
                        </a:lnSpc>
                        <a:spcBef>
                          <a:spcPct val="0"/>
                        </a:spcBef>
                        <a:spcAft>
                          <a:spcPts val="1200"/>
                        </a:spcAft>
                        <a:buClr>
                          <a:srgbClr val="39393A"/>
                        </a:buClr>
                        <a:buFont typeface="Arial"/>
                        <a:buChar char="•"/>
                        <a:tabLst>
                          <a:tab pos="314105" algn="l"/>
                        </a:tabLst>
                      </a:pPr>
                      <a:r>
                        <a:rPr lang="ja-JP" altLang="en-US" sz="1400" baseline="0" noProof="0" dirty="0" smtClean="0">
                          <a:solidFill>
                            <a:schemeClr val="tx1"/>
                          </a:solidFill>
                          <a:latin typeface="+mj-lt"/>
                          <a:ea typeface="CiscoSansJPN Light" pitchFamily="2" charset="-128"/>
                          <a:cs typeface="Arial"/>
                        </a:rPr>
                        <a:t>別のコンピューターでも発生しているか</a:t>
                      </a:r>
                    </a:p>
                    <a:p>
                      <a:pPr marL="342900" indent="-342900" algn="l" defTabSz="1219170" rtl="0" eaLnBrk="1" latinLnBrk="0" hangingPunct="1">
                        <a:lnSpc>
                          <a:spcPct val="95000"/>
                        </a:lnSpc>
                        <a:spcBef>
                          <a:spcPct val="0"/>
                        </a:spcBef>
                        <a:spcAft>
                          <a:spcPts val="1200"/>
                        </a:spcAft>
                        <a:buClr>
                          <a:srgbClr val="39393A"/>
                        </a:buClr>
                        <a:buFont typeface="Arial"/>
                        <a:buChar char="•"/>
                        <a:tabLst>
                          <a:tab pos="314105" algn="l"/>
                        </a:tabLst>
                      </a:pPr>
                      <a:r>
                        <a:rPr lang="ja-JP" altLang="en-US" sz="1400" baseline="0" noProof="0" dirty="0" smtClean="0">
                          <a:solidFill>
                            <a:schemeClr val="tx1"/>
                          </a:solidFill>
                          <a:latin typeface="+mj-lt"/>
                          <a:ea typeface="CiscoSansJPN Light" pitchFamily="2" charset="-128"/>
                          <a:cs typeface="Arial"/>
                        </a:rPr>
                        <a:t>過去にも発生したことがあるか</a:t>
                      </a:r>
                    </a:p>
                    <a:p>
                      <a:pPr marL="342900" indent="-342900" algn="l" defTabSz="1219170" rtl="0" eaLnBrk="1" latinLnBrk="0" hangingPunct="1">
                        <a:lnSpc>
                          <a:spcPct val="95000"/>
                        </a:lnSpc>
                        <a:spcBef>
                          <a:spcPct val="0"/>
                        </a:spcBef>
                        <a:spcAft>
                          <a:spcPts val="1200"/>
                        </a:spcAft>
                        <a:buClr>
                          <a:srgbClr val="39393A"/>
                        </a:buClr>
                        <a:buFont typeface="Arial"/>
                        <a:buChar char="•"/>
                        <a:tabLst>
                          <a:tab pos="314105" algn="l"/>
                        </a:tabLst>
                      </a:pPr>
                      <a:r>
                        <a:rPr lang="ja-JP" altLang="en-US" sz="1400" baseline="0" noProof="0" dirty="0" smtClean="0">
                          <a:solidFill>
                            <a:schemeClr val="tx1"/>
                          </a:solidFill>
                          <a:latin typeface="+mj-lt"/>
                          <a:ea typeface="CiscoSansJPN Light" pitchFamily="2" charset="-128"/>
                          <a:cs typeface="Arial"/>
                        </a:rPr>
                        <a:t>サポートスタッフ側でも再現できる症状か</a:t>
                      </a:r>
                    </a:p>
                    <a:p>
                      <a:pPr marL="342900" marR="226054" indent="-342900" algn="l" defTabSz="1219170" rtl="0" eaLnBrk="1" latinLnBrk="0" hangingPunct="1">
                        <a:lnSpc>
                          <a:spcPct val="95000"/>
                        </a:lnSpc>
                        <a:spcBef>
                          <a:spcPct val="0"/>
                        </a:spcBef>
                        <a:spcAft>
                          <a:spcPts val="1200"/>
                        </a:spcAft>
                        <a:buClr>
                          <a:srgbClr val="39393A"/>
                        </a:buClr>
                        <a:buFont typeface="Arial"/>
                        <a:buChar char="•"/>
                        <a:tabLst>
                          <a:tab pos="314105" algn="l"/>
                        </a:tabLst>
                      </a:pPr>
                      <a:r>
                        <a:rPr lang="ja-JP" altLang="en-US" sz="1400" baseline="0" noProof="0" dirty="0" smtClean="0">
                          <a:solidFill>
                            <a:schemeClr val="tx1"/>
                          </a:solidFill>
                          <a:latin typeface="+mj-lt"/>
                          <a:ea typeface="CiscoSansJPN Light" pitchFamily="2" charset="-128"/>
                          <a:cs typeface="Arial"/>
                        </a:rPr>
                        <a:t>過去のミーティングで発生した問題であれば、現在のテストセッションで</a:t>
                      </a:r>
                      <a:r>
                        <a:rPr lang="ja-JP" altLang="en-US" sz="1400" baseline="0" noProof="0" dirty="0" smtClean="0">
                          <a:solidFill>
                            <a:schemeClr val="tx1"/>
                          </a:solidFill>
                          <a:latin typeface="+mj-lt"/>
                          <a:ea typeface="CiscoSansJPN Light" pitchFamily="2" charset="-128"/>
                          <a:cs typeface="Arial"/>
                        </a:rPr>
                        <a:t>も再</a:t>
                      </a:r>
                      <a:r>
                        <a:rPr lang="ja-JP" altLang="en-US" sz="1400" baseline="0" noProof="0" dirty="0" smtClean="0">
                          <a:solidFill>
                            <a:schemeClr val="tx1"/>
                          </a:solidFill>
                          <a:latin typeface="+mj-lt"/>
                          <a:ea typeface="CiscoSansJPN Light" pitchFamily="2" charset="-128"/>
                          <a:cs typeface="Arial"/>
                        </a:rPr>
                        <a:t>現できるか</a:t>
                      </a:r>
                    </a:p>
                    <a:p>
                      <a:pPr marL="342900" indent="-342900" algn="l" defTabSz="1219170" rtl="0" eaLnBrk="1" latinLnBrk="0" hangingPunct="1">
                        <a:lnSpc>
                          <a:spcPct val="95000"/>
                        </a:lnSpc>
                        <a:spcBef>
                          <a:spcPct val="0"/>
                        </a:spcBef>
                        <a:spcAft>
                          <a:spcPts val="1200"/>
                        </a:spcAft>
                        <a:buClr>
                          <a:srgbClr val="39393A"/>
                        </a:buClr>
                        <a:buFont typeface="Arial"/>
                        <a:buChar char="•"/>
                        <a:tabLst>
                          <a:tab pos="314105" algn="l"/>
                        </a:tabLst>
                      </a:pPr>
                      <a:r>
                        <a:rPr lang="ja-JP" altLang="en-US" sz="1400" baseline="0" noProof="0" dirty="0" smtClean="0">
                          <a:solidFill>
                            <a:schemeClr val="tx1"/>
                          </a:solidFill>
                          <a:latin typeface="+mj-lt"/>
                          <a:ea typeface="CiscoSansJPN Light" pitchFamily="2" charset="-128"/>
                          <a:cs typeface="Arial"/>
                        </a:rPr>
                        <a:t>プロキシを解除するか社内ネットワークを使用して、同じ問題が発生するか</a:t>
                      </a:r>
                      <a:endParaRPr lang="ja-JP" altLang="en-US" sz="1400" baseline="0" noProof="0" dirty="0">
                        <a:solidFill>
                          <a:schemeClr val="tx1"/>
                        </a:solidFill>
                        <a:latin typeface="+mj-lt"/>
                        <a:ea typeface="CiscoSansJPN Light" pitchFamily="2" charset="-128"/>
                      </a:endParaRPr>
                    </a:p>
                  </a:txBody>
                  <a:tcPr marL="209160" marR="0" marT="209160" marB="209160" anchor="ctr">
                    <a:lnL w="19050" cap="flat" cmpd="sng" algn="ctr">
                      <a:solidFill>
                        <a:schemeClr val="accent1"/>
                      </a:solidFill>
                      <a:prstDash val="sysDot"/>
                      <a:round/>
                      <a:headEnd type="none" w="med" len="med"/>
                      <a:tailEnd type="none" w="med" len="med"/>
                    </a:lnL>
                    <a:lnR w="28575"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bg1"/>
                    </a:solidFill>
                  </a:tcPr>
                </a:tc>
                <a:extLst>
                  <a:ext uri="{0D108BD9-81ED-4DB2-BD59-A6C34878D82A}">
                    <a16:rowId xmlns="" xmlns:p14="http://schemas.microsoft.com/office/powerpoint/2010/main" xmlns:p15="http://schemas.microsoft.com/office/powerpoint/2012/main" xmlns:a16="http://schemas.microsoft.com/office/drawing/2014/main" val="10001"/>
                  </a:ext>
                </a:extLst>
              </a:tr>
              <a:tr h="0">
                <a:tc>
                  <a:txBody>
                    <a:bodyPr/>
                    <a:lstStyle/>
                    <a:p>
                      <a:pPr marL="0" indent="0" algn="l" defTabSz="1219170">
                        <a:lnSpc>
                          <a:spcPct val="100000"/>
                        </a:lnSpc>
                        <a:spcBef>
                          <a:spcPct val="0"/>
                        </a:spcBef>
                        <a:spcAft>
                          <a:spcPts val="1200"/>
                        </a:spcAft>
                        <a:buClr>
                          <a:srgbClr val="39393A"/>
                        </a:buClr>
                        <a:buFont typeface="Wingdings"/>
                        <a:buNone/>
                        <a:tabLst>
                          <a:tab pos="314105" algn="l"/>
                        </a:tabLst>
                      </a:pPr>
                      <a:r>
                        <a:rPr lang="ja-JP" altLang="en-US" sz="1800" b="0" baseline="0" noProof="0" dirty="0" smtClean="0">
                          <a:solidFill>
                            <a:schemeClr val="accent1"/>
                          </a:solidFill>
                          <a:latin typeface="+mn-lt"/>
                          <a:ea typeface="CiscoSansJPN" pitchFamily="2" charset="-128"/>
                          <a:cs typeface="Arial"/>
                        </a:rPr>
                        <a:t>再現</a:t>
                      </a:r>
                      <a:endParaRPr lang="ja-JP" altLang="en-US" sz="1800" b="0" baseline="0" noProof="0" dirty="0">
                        <a:solidFill>
                          <a:schemeClr val="accent1"/>
                        </a:solidFill>
                        <a:latin typeface="+mn-lt"/>
                        <a:ea typeface="CiscoSansJPN" pitchFamily="2" charset="-128"/>
                        <a:cs typeface="Arial"/>
                      </a:endParaRPr>
                    </a:p>
                  </a:txBody>
                  <a:tcPr marL="209160" marR="209160" marT="209160" marB="209160" anchor="ctr">
                    <a:lnL w="28575" cap="flat" cmpd="sng" algn="ctr">
                      <a:solidFill>
                        <a:schemeClr val="accent1"/>
                      </a:solidFill>
                      <a:prstDash val="solid"/>
                      <a:round/>
                      <a:headEnd type="none" w="med" len="med"/>
                      <a:tailEnd type="none" w="med" len="med"/>
                    </a:lnL>
                    <a:lnR w="19050" cap="flat" cmpd="sng" algn="ctr">
                      <a:solidFill>
                        <a:schemeClr val="accent1"/>
                      </a:solidFill>
                      <a:prstDash val="sysDot"/>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chemeClr val="bg1"/>
                    </a:solidFill>
                  </a:tcPr>
                </a:tc>
                <a:tc>
                  <a:txBody>
                    <a:bodyPr/>
                    <a:lstStyle/>
                    <a:p>
                      <a:pPr marL="57150" lvl="1" indent="-342900" defTabSz="1219170">
                        <a:lnSpc>
                          <a:spcPct val="100000"/>
                        </a:lnSpc>
                        <a:spcBef>
                          <a:spcPct val="0"/>
                        </a:spcBef>
                        <a:spcAft>
                          <a:spcPts val="1200"/>
                        </a:spcAft>
                        <a:buFont typeface="+mj-lt"/>
                        <a:buAutoNum type="arabicPeriod"/>
                        <a:tabLst>
                          <a:tab pos="616358" algn="l"/>
                        </a:tabLst>
                      </a:pPr>
                      <a:r>
                        <a:rPr lang="ja-JP" altLang="en-US" sz="1400" baseline="0" noProof="0" dirty="0" smtClean="0">
                          <a:solidFill>
                            <a:schemeClr val="tx1"/>
                          </a:solidFill>
                          <a:latin typeface="+mj-lt"/>
                          <a:ea typeface="CiscoSansJPN Light" pitchFamily="2" charset="-128"/>
                          <a:cs typeface="Arial"/>
                        </a:rPr>
                        <a:t>ライブミーティング</a:t>
                      </a:r>
                    </a:p>
                    <a:p>
                      <a:pPr marL="57150" lvl="1" indent="-342900" defTabSz="1219170">
                        <a:lnSpc>
                          <a:spcPct val="100000"/>
                        </a:lnSpc>
                        <a:spcBef>
                          <a:spcPct val="0"/>
                        </a:spcBef>
                        <a:spcAft>
                          <a:spcPts val="1200"/>
                        </a:spcAft>
                        <a:buFont typeface="+mj-lt"/>
                        <a:buAutoNum type="arabicPeriod"/>
                        <a:tabLst>
                          <a:tab pos="616358" algn="l"/>
                        </a:tabLst>
                      </a:pPr>
                      <a:r>
                        <a:rPr lang="ja-JP" altLang="en-US" sz="1400" baseline="0" noProof="0" dirty="0" smtClean="0">
                          <a:solidFill>
                            <a:schemeClr val="tx1"/>
                          </a:solidFill>
                          <a:latin typeface="+mj-lt"/>
                          <a:ea typeface="CiscoSansJPN Light" pitchFamily="2" charset="-128"/>
                          <a:cs typeface="Arial"/>
                        </a:rPr>
                        <a:t>テストミーティング</a:t>
                      </a:r>
                      <a:endParaRPr lang="ja-JP" altLang="en-US" sz="1400" baseline="0" noProof="0" dirty="0">
                        <a:solidFill>
                          <a:schemeClr val="tx1"/>
                        </a:solidFill>
                        <a:latin typeface="+mj-lt"/>
                        <a:ea typeface="CiscoSansJPN Light" pitchFamily="2" charset="-128"/>
                        <a:cs typeface="Arial"/>
                      </a:endParaRPr>
                    </a:p>
                  </a:txBody>
                  <a:tcPr marL="209160" marR="209160" marT="209160" marB="209160" anchor="ctr">
                    <a:lnL w="19050" cap="flat" cmpd="sng" algn="ctr">
                      <a:solidFill>
                        <a:schemeClr val="accent1"/>
                      </a:solidFill>
                      <a:prstDash val="sysDot"/>
                      <a:round/>
                      <a:headEnd type="none" w="med" len="med"/>
                      <a:tailEnd type="none" w="med" len="med"/>
                    </a:lnL>
                    <a:lnR w="19050" cap="flat" cmpd="sng" algn="ctr">
                      <a:solidFill>
                        <a:schemeClr val="accent1"/>
                      </a:solidFill>
                      <a:prstDash val="sysDot"/>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chemeClr val="bg1"/>
                    </a:solidFill>
                  </a:tcPr>
                </a:tc>
                <a:tc vMerge="1">
                  <a:txBody>
                    <a:bodyPr/>
                    <a:lstStyle/>
                    <a:p>
                      <a:endParaRPr lang="en-US"/>
                    </a:p>
                  </a:txBody>
                  <a:tcPr>
                    <a:lnL w="19050" cap="flat" cmpd="sng" algn="ctr">
                      <a:solidFill>
                        <a:schemeClr val="accent2"/>
                      </a:solidFill>
                      <a:prstDash val="solid"/>
                      <a:round/>
                      <a:headEnd type="none" w="med" len="med"/>
                      <a:tailEnd type="none" w="med" len="med"/>
                    </a:lnL>
                    <a:lnR w="19050" cap="flat" cmpd="sng" algn="ctr">
                      <a:solidFill>
                        <a:schemeClr val="accent2"/>
                      </a:solidFill>
                      <a:prstDash val="solid"/>
                      <a:round/>
                      <a:headEnd type="none" w="med" len="med"/>
                      <a:tailEnd type="none" w="med" len="med"/>
                    </a:lnR>
                    <a:lnT w="19050" cap="flat" cmpd="sng" algn="ctr">
                      <a:solidFill>
                        <a:schemeClr val="accent2"/>
                      </a:solidFill>
                      <a:prstDash val="solid"/>
                      <a:round/>
                      <a:headEnd type="none" w="med" len="med"/>
                      <a:tailEnd type="none" w="med" len="med"/>
                    </a:lnT>
                    <a:lnB w="19050" cap="flat" cmpd="sng" algn="ctr">
                      <a:solidFill>
                        <a:schemeClr val="accent2"/>
                      </a:solidFill>
                      <a:prstDash val="solid"/>
                      <a:round/>
                      <a:headEnd type="none" w="med" len="med"/>
                      <a:tailEnd type="none" w="med" len="med"/>
                    </a:lnB>
                    <a:solidFill>
                      <a:schemeClr val="bg1"/>
                    </a:solidFill>
                  </a:tcPr>
                </a:tc>
                <a:extLst>
                  <a:ext uri="{0D108BD9-81ED-4DB2-BD59-A6C34878D82A}">
                    <a16:rowId xmlns="" xmlns:p14="http://schemas.microsoft.com/office/powerpoint/2010/main" xmlns:p15="http://schemas.microsoft.com/office/powerpoint/2012/main" xmlns:a16="http://schemas.microsoft.com/office/drawing/2014/main" val="10002"/>
                  </a:ext>
                </a:extLst>
              </a:tr>
              <a:tr h="0">
                <a:tc>
                  <a:txBody>
                    <a:bodyPr/>
                    <a:lstStyle/>
                    <a:p>
                      <a:pPr marL="0" indent="0" algn="l" defTabSz="1219170">
                        <a:lnSpc>
                          <a:spcPct val="100000"/>
                        </a:lnSpc>
                        <a:spcBef>
                          <a:spcPct val="0"/>
                        </a:spcBef>
                        <a:spcAft>
                          <a:spcPts val="1200"/>
                        </a:spcAft>
                        <a:buClr>
                          <a:srgbClr val="39393A"/>
                        </a:buClr>
                        <a:buFont typeface="Wingdings"/>
                        <a:buNone/>
                        <a:tabLst>
                          <a:tab pos="314105" algn="l"/>
                        </a:tabLst>
                      </a:pPr>
                      <a:r>
                        <a:rPr lang="ja-JP" altLang="en-US" sz="1800" b="0" baseline="0" noProof="0" dirty="0" smtClean="0">
                          <a:solidFill>
                            <a:schemeClr val="accent1"/>
                          </a:solidFill>
                          <a:latin typeface="+mn-lt"/>
                          <a:ea typeface="CiscoSansJPN" pitchFamily="2" charset="-128"/>
                          <a:cs typeface="+mn-cs"/>
                        </a:rPr>
                        <a:t>エスカレーション</a:t>
                      </a:r>
                      <a:endParaRPr lang="ja-JP" altLang="en-US" sz="1800" b="0" baseline="0" noProof="0" dirty="0">
                        <a:solidFill>
                          <a:schemeClr val="accent1"/>
                        </a:solidFill>
                        <a:latin typeface="+mn-lt"/>
                        <a:ea typeface="CiscoSansJPN" pitchFamily="2" charset="-128"/>
                        <a:cs typeface="Arial"/>
                      </a:endParaRPr>
                    </a:p>
                  </a:txBody>
                  <a:tcPr marL="209160" marR="0" marT="209160" marB="209160" anchor="ctr">
                    <a:lnL w="28575" cap="flat" cmpd="sng" algn="ctr">
                      <a:solidFill>
                        <a:schemeClr val="accent1"/>
                      </a:solidFill>
                      <a:prstDash val="solid"/>
                      <a:round/>
                      <a:headEnd type="none" w="med" len="med"/>
                      <a:tailEnd type="none" w="med" len="med"/>
                    </a:lnL>
                    <a:lnR w="19050" cap="flat" cmpd="sng" algn="ctr">
                      <a:solidFill>
                        <a:schemeClr val="accent1"/>
                      </a:solidFill>
                      <a:prstDash val="sysDot"/>
                      <a:round/>
                      <a:headEnd type="none" w="med" len="med"/>
                      <a:tailEnd type="none" w="med" len="med"/>
                    </a:lnR>
                    <a:lnT w="19050"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bg1"/>
                    </a:solidFill>
                  </a:tcPr>
                </a:tc>
                <a:tc>
                  <a:txBody>
                    <a:bodyPr/>
                    <a:lstStyle/>
                    <a:p>
                      <a:pPr marL="0" marR="66038" lvl="1" indent="0" algn="l" defTabSz="1219170" rtl="0" eaLnBrk="1" fontAlgn="auto" latinLnBrk="0" hangingPunct="1">
                        <a:lnSpc>
                          <a:spcPct val="100000"/>
                        </a:lnSpc>
                        <a:spcBef>
                          <a:spcPct val="0"/>
                        </a:spcBef>
                        <a:spcAft>
                          <a:spcPts val="1200"/>
                        </a:spcAft>
                        <a:buClrTx/>
                        <a:buSzTx/>
                        <a:buFont typeface="+mj-lt"/>
                        <a:buNone/>
                        <a:tabLst>
                          <a:tab pos="616358" algn="l"/>
                        </a:tabLst>
                        <a:defRPr/>
                      </a:pPr>
                      <a:r>
                        <a:rPr lang="ja-JP" altLang="en-US" sz="1400" baseline="0" noProof="0" dirty="0" smtClean="0">
                          <a:solidFill>
                            <a:schemeClr val="tx1"/>
                          </a:solidFill>
                          <a:latin typeface="+mj-lt"/>
                          <a:ea typeface="CiscoSansJPN Light" pitchFamily="2" charset="-128"/>
                          <a:cs typeface="Arial"/>
                        </a:rPr>
                        <a:t>ユーティリティの実行、ログの収集</a:t>
                      </a:r>
                      <a:endParaRPr lang="ja-JP" altLang="en-US" sz="1400" baseline="0" noProof="0" dirty="0">
                        <a:solidFill>
                          <a:schemeClr val="tx1"/>
                        </a:solidFill>
                        <a:latin typeface="+mj-lt"/>
                        <a:ea typeface="CiscoSansJPN Light" pitchFamily="2" charset="-128"/>
                        <a:cs typeface="Arial"/>
                      </a:endParaRPr>
                    </a:p>
                  </a:txBody>
                  <a:tcPr marL="209160" marR="209160" marT="209160" marB="209160" anchor="ctr">
                    <a:lnL w="19050" cap="flat" cmpd="sng" algn="ctr">
                      <a:solidFill>
                        <a:schemeClr val="accent1"/>
                      </a:solidFill>
                      <a:prstDash val="sysDot"/>
                      <a:round/>
                      <a:headEnd type="none" w="med" len="med"/>
                      <a:tailEnd type="none" w="med" len="med"/>
                    </a:lnL>
                    <a:lnR w="19050" cap="flat" cmpd="sng" algn="ctr">
                      <a:solidFill>
                        <a:schemeClr val="accent1"/>
                      </a:solidFill>
                      <a:prstDash val="sysDot"/>
                      <a:round/>
                      <a:headEnd type="none" w="med" len="med"/>
                      <a:tailEnd type="none" w="med" len="med"/>
                    </a:lnR>
                    <a:lnT w="19050"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bg1"/>
                    </a:solidFill>
                  </a:tcPr>
                </a:tc>
                <a:tc vMerge="1">
                  <a:txBody>
                    <a:bodyPr/>
                    <a:lstStyle/>
                    <a:p>
                      <a:endParaRPr lang="en-US"/>
                    </a:p>
                  </a:txBody>
                  <a:tcPr>
                    <a:lnL w="19050" cap="flat" cmpd="sng" algn="ctr">
                      <a:solidFill>
                        <a:schemeClr val="accent2"/>
                      </a:solidFill>
                      <a:prstDash val="solid"/>
                      <a:round/>
                      <a:headEnd type="none" w="med" len="med"/>
                      <a:tailEnd type="none" w="med" len="med"/>
                    </a:lnL>
                    <a:lnR w="19050" cap="flat" cmpd="sng" algn="ctr">
                      <a:solidFill>
                        <a:schemeClr val="accent2"/>
                      </a:solidFill>
                      <a:prstDash val="solid"/>
                      <a:round/>
                      <a:headEnd type="none" w="med" len="med"/>
                      <a:tailEnd type="none" w="med" len="med"/>
                    </a:lnR>
                    <a:lnT w="19050" cap="flat" cmpd="sng" algn="ctr">
                      <a:solidFill>
                        <a:schemeClr val="accent2"/>
                      </a:solidFill>
                      <a:prstDash val="solid"/>
                      <a:round/>
                      <a:headEnd type="none" w="med" len="med"/>
                      <a:tailEnd type="none" w="med" len="med"/>
                    </a:lnT>
                    <a:lnB w="19050" cap="flat" cmpd="sng" algn="ctr">
                      <a:solidFill>
                        <a:schemeClr val="accent2"/>
                      </a:solidFill>
                      <a:prstDash val="solid"/>
                      <a:round/>
                      <a:headEnd type="none" w="med" len="med"/>
                      <a:tailEnd type="none" w="med" len="med"/>
                    </a:lnB>
                    <a:solidFill>
                      <a:schemeClr val="bg1"/>
                    </a:solidFill>
                  </a:tcPr>
                </a:tc>
                <a:extLst>
                  <a:ext uri="{0D108BD9-81ED-4DB2-BD59-A6C34878D82A}">
                    <a16:rowId xmlns="" xmlns:p14="http://schemas.microsoft.com/office/powerpoint/2010/main" xmlns:p15="http://schemas.microsoft.com/office/powerpoint/2012/main" xmlns:a16="http://schemas.microsoft.com/office/drawing/2014/main" val="10003"/>
                  </a:ext>
                </a:extLst>
              </a:tr>
            </a:tbl>
          </a:graphicData>
        </a:graphic>
      </p:graphicFrame>
    </p:spTree>
    <p:extLst>
      <p:ext uri="{BB962C8B-B14F-4D97-AF65-F5344CB8AC3E}">
        <p14:creationId xmlns:p14="http://schemas.microsoft.com/office/powerpoint/2010/main" val="73193700"/>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685800" y="1700213"/>
            <a:ext cx="10820400" cy="4395787"/>
          </a:xfrm>
          <a:prstGeom prst="roundRect">
            <a:avLst>
              <a:gd name="adj" fmla="val 9394"/>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ea typeface="CiscoSansJPN Light"/>
            </a:endParaRPr>
          </a:p>
        </p:txBody>
      </p:sp>
      <p:sp>
        <p:nvSpPr>
          <p:cNvPr id="2" name="Title 1">
            <a:extLst>
              <a:ext uri="{FF2B5EF4-FFF2-40B4-BE49-F238E27FC236}">
                <a16:creationId xmlns="" xmlns:p14="http://schemas.microsoft.com/office/powerpoint/2010/main" xmlns:p15="http://schemas.microsoft.com/office/powerpoint/2012/main" xmlns:a16="http://schemas.microsoft.com/office/drawing/2014/main" id="{DFF0F1F0-9EE3-E040-81D8-6D9899610689}"/>
              </a:ext>
            </a:extLst>
          </p:cNvPr>
          <p:cNvSpPr>
            <a:spLocks noGrp="1"/>
          </p:cNvSpPr>
          <p:nvPr>
            <p:ph type="title"/>
          </p:nvPr>
        </p:nvSpPr>
        <p:spPr/>
        <p:txBody>
          <a:bodyPr/>
          <a:lstStyle/>
          <a:p>
            <a:r>
              <a:rPr lang="ja-JP" altLang="en-US" smtClean="0">
                <a:ea typeface="CiscoSansJPN Light"/>
              </a:rPr>
              <a:t>サポートユーティリティにアクセスする</a:t>
            </a:r>
            <a:endParaRPr lang="ja-JP" altLang="en-US">
              <a:ea typeface="CiscoSansJPN Light"/>
            </a:endParaRPr>
          </a:p>
        </p:txBody>
      </p:sp>
      <p:sp>
        <p:nvSpPr>
          <p:cNvPr id="4" name="object 8"/>
          <p:cNvSpPr txBox="1"/>
          <p:nvPr/>
        </p:nvSpPr>
        <p:spPr>
          <a:xfrm>
            <a:off x="1325372" y="2479160"/>
            <a:ext cx="9983030" cy="854293"/>
          </a:xfrm>
          <a:prstGeom prst="rect">
            <a:avLst/>
          </a:prstGeom>
        </p:spPr>
        <p:txBody>
          <a:bodyPr vert="horz" wrap="square" lIns="0" tIns="0" rIns="0" bIns="0" rtlCol="0">
            <a:spAutoFit/>
          </a:bodyPr>
          <a:lstStyle/>
          <a:p>
            <a:pPr>
              <a:spcAft>
                <a:spcPts val="1200"/>
              </a:spcAft>
              <a:tabLst>
                <a:tab pos="314105" algn="l"/>
              </a:tabLst>
            </a:pPr>
            <a:r>
              <a:rPr lang="ja-JP" altLang="en-US" sz="2800" smtClean="0">
                <a:latin typeface="+mj-lt"/>
                <a:ea typeface="CiscoSansJPN Light"/>
                <a:cs typeface="Arial"/>
              </a:rPr>
              <a:t>ログをキャプチャする</a:t>
            </a:r>
          </a:p>
          <a:p>
            <a:pPr>
              <a:spcAft>
                <a:spcPts val="1200"/>
              </a:spcAft>
              <a:tabLst>
                <a:tab pos="314105" algn="l"/>
              </a:tabLst>
            </a:pPr>
            <a:r>
              <a:rPr lang="ja-JP" altLang="en-US" smtClean="0">
                <a:latin typeface="+mj-lt"/>
                <a:ea typeface="CiscoSansJPN Light"/>
                <a:cs typeface="Arial"/>
              </a:rPr>
              <a:t>コントロールハブ分析を使用してデータを収集します。</a:t>
            </a:r>
            <a:endParaRPr lang="ja-JP" altLang="en-US">
              <a:latin typeface="+mj-lt"/>
              <a:ea typeface="CiscoSansJPN Light"/>
              <a:cs typeface="Arial"/>
            </a:endParaRPr>
          </a:p>
        </p:txBody>
      </p:sp>
      <p:sp>
        <p:nvSpPr>
          <p:cNvPr id="3" name="Rounded Rectangle 2">
            <a:hlinkClick r:id="rId2"/>
          </p:cNvPr>
          <p:cNvSpPr/>
          <p:nvPr/>
        </p:nvSpPr>
        <p:spPr>
          <a:xfrm>
            <a:off x="1325372" y="3596399"/>
            <a:ext cx="2041452" cy="560885"/>
          </a:xfrm>
          <a:prstGeom prst="roundRect">
            <a:avLst>
              <a:gd name="adj" fmla="val 50000"/>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ea typeface="CiscoSansJPN Light"/>
            </a:endParaRPr>
          </a:p>
        </p:txBody>
      </p:sp>
      <p:sp>
        <p:nvSpPr>
          <p:cNvPr id="7" name="Rectangle 6"/>
          <p:cNvSpPr/>
          <p:nvPr/>
        </p:nvSpPr>
        <p:spPr>
          <a:xfrm>
            <a:off x="1659412" y="3680123"/>
            <a:ext cx="1344156" cy="409349"/>
          </a:xfrm>
          <a:prstGeom prst="rect">
            <a:avLst/>
          </a:prstGeom>
        </p:spPr>
        <p:txBody>
          <a:bodyPr wrap="none">
            <a:spAutoFit/>
          </a:bodyPr>
          <a:lstStyle/>
          <a:p>
            <a:pPr marL="16933">
              <a:lnSpc>
                <a:spcPts val="2500"/>
              </a:lnSpc>
              <a:tabLst>
                <a:tab pos="314105" algn="l"/>
              </a:tabLst>
            </a:pPr>
            <a:r>
              <a:rPr lang="ja-JP" altLang="en-US" dirty="0" smtClean="0">
                <a:solidFill>
                  <a:schemeClr val="bg1"/>
                </a:solidFill>
                <a:latin typeface="+mj-lt"/>
                <a:ea typeface="CiscoSansJPN Light"/>
                <a:cs typeface="Arial"/>
              </a:rPr>
              <a:t>詳しく見る</a:t>
            </a:r>
            <a:endParaRPr lang="ja-JP" altLang="en-US" dirty="0">
              <a:solidFill>
                <a:schemeClr val="bg1"/>
              </a:solidFill>
              <a:latin typeface="+mj-lt"/>
              <a:ea typeface="CiscoSansJPN Light"/>
              <a:cs typeface="Arial"/>
            </a:endParaRPr>
          </a:p>
        </p:txBody>
      </p:sp>
    </p:spTree>
    <p:extLst>
      <p:ext uri="{BB962C8B-B14F-4D97-AF65-F5344CB8AC3E}">
        <p14:creationId xmlns:p14="http://schemas.microsoft.com/office/powerpoint/2010/main" val="1393401816"/>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685800" y="1700213"/>
            <a:ext cx="10820400" cy="4395787"/>
          </a:xfrm>
          <a:prstGeom prst="roundRect">
            <a:avLst>
              <a:gd name="adj" fmla="val 9394"/>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ea typeface="CiscoSansJPN Light"/>
            </a:endParaRPr>
          </a:p>
        </p:txBody>
      </p:sp>
      <p:sp>
        <p:nvSpPr>
          <p:cNvPr id="2" name="Title 1">
            <a:extLst>
              <a:ext uri="{FF2B5EF4-FFF2-40B4-BE49-F238E27FC236}">
                <a16:creationId xmlns="" xmlns:p14="http://schemas.microsoft.com/office/powerpoint/2010/main" xmlns:p15="http://schemas.microsoft.com/office/powerpoint/2012/main" xmlns:a16="http://schemas.microsoft.com/office/drawing/2014/main" id="{DFF0F1F0-9EE3-E040-81D8-6D9899610689}"/>
              </a:ext>
            </a:extLst>
          </p:cNvPr>
          <p:cNvSpPr>
            <a:spLocks noGrp="1"/>
          </p:cNvSpPr>
          <p:nvPr>
            <p:ph type="title"/>
          </p:nvPr>
        </p:nvSpPr>
        <p:spPr/>
        <p:txBody>
          <a:bodyPr/>
          <a:lstStyle/>
          <a:p>
            <a:r>
              <a:rPr lang="ja-JP" altLang="en-US" smtClean="0">
                <a:ea typeface="CiscoSansJPN Light"/>
              </a:rPr>
              <a:t>エスカレーション時の基本要件</a:t>
            </a:r>
            <a:endParaRPr lang="ja-JP" altLang="en-US">
              <a:ea typeface="CiscoSansJPN Light"/>
            </a:endParaRPr>
          </a:p>
        </p:txBody>
      </p:sp>
      <p:sp>
        <p:nvSpPr>
          <p:cNvPr id="4" name="object 8"/>
          <p:cNvSpPr txBox="1"/>
          <p:nvPr/>
        </p:nvSpPr>
        <p:spPr>
          <a:xfrm>
            <a:off x="1325372" y="1954621"/>
            <a:ext cx="9983030" cy="3722279"/>
          </a:xfrm>
          <a:prstGeom prst="rect">
            <a:avLst/>
          </a:prstGeom>
        </p:spPr>
        <p:txBody>
          <a:bodyPr vert="horz" wrap="square" lIns="0" tIns="0" rIns="0" bIns="0" rtlCol="0">
            <a:spAutoFit/>
          </a:bodyPr>
          <a:lstStyle/>
          <a:p>
            <a:pPr>
              <a:spcAft>
                <a:spcPts val="1200"/>
              </a:spcAft>
              <a:tabLst>
                <a:tab pos="314105" algn="l"/>
              </a:tabLst>
            </a:pPr>
            <a:r>
              <a:rPr lang="ja-JP" altLang="en-US" sz="2800" dirty="0" smtClean="0">
                <a:latin typeface="+mj-lt"/>
                <a:ea typeface="CiscoSansJPN Light"/>
                <a:cs typeface="Arial"/>
              </a:rPr>
              <a:t>次の情報を確認してからシスコに連絡してください</a:t>
            </a:r>
          </a:p>
          <a:p>
            <a:pPr marL="342900" indent="-342900">
              <a:spcAft>
                <a:spcPts val="1200"/>
              </a:spcAft>
              <a:buFont typeface="+mj-lt"/>
              <a:buAutoNum type="arabicPeriod"/>
              <a:tabLst>
                <a:tab pos="314105" algn="l"/>
              </a:tabLst>
            </a:pPr>
            <a:r>
              <a:rPr lang="en-US" altLang="ja-JP" sz="1400" dirty="0" smtClean="0">
                <a:latin typeface="+mj-lt"/>
                <a:ea typeface="CiscoSansJPN Light"/>
                <a:cs typeface="Arial"/>
              </a:rPr>
              <a:t>URL/</a:t>
            </a:r>
            <a:r>
              <a:rPr lang="ja-JP" altLang="en-US" sz="1400" dirty="0" smtClean="0">
                <a:latin typeface="+mj-lt"/>
                <a:ea typeface="CiscoSansJPN Light"/>
                <a:cs typeface="Arial"/>
              </a:rPr>
              <a:t>ドメイン</a:t>
            </a:r>
          </a:p>
          <a:p>
            <a:pPr marL="342900" indent="-342900">
              <a:spcAft>
                <a:spcPts val="1200"/>
              </a:spcAft>
              <a:buFont typeface="+mj-lt"/>
              <a:buAutoNum type="arabicPeriod"/>
              <a:tabLst>
                <a:tab pos="314105" algn="l"/>
              </a:tabLst>
            </a:pPr>
            <a:r>
              <a:rPr lang="ja-JP" altLang="en-US" sz="1400" dirty="0" smtClean="0">
                <a:latin typeface="+mj-lt"/>
                <a:ea typeface="CiscoSansJPN Light"/>
                <a:cs typeface="Arial"/>
              </a:rPr>
              <a:t>問題の詳細（具体的な症状を含む）</a:t>
            </a:r>
          </a:p>
          <a:p>
            <a:pPr marL="342900" indent="-342900">
              <a:spcAft>
                <a:spcPts val="1200"/>
              </a:spcAft>
              <a:buFont typeface="+mj-lt"/>
              <a:buAutoNum type="arabicPeriod"/>
              <a:tabLst>
                <a:tab pos="314105" algn="l"/>
              </a:tabLst>
            </a:pPr>
            <a:r>
              <a:rPr lang="ja-JP" altLang="en-US" sz="1400" dirty="0" smtClean="0">
                <a:latin typeface="+mj-lt"/>
                <a:ea typeface="CiscoSansJPN Light"/>
                <a:cs typeface="Arial"/>
              </a:rPr>
              <a:t>問題が発生した日</a:t>
            </a:r>
            <a:r>
              <a:rPr lang="ja-JP" altLang="en-US" sz="1400" dirty="0" smtClean="0">
                <a:latin typeface="+mj-lt"/>
                <a:ea typeface="CiscoSansJPN Light"/>
                <a:cs typeface="Arial"/>
              </a:rPr>
              <a:t>時</a:t>
            </a:r>
            <a:r>
              <a:rPr lang="en-US" altLang="ja-JP" sz="1400" dirty="0" smtClean="0">
                <a:latin typeface="+mj-lt"/>
                <a:ea typeface="CiscoSansJPN Light"/>
              </a:rPr>
              <a:t>/</a:t>
            </a:r>
            <a:r>
              <a:rPr lang="ja-JP" altLang="en-US" sz="1400" dirty="0" smtClean="0">
                <a:latin typeface="+mj-lt"/>
                <a:ea typeface="CiscoSansJPN Light"/>
                <a:cs typeface="Arial"/>
              </a:rPr>
              <a:t>ミ</a:t>
            </a:r>
            <a:r>
              <a:rPr lang="ja-JP" altLang="en-US" sz="1400" dirty="0" smtClean="0">
                <a:latin typeface="+mj-lt"/>
                <a:ea typeface="CiscoSansJPN Light"/>
                <a:cs typeface="Arial"/>
              </a:rPr>
              <a:t>ーティング番号（ミーティング時に発生した場合）</a:t>
            </a:r>
          </a:p>
          <a:p>
            <a:pPr marL="342900" indent="-342900">
              <a:spcAft>
                <a:spcPts val="1200"/>
              </a:spcAft>
              <a:buFont typeface="+mj-lt"/>
              <a:buAutoNum type="arabicPeriod"/>
              <a:tabLst>
                <a:tab pos="314105" algn="l"/>
              </a:tabLst>
            </a:pPr>
            <a:r>
              <a:rPr lang="ja-JP" altLang="en-US" sz="1400" dirty="0" smtClean="0">
                <a:latin typeface="+mj-lt"/>
                <a:ea typeface="CiscoSansJPN Light"/>
                <a:cs typeface="Arial"/>
              </a:rPr>
              <a:t>過去にも発生したことがある</a:t>
            </a:r>
            <a:r>
              <a:rPr lang="ja-JP" altLang="en-US" sz="1400" dirty="0" smtClean="0">
                <a:latin typeface="+mj-lt"/>
                <a:ea typeface="CiscoSansJPN Light"/>
                <a:cs typeface="Arial"/>
              </a:rPr>
              <a:t>か</a:t>
            </a:r>
            <a:r>
              <a:rPr lang="en-US" altLang="ja-JP" sz="1400" dirty="0" smtClean="0">
                <a:latin typeface="+mj-lt"/>
                <a:ea typeface="CiscoSansJPN Light"/>
              </a:rPr>
              <a:t>/ </a:t>
            </a:r>
            <a:r>
              <a:rPr lang="ja-JP" altLang="en-US" sz="1400" dirty="0" smtClean="0">
                <a:latin typeface="+mj-lt"/>
                <a:ea typeface="CiscoSansJPN Light"/>
                <a:cs typeface="Arial"/>
              </a:rPr>
              <a:t>過</a:t>
            </a:r>
            <a:r>
              <a:rPr lang="ja-JP" altLang="en-US" sz="1400" dirty="0" smtClean="0">
                <a:latin typeface="+mj-lt"/>
                <a:ea typeface="CiscoSansJPN Light"/>
                <a:cs typeface="Arial"/>
              </a:rPr>
              <a:t>去にも発生したことがある場合、いつ解決したか</a:t>
            </a:r>
          </a:p>
          <a:p>
            <a:pPr marL="342900" indent="-342900">
              <a:spcAft>
                <a:spcPts val="1200"/>
              </a:spcAft>
              <a:buFont typeface="+mj-lt"/>
              <a:buAutoNum type="arabicPeriod"/>
              <a:tabLst>
                <a:tab pos="314105" algn="l"/>
              </a:tabLst>
            </a:pPr>
            <a:r>
              <a:rPr lang="ja-JP" altLang="en-US" sz="1400" dirty="0" smtClean="0">
                <a:latin typeface="+mj-lt"/>
                <a:ea typeface="CiscoSansJPN Light"/>
                <a:cs typeface="Arial"/>
              </a:rPr>
              <a:t>状況、緊急度、影響を受けているユーザー数： 自宅かオフィスか、</a:t>
            </a:r>
            <a:r>
              <a:rPr lang="en-US" altLang="ja-JP" sz="1400" dirty="0" smtClean="0">
                <a:latin typeface="+mj-lt"/>
                <a:ea typeface="CiscoSansJPN Light"/>
                <a:cs typeface="Arial"/>
              </a:rPr>
              <a:t>VPN </a:t>
            </a:r>
            <a:r>
              <a:rPr lang="ja-JP" altLang="en-US" sz="1400" dirty="0" smtClean="0">
                <a:latin typeface="+mj-lt"/>
                <a:ea typeface="CiscoSansJPN Light"/>
                <a:cs typeface="Arial"/>
              </a:rPr>
              <a:t>や </a:t>
            </a:r>
            <a:r>
              <a:rPr lang="en-US" altLang="ja-JP" sz="1400" dirty="0" err="1" smtClean="0">
                <a:latin typeface="+mj-lt"/>
                <a:ea typeface="CiscoSansJPN Light"/>
                <a:cs typeface="Arial"/>
              </a:rPr>
              <a:t>Wi-fi</a:t>
            </a:r>
            <a:r>
              <a:rPr lang="en-US" altLang="ja-JP" sz="1400" dirty="0" smtClean="0">
                <a:latin typeface="+mj-lt"/>
                <a:ea typeface="CiscoSansJPN Light"/>
                <a:cs typeface="Arial"/>
              </a:rPr>
              <a:t> </a:t>
            </a:r>
            <a:r>
              <a:rPr lang="ja-JP" altLang="en-US" sz="1400" dirty="0" smtClean="0">
                <a:latin typeface="+mj-lt"/>
                <a:ea typeface="CiscoSansJPN Light"/>
                <a:cs typeface="Arial"/>
              </a:rPr>
              <a:t>を使用しているか</a:t>
            </a:r>
          </a:p>
          <a:p>
            <a:pPr marL="342900" indent="-342900">
              <a:spcAft>
                <a:spcPts val="1200"/>
              </a:spcAft>
              <a:buFont typeface="+mj-lt"/>
              <a:buAutoNum type="arabicPeriod"/>
              <a:tabLst>
                <a:tab pos="314105" algn="l"/>
              </a:tabLst>
            </a:pPr>
            <a:r>
              <a:rPr lang="ja-JP" altLang="en-US" sz="1400" dirty="0" smtClean="0">
                <a:latin typeface="+mj-lt"/>
                <a:ea typeface="CiscoSansJPN Light"/>
                <a:cs typeface="Arial"/>
              </a:rPr>
              <a:t>オペレーティングシステムとそのバージョン、ブラウザ、接続タイプ</a:t>
            </a:r>
          </a:p>
          <a:p>
            <a:pPr marL="342900" indent="-342900">
              <a:spcAft>
                <a:spcPts val="1200"/>
              </a:spcAft>
              <a:buFont typeface="+mj-lt"/>
              <a:buAutoNum type="arabicPeriod"/>
              <a:tabLst>
                <a:tab pos="314105" algn="l"/>
              </a:tabLst>
            </a:pPr>
            <a:r>
              <a:rPr lang="ja-JP" altLang="en-US" sz="1400" dirty="0" smtClean="0">
                <a:latin typeface="+mj-lt"/>
                <a:ea typeface="CiscoSansJPN Light"/>
                <a:cs typeface="Arial"/>
              </a:rPr>
              <a:t>実行した手順の詳細を示し、添付ファイルまたはスクリーンショットの目的を特定する作業ログ</a:t>
            </a:r>
          </a:p>
          <a:p>
            <a:pPr marL="342900" indent="-342900">
              <a:spcAft>
                <a:spcPts val="1200"/>
              </a:spcAft>
              <a:buFont typeface="+mj-lt"/>
              <a:buAutoNum type="arabicPeriod"/>
              <a:tabLst>
                <a:tab pos="314105" algn="l"/>
              </a:tabLst>
            </a:pPr>
            <a:r>
              <a:rPr lang="ja-JP" altLang="en-US" sz="1400" dirty="0" smtClean="0">
                <a:latin typeface="+mj-lt"/>
                <a:ea typeface="CiscoSansJPN Light"/>
                <a:cs typeface="Arial"/>
              </a:rPr>
              <a:t>問題を再現するために実行した手順（該当する場合）</a:t>
            </a:r>
          </a:p>
          <a:p>
            <a:pPr marL="342900" indent="-342900">
              <a:spcAft>
                <a:spcPts val="1200"/>
              </a:spcAft>
              <a:buFont typeface="+mj-lt"/>
              <a:buAutoNum type="arabicPeriod"/>
              <a:tabLst>
                <a:tab pos="314105" algn="l"/>
              </a:tabLst>
            </a:pPr>
            <a:r>
              <a:rPr lang="ja-JP" altLang="en-US" sz="1400" dirty="0" smtClean="0">
                <a:latin typeface="+mj-lt"/>
                <a:ea typeface="CiscoSansJPN Light"/>
                <a:cs typeface="Arial"/>
              </a:rPr>
              <a:t>サポートユーティリティログ： </a:t>
            </a:r>
            <a:r>
              <a:rPr lang="en-US" altLang="ja-JP" sz="1400" dirty="0" smtClean="0">
                <a:latin typeface="+mj-lt"/>
                <a:ea typeface="CiscoSansJPN Light"/>
                <a:cs typeface="Arial"/>
              </a:rPr>
              <a:t>WBX Tracer </a:t>
            </a:r>
            <a:r>
              <a:rPr lang="ja-JP" altLang="en-US" sz="1400" dirty="0" smtClean="0">
                <a:latin typeface="+mj-lt"/>
                <a:ea typeface="CiscoSansJPN Light"/>
                <a:cs typeface="Arial"/>
              </a:rPr>
              <a:t>など（該当する場合）</a:t>
            </a:r>
            <a:endParaRPr lang="ja-JP" altLang="en-US" sz="1400" dirty="0">
              <a:latin typeface="+mj-lt"/>
              <a:ea typeface="CiscoSansJPN Light"/>
              <a:cs typeface="Arial"/>
            </a:endParaRPr>
          </a:p>
        </p:txBody>
      </p:sp>
    </p:spTree>
    <p:extLst>
      <p:ext uri="{BB962C8B-B14F-4D97-AF65-F5344CB8AC3E}">
        <p14:creationId xmlns:p14="http://schemas.microsoft.com/office/powerpoint/2010/main" val="1271261540"/>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685800" y="1362756"/>
            <a:ext cx="10820400" cy="4863873"/>
          </a:xfrm>
          <a:prstGeom prst="roundRect">
            <a:avLst>
              <a:gd name="adj" fmla="val 9394"/>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ea typeface="CiscoSansJPN Light"/>
            </a:endParaRPr>
          </a:p>
        </p:txBody>
      </p:sp>
      <p:sp>
        <p:nvSpPr>
          <p:cNvPr id="2" name="Title 1">
            <a:extLst>
              <a:ext uri="{FF2B5EF4-FFF2-40B4-BE49-F238E27FC236}">
                <a16:creationId xmlns="" xmlns:p14="http://schemas.microsoft.com/office/powerpoint/2010/main" xmlns:p15="http://schemas.microsoft.com/office/powerpoint/2012/main" xmlns:a16="http://schemas.microsoft.com/office/drawing/2014/main" id="{DFF0F1F0-9EE3-E040-81D8-6D9899610689}"/>
              </a:ext>
            </a:extLst>
          </p:cNvPr>
          <p:cNvSpPr>
            <a:spLocks noGrp="1"/>
          </p:cNvSpPr>
          <p:nvPr>
            <p:ph type="title"/>
          </p:nvPr>
        </p:nvSpPr>
        <p:spPr/>
        <p:txBody>
          <a:bodyPr/>
          <a:lstStyle/>
          <a:p>
            <a:r>
              <a:rPr lang="ja-JP" altLang="en-US" smtClean="0">
                <a:ea typeface="CiscoSansJPN Light"/>
              </a:rPr>
              <a:t>サポートリソース</a:t>
            </a:r>
            <a:endParaRPr lang="ja-JP" altLang="en-US">
              <a:ea typeface="CiscoSansJPN Light"/>
            </a:endParaRPr>
          </a:p>
        </p:txBody>
      </p:sp>
      <p:sp>
        <p:nvSpPr>
          <p:cNvPr id="6" name="object 5"/>
          <p:cNvSpPr txBox="1"/>
          <p:nvPr/>
        </p:nvSpPr>
        <p:spPr>
          <a:xfrm>
            <a:off x="1313693" y="1542139"/>
            <a:ext cx="11228567" cy="4462760"/>
          </a:xfrm>
          <a:prstGeom prst="rect">
            <a:avLst/>
          </a:prstGeom>
        </p:spPr>
        <p:txBody>
          <a:bodyPr vert="horz" wrap="square" lIns="0" tIns="0" rIns="0" bIns="0" rtlCol="0">
            <a:spAutoFit/>
          </a:bodyPr>
          <a:lstStyle/>
          <a:p>
            <a:pPr marL="16933">
              <a:spcAft>
                <a:spcPts val="1200"/>
              </a:spcAft>
            </a:pPr>
            <a:r>
              <a:rPr lang="ja-JP" altLang="en-US" sz="2800" dirty="0" smtClean="0">
                <a:solidFill>
                  <a:srgbClr val="39393A"/>
                </a:solidFill>
                <a:latin typeface="+mj-lt"/>
                <a:ea typeface="CiscoSansJPN Light"/>
                <a:cs typeface="Arial"/>
              </a:rPr>
              <a:t>以下のサイトをブックマークして共有してください</a:t>
            </a:r>
            <a:endParaRPr lang="ja-JP" altLang="en-US" sz="1200" dirty="0" smtClean="0">
              <a:latin typeface="+mj-lt"/>
              <a:ea typeface="CiscoSansJPN Light"/>
              <a:cs typeface="Times New Roman"/>
            </a:endParaRPr>
          </a:p>
          <a:p>
            <a:pPr>
              <a:tabLst>
                <a:tab pos="607045" algn="l"/>
              </a:tabLst>
            </a:pPr>
            <a:r>
              <a:rPr lang="ja-JP" altLang="en-US" sz="1400" dirty="0" smtClean="0">
                <a:ea typeface="CiscoSansJPN" pitchFamily="2" charset="-128"/>
                <a:cs typeface="Arial"/>
              </a:rPr>
              <a:t>ヘルプポータル： </a:t>
            </a:r>
            <a:r>
              <a:rPr lang="en-US" altLang="ja-JP" sz="1400" dirty="0" smtClean="0">
                <a:ea typeface="CiscoSansJPN" pitchFamily="2" charset="-128"/>
                <a:hlinkClick r:id="rId2"/>
              </a:rPr>
              <a:t>https://help.webex.com/</a:t>
            </a:r>
            <a:endParaRPr lang="ja-JP" altLang="en-US" sz="1400" dirty="0" smtClean="0">
              <a:ea typeface="CiscoSansJPN" pitchFamily="2" charset="-128"/>
            </a:endParaRPr>
          </a:p>
          <a:p>
            <a:pPr marL="171450" indent="-171450">
              <a:buFont typeface="Arial"/>
              <a:buChar char="•"/>
              <a:tabLst>
                <a:tab pos="607045" algn="l"/>
              </a:tabLst>
            </a:pPr>
            <a:r>
              <a:rPr lang="ja-JP" altLang="en-US" sz="1200" dirty="0" smtClean="0">
                <a:ea typeface="CiscoSansJPN" pitchFamily="2" charset="-128"/>
                <a:cs typeface="Arial"/>
              </a:rPr>
              <a:t>よくあるトラブルシューティング</a:t>
            </a:r>
          </a:p>
          <a:p>
            <a:pPr marL="0" lvl="1" indent="-171450">
              <a:buFont typeface="Arial"/>
              <a:buChar char="•"/>
              <a:tabLst>
                <a:tab pos="607045" algn="l"/>
              </a:tabLst>
            </a:pPr>
            <a:r>
              <a:rPr lang="ja-JP" altLang="en-US" sz="1200" dirty="0" smtClean="0">
                <a:ea typeface="CiscoSansJPN" pitchFamily="2" charset="-128"/>
                <a:cs typeface="Arial"/>
              </a:rPr>
              <a:t>リリースノート</a:t>
            </a:r>
          </a:p>
          <a:p>
            <a:pPr marL="0" lvl="1" indent="-171450">
              <a:spcAft>
                <a:spcPts val="1800"/>
              </a:spcAft>
              <a:buFont typeface="Arial"/>
              <a:buChar char="•"/>
              <a:tabLst>
                <a:tab pos="607045" algn="l"/>
              </a:tabLst>
            </a:pPr>
            <a:r>
              <a:rPr lang="en-US" altLang="ja-JP" sz="1200" dirty="0" err="1" smtClean="0">
                <a:ea typeface="CiscoSansJPN" pitchFamily="2" charset="-128"/>
                <a:cs typeface="Arial"/>
              </a:rPr>
              <a:t>Webex</a:t>
            </a:r>
            <a:r>
              <a:rPr lang="en-US" altLang="ja-JP" sz="1200" dirty="0" smtClean="0">
                <a:ea typeface="CiscoSansJPN" pitchFamily="2" charset="-128"/>
                <a:cs typeface="Arial"/>
              </a:rPr>
              <a:t> </a:t>
            </a:r>
            <a:r>
              <a:rPr lang="ja-JP" altLang="en-US" sz="1200" dirty="0" smtClean="0">
                <a:ea typeface="CiscoSansJPN" pitchFamily="2" charset="-128"/>
                <a:cs typeface="Arial"/>
              </a:rPr>
              <a:t>通話のヘルプポータル： </a:t>
            </a:r>
            <a:r>
              <a:rPr lang="en-US" altLang="ja-JP" sz="1200" dirty="0" smtClean="0">
                <a:ea typeface="CiscoSansJPN" pitchFamily="2" charset="-128"/>
                <a:hlinkClick r:id="rId3"/>
              </a:rPr>
              <a:t>callinghelp.cisco.com</a:t>
            </a:r>
            <a:endParaRPr lang="ja-JP" altLang="en-US" sz="1200" dirty="0" smtClean="0">
              <a:ea typeface="CiscoSansJPN" pitchFamily="2" charset="-128"/>
              <a:cs typeface="Arial"/>
            </a:endParaRPr>
          </a:p>
          <a:p>
            <a:pPr>
              <a:tabLst>
                <a:tab pos="607045" algn="l"/>
              </a:tabLst>
            </a:pPr>
            <a:r>
              <a:rPr lang="ja-JP" altLang="en-US" sz="1400" dirty="0" smtClean="0">
                <a:ea typeface="CiscoSansJPN" pitchFamily="2" charset="-128"/>
                <a:cs typeface="Arial"/>
              </a:rPr>
              <a:t>最新のステータスページ：</a:t>
            </a:r>
          </a:p>
          <a:p>
            <a:pPr marL="0" lvl="1" indent="-171450">
              <a:buFont typeface="Arial"/>
              <a:buChar char="•"/>
              <a:tabLst>
                <a:tab pos="910144" algn="l"/>
              </a:tabLst>
            </a:pPr>
            <a:r>
              <a:rPr lang="en-US" altLang="ja-JP" sz="1200" dirty="0" err="1" smtClean="0">
                <a:ea typeface="CiscoSansJPN" pitchFamily="2" charset="-128"/>
                <a:cs typeface="Arial"/>
              </a:rPr>
              <a:t>Webex</a:t>
            </a:r>
            <a:r>
              <a:rPr lang="ja-JP" altLang="en-US" sz="1200" dirty="0" smtClean="0">
                <a:ea typeface="CiscoSansJPN" pitchFamily="2" charset="-128"/>
                <a:cs typeface="Arial"/>
              </a:rPr>
              <a:t>： </a:t>
            </a:r>
            <a:r>
              <a:rPr lang="en-US" altLang="ja-JP" sz="1200" u="sng" dirty="0" smtClean="0">
                <a:ea typeface="CiscoSansJPN" pitchFamily="2" charset="-128"/>
                <a:cs typeface="Arial"/>
                <a:hlinkClick r:id="rId4"/>
              </a:rPr>
              <a:t>https://status.webex.com</a:t>
            </a:r>
            <a:endParaRPr lang="ja-JP" altLang="en-US" sz="1400" dirty="0" smtClean="0">
              <a:ea typeface="CiscoSansJPN" pitchFamily="2" charset="-128"/>
              <a:cs typeface="Arial"/>
            </a:endParaRPr>
          </a:p>
          <a:p>
            <a:pPr marR="1189537">
              <a:spcAft>
                <a:spcPts val="1800"/>
              </a:spcAft>
              <a:tabLst>
                <a:tab pos="607045" algn="l"/>
              </a:tabLst>
            </a:pPr>
            <a:endParaRPr lang="ja-JP" altLang="en-US" sz="1400" dirty="0" smtClean="0">
              <a:ea typeface="CiscoSansJPN" pitchFamily="2" charset="-128"/>
              <a:cs typeface="Arial"/>
            </a:endParaRPr>
          </a:p>
          <a:p>
            <a:pPr marR="1189537">
              <a:spcAft>
                <a:spcPts val="1800"/>
              </a:spcAft>
              <a:tabLst>
                <a:tab pos="607045" algn="l"/>
              </a:tabLst>
            </a:pPr>
            <a:r>
              <a:rPr lang="ja-JP" altLang="en-US" sz="1400" dirty="0" smtClean="0">
                <a:ea typeface="CiscoSansJPN" pitchFamily="2" charset="-128"/>
                <a:cs typeface="Arial"/>
              </a:rPr>
              <a:t>リリースノート</a:t>
            </a:r>
            <a:br>
              <a:rPr lang="ja-JP" altLang="en-US" sz="1400" dirty="0" smtClean="0">
                <a:ea typeface="CiscoSansJPN" pitchFamily="2" charset="-128"/>
                <a:cs typeface="Arial"/>
              </a:rPr>
            </a:br>
            <a:r>
              <a:rPr lang="en-US" altLang="ja-JP" sz="1200" u="sng" dirty="0" smtClean="0">
                <a:solidFill>
                  <a:schemeClr val="accent2"/>
                </a:solidFill>
                <a:ea typeface="CiscoSansJPN" pitchFamily="2" charset="-128"/>
                <a:cs typeface="Arial"/>
                <a:hlinkClick r:id="rId5"/>
              </a:rPr>
              <a:t>https://help.webex.com/ja-jp/mqkve8/Cisco-Webex-Teams-Release-Notes</a:t>
            </a:r>
            <a:r>
              <a:rPr lang="en-US" altLang="ja-JP" sz="1200" u="sng" dirty="0" smtClean="0">
                <a:solidFill>
                  <a:schemeClr val="accent2"/>
                </a:solidFill>
                <a:ea typeface="CiscoSansJPN" pitchFamily="2" charset="-128"/>
                <a:cs typeface="Arial"/>
              </a:rPr>
              <a:t/>
            </a:r>
            <a:br>
              <a:rPr lang="en-US" altLang="ja-JP" sz="1200" u="sng" dirty="0" smtClean="0">
                <a:solidFill>
                  <a:schemeClr val="accent2"/>
                </a:solidFill>
                <a:ea typeface="CiscoSansJPN" pitchFamily="2" charset="-128"/>
                <a:cs typeface="Arial"/>
              </a:rPr>
            </a:br>
            <a:r>
              <a:rPr lang="en-US" sz="1200" dirty="0" smtClean="0">
                <a:ea typeface="CiscoSansJPN" pitchFamily="2" charset="-128"/>
                <a:hlinkClick r:id="rId6"/>
              </a:rPr>
              <a:t>https://help.webex.com/ja-jp/ncp9h8c/Cisco-Webex-Meetings-Release-Notes-WBS39</a:t>
            </a:r>
            <a:endParaRPr lang="ja-JP" altLang="en-US" sz="1200" u="sng" dirty="0" smtClean="0">
              <a:solidFill>
                <a:schemeClr val="accent2"/>
              </a:solidFill>
              <a:ea typeface="CiscoSansJPN" pitchFamily="2" charset="-128"/>
              <a:cs typeface="Arial"/>
            </a:endParaRPr>
          </a:p>
          <a:p>
            <a:pPr marR="1189537">
              <a:spcAft>
                <a:spcPts val="1800"/>
              </a:spcAft>
              <a:tabLst>
                <a:tab pos="607045" algn="l"/>
              </a:tabLst>
            </a:pPr>
            <a:r>
              <a:rPr lang="ja-JP" altLang="en-US" sz="1400" dirty="0" smtClean="0">
                <a:ea typeface="CiscoSansJPN" pitchFamily="2" charset="-128"/>
                <a:cs typeface="Arial"/>
              </a:rPr>
              <a:t>トラブルシューティングのヒント： </a:t>
            </a:r>
            <a:r>
              <a:rPr lang="ja-JP" altLang="en-US" sz="1200" dirty="0" smtClean="0">
                <a:ea typeface="CiscoSansJPN" pitchFamily="2" charset="-128"/>
                <a:cs typeface="Arial"/>
              </a:rPr>
              <a:t/>
            </a:r>
            <a:br>
              <a:rPr lang="ja-JP" altLang="en-US" sz="1200" dirty="0" smtClean="0">
                <a:ea typeface="CiscoSansJPN" pitchFamily="2" charset="-128"/>
                <a:cs typeface="Arial"/>
              </a:rPr>
            </a:br>
            <a:r>
              <a:rPr lang="en-US" altLang="ja-JP" sz="1200" u="sng" dirty="0" smtClean="0">
                <a:solidFill>
                  <a:schemeClr val="accent2"/>
                </a:solidFill>
                <a:ea typeface="CiscoSansJPN" pitchFamily="2" charset="-128"/>
                <a:cs typeface="Arial"/>
                <a:hlinkClick r:id="rId7"/>
              </a:rPr>
              <a:t>https://help.webex.com/ja-jp/WBX000029055/Webex-Meetings-Help-Articles</a:t>
            </a:r>
            <a:r>
              <a:rPr lang="ja-JP" altLang="en-US" sz="1200" u="sng" dirty="0" smtClean="0">
                <a:solidFill>
                  <a:schemeClr val="accent2"/>
                </a:solidFill>
                <a:ea typeface="CiscoSansJPN" pitchFamily="2" charset="-128"/>
                <a:cs typeface="Arial"/>
              </a:rPr>
              <a:t> </a:t>
            </a:r>
            <a:r>
              <a:rPr lang="ja-JP" altLang="en-US" sz="1200" u="sng" dirty="0" smtClean="0">
                <a:solidFill>
                  <a:schemeClr val="accent2"/>
                </a:solidFill>
                <a:ea typeface="CiscoSansJPN" pitchFamily="2" charset="-128"/>
                <a:cs typeface="Arial"/>
                <a:hlinkClick r:id="rId8">
                  <a:extLst>
                    <a:ext uri="{A12FA001-AC4F-418D-AE19-62706E023703}">
                      <ahyp:hlinkClr xmlns="" xmlns:p14="http://schemas.microsoft.com/office/powerpoint/2010/main" xmlns:p15="http://schemas.microsoft.com/office/powerpoint/2012/main" xmlns:ahyp="http://schemas.microsoft.com/office/drawing/2018/hyperlinkcolor" val="tx"/>
                    </a:ext>
                  </a:extLst>
                </a:hlinkClick>
              </a:rPr>
              <a:t/>
            </a:r>
            <a:br>
              <a:rPr lang="ja-JP" altLang="en-US" sz="1200" u="sng" dirty="0" smtClean="0">
                <a:solidFill>
                  <a:schemeClr val="accent2"/>
                </a:solidFill>
                <a:ea typeface="CiscoSansJPN" pitchFamily="2" charset="-128"/>
                <a:cs typeface="Arial"/>
                <a:hlinkClick r:id="rId8">
                  <a:extLst>
                    <a:ext uri="{A12FA001-AC4F-418D-AE19-62706E023703}">
                      <ahyp:hlinkClr xmlns="" xmlns:p14="http://schemas.microsoft.com/office/powerpoint/2010/main" xmlns:p15="http://schemas.microsoft.com/office/powerpoint/2012/main" xmlns:ahyp="http://schemas.microsoft.com/office/drawing/2018/hyperlinkcolor" val="tx"/>
                    </a:ext>
                  </a:extLst>
                </a:hlinkClick>
              </a:rPr>
            </a:br>
            <a:r>
              <a:rPr lang="en-US" altLang="ja-JP" sz="1200" dirty="0" smtClean="0">
                <a:ea typeface="CiscoSansJPN" pitchFamily="2" charset="-128"/>
                <a:hlinkClick r:id="rId9"/>
              </a:rPr>
              <a:t>https://help.webex.com/ja-jp/ni3wlvw/Troubleshoot-Cisco-Webex-Meetings-in-Cisco-Webex-Control-Hub</a:t>
            </a:r>
            <a:endParaRPr lang="ja-JP" altLang="en-US" sz="1200" u="sng" dirty="0" smtClean="0">
              <a:solidFill>
                <a:schemeClr val="accent2"/>
              </a:solidFill>
              <a:ea typeface="CiscoSansJPN" pitchFamily="2" charset="-128"/>
              <a:cs typeface="Arial"/>
            </a:endParaRPr>
          </a:p>
          <a:p>
            <a:pPr marR="1189537">
              <a:spcAft>
                <a:spcPts val="1800"/>
              </a:spcAft>
              <a:tabLst>
                <a:tab pos="607045" algn="l"/>
              </a:tabLst>
            </a:pPr>
            <a:r>
              <a:rPr lang="ja-JP" altLang="en-US" sz="1400" dirty="0" smtClean="0">
                <a:ea typeface="CiscoSansJPN" pitchFamily="2" charset="-128"/>
                <a:cs typeface="Arial"/>
              </a:rPr>
              <a:t>サポートユーティリティ（エスカレーション前にログを収集するため）：</a:t>
            </a:r>
            <a:r>
              <a:rPr lang="ja-JP" altLang="en-US" sz="1200" dirty="0" smtClean="0">
                <a:ea typeface="CiscoSansJPN" pitchFamily="2" charset="-128"/>
                <a:cs typeface="Arial"/>
              </a:rPr>
              <a:t/>
            </a:r>
            <a:br>
              <a:rPr lang="ja-JP" altLang="en-US" sz="1200" dirty="0" smtClean="0">
                <a:ea typeface="CiscoSansJPN" pitchFamily="2" charset="-128"/>
                <a:cs typeface="Arial"/>
              </a:rPr>
            </a:br>
            <a:r>
              <a:rPr lang="en-US" altLang="ja-JP" sz="1200" u="sng" dirty="0" smtClean="0">
                <a:solidFill>
                  <a:schemeClr val="accent2"/>
                </a:solidFill>
                <a:ea typeface="CiscoSansJPN" pitchFamily="2" charset="-128"/>
                <a:cs typeface="Arial"/>
              </a:rPr>
              <a:t>https://</a:t>
            </a:r>
            <a:r>
              <a:rPr lang="en-US" altLang="ja-JP" sz="1200" u="sng" dirty="0">
                <a:solidFill>
                  <a:schemeClr val="accent2"/>
                </a:solidFill>
                <a:ea typeface="CiscoSansJPN" pitchFamily="2" charset="-128"/>
                <a:hlinkClick r:id="rId10"/>
              </a:rPr>
              <a:t>help.webex.com/ja-jp/WBX000026396/Cisco-Webex-and-3rd-Party-Support-Utilities</a:t>
            </a:r>
            <a:endParaRPr lang="ja-JP" altLang="en-US" sz="1200" dirty="0">
              <a:solidFill>
                <a:schemeClr val="accent2"/>
              </a:solidFill>
              <a:ea typeface="CiscoSansJPN" pitchFamily="2" charset="-128"/>
              <a:cs typeface="Arial"/>
            </a:endParaRPr>
          </a:p>
        </p:txBody>
      </p:sp>
    </p:spTree>
    <p:extLst>
      <p:ext uri="{BB962C8B-B14F-4D97-AF65-F5344CB8AC3E}">
        <p14:creationId xmlns:p14="http://schemas.microsoft.com/office/powerpoint/2010/main" val="124532684"/>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685800" y="1700213"/>
            <a:ext cx="10820400" cy="4395787"/>
          </a:xfrm>
          <a:prstGeom prst="roundRect">
            <a:avLst>
              <a:gd name="adj" fmla="val 9394"/>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ea typeface="CiscoSansJPN Light"/>
            </a:endParaRPr>
          </a:p>
        </p:txBody>
      </p:sp>
      <p:sp>
        <p:nvSpPr>
          <p:cNvPr id="2" name="Title 1">
            <a:extLst>
              <a:ext uri="{FF2B5EF4-FFF2-40B4-BE49-F238E27FC236}">
                <a16:creationId xmlns="" xmlns:p14="http://schemas.microsoft.com/office/powerpoint/2010/main" xmlns:p15="http://schemas.microsoft.com/office/powerpoint/2012/main" xmlns:a16="http://schemas.microsoft.com/office/drawing/2014/main" id="{DFF0F1F0-9EE3-E040-81D8-6D9899610689}"/>
              </a:ext>
            </a:extLst>
          </p:cNvPr>
          <p:cNvSpPr>
            <a:spLocks noGrp="1"/>
          </p:cNvSpPr>
          <p:nvPr>
            <p:ph type="title"/>
          </p:nvPr>
        </p:nvSpPr>
        <p:spPr/>
        <p:txBody>
          <a:bodyPr/>
          <a:lstStyle/>
          <a:p>
            <a:r>
              <a:rPr lang="ja-JP" altLang="en-US" smtClean="0">
                <a:ea typeface="CiscoSansJPN Light"/>
              </a:rPr>
              <a:t>エンドユーザー向けリソース</a:t>
            </a:r>
            <a:endParaRPr lang="ja-JP" altLang="en-US">
              <a:ea typeface="CiscoSansJPN Light"/>
            </a:endParaRPr>
          </a:p>
        </p:txBody>
      </p:sp>
      <p:sp>
        <p:nvSpPr>
          <p:cNvPr id="6" name="object 5"/>
          <p:cNvSpPr txBox="1"/>
          <p:nvPr/>
        </p:nvSpPr>
        <p:spPr>
          <a:xfrm>
            <a:off x="1313693" y="2057400"/>
            <a:ext cx="11217349" cy="1784863"/>
          </a:xfrm>
          <a:prstGeom prst="rect">
            <a:avLst/>
          </a:prstGeom>
        </p:spPr>
        <p:txBody>
          <a:bodyPr vert="horz" wrap="square" lIns="0" tIns="0" rIns="0" bIns="0" rtlCol="0">
            <a:spAutoFit/>
          </a:bodyPr>
          <a:lstStyle/>
          <a:p>
            <a:pPr marL="16933">
              <a:spcAft>
                <a:spcPts val="1200"/>
              </a:spcAft>
            </a:pPr>
            <a:r>
              <a:rPr lang="ja-JP" altLang="en-US" sz="2800" dirty="0" smtClean="0">
                <a:solidFill>
                  <a:srgbClr val="39393A"/>
                </a:solidFill>
                <a:latin typeface="+mj-lt"/>
                <a:ea typeface="CiscoSansJPN Light"/>
                <a:cs typeface="Arial"/>
              </a:rPr>
              <a:t>以下のサイトをブックマークして共有してください</a:t>
            </a:r>
            <a:endParaRPr lang="ja-JP" altLang="en-US" sz="1200" dirty="0" smtClean="0">
              <a:latin typeface="+mj-lt"/>
              <a:ea typeface="CiscoSansJPN Light"/>
              <a:cs typeface="Times New Roman"/>
            </a:endParaRPr>
          </a:p>
          <a:p>
            <a:pPr>
              <a:tabLst>
                <a:tab pos="607045" algn="l"/>
              </a:tabLst>
            </a:pPr>
            <a:r>
              <a:rPr lang="ja-JP" altLang="en-US" sz="1400" dirty="0" smtClean="0">
                <a:ea typeface="CiscoSansJPN Light"/>
                <a:cs typeface="Arial"/>
              </a:rPr>
              <a:t>ヘルプポータル： </a:t>
            </a:r>
            <a:r>
              <a:rPr lang="en-US" altLang="ja-JP" sz="1400" dirty="0" smtClean="0">
                <a:ea typeface="CiscoSansJPN Light"/>
                <a:hlinkClick r:id="rId2"/>
              </a:rPr>
              <a:t>https://help.webex.com/</a:t>
            </a:r>
            <a:endParaRPr lang="ja-JP" altLang="en-US" sz="1400" dirty="0" smtClean="0">
              <a:ea typeface="CiscoSansJPN Light"/>
            </a:endParaRPr>
          </a:p>
          <a:p>
            <a:pPr marL="171450" indent="-171450">
              <a:buFont typeface="Arial"/>
              <a:buChar char="•"/>
              <a:tabLst>
                <a:tab pos="607045" algn="l"/>
              </a:tabLst>
            </a:pPr>
            <a:r>
              <a:rPr lang="ja-JP" altLang="en-US" sz="1200" dirty="0" smtClean="0">
                <a:ea typeface="CiscoSansJPN Light"/>
                <a:cs typeface="Arial"/>
              </a:rPr>
              <a:t>エンドユーザー向けのセルフヘルプ、「このようなときは」の記事</a:t>
            </a:r>
          </a:p>
          <a:p>
            <a:pPr marL="0" lvl="1" indent="-171450">
              <a:spcAft>
                <a:spcPts val="1800"/>
              </a:spcAft>
              <a:buFont typeface="Arial"/>
              <a:buChar char="•"/>
              <a:tabLst>
                <a:tab pos="607045" algn="l"/>
              </a:tabLst>
            </a:pPr>
            <a:r>
              <a:rPr lang="en-US" altLang="ja-JP" sz="1200" dirty="0" err="1" smtClean="0">
                <a:ea typeface="CiscoSansJPN Light"/>
                <a:cs typeface="Arial"/>
              </a:rPr>
              <a:t>Webex</a:t>
            </a:r>
            <a:r>
              <a:rPr lang="en-US" altLang="ja-JP" sz="1200" dirty="0" smtClean="0">
                <a:ea typeface="CiscoSansJPN Light"/>
                <a:cs typeface="Arial"/>
              </a:rPr>
              <a:t> </a:t>
            </a:r>
            <a:r>
              <a:rPr lang="ja-JP" altLang="en-US" sz="1200" dirty="0" smtClean="0">
                <a:ea typeface="CiscoSansJPN Light"/>
                <a:cs typeface="Arial"/>
              </a:rPr>
              <a:t>通話のヘルプポータル： </a:t>
            </a:r>
            <a:r>
              <a:rPr lang="en-US" altLang="ja-JP" sz="1200" dirty="0" smtClean="0">
                <a:ea typeface="CiscoSansJPN Light"/>
                <a:hlinkClick r:id="rId3"/>
              </a:rPr>
              <a:t>callinghelp.cisco.com</a:t>
            </a:r>
            <a:endParaRPr lang="ja-JP" altLang="en-US" sz="1200" dirty="0" smtClean="0">
              <a:ea typeface="CiscoSansJPN Light"/>
              <a:cs typeface="Arial"/>
            </a:endParaRPr>
          </a:p>
          <a:p>
            <a:pPr>
              <a:tabLst>
                <a:tab pos="607045" algn="l"/>
              </a:tabLst>
            </a:pPr>
            <a:r>
              <a:rPr lang="ja-JP" altLang="en-US" sz="1400" dirty="0" smtClean="0">
                <a:ea typeface="CiscoSansJPN Light"/>
                <a:cs typeface="Arial"/>
              </a:rPr>
              <a:t>オンラインライブと録画されたクラス</a:t>
            </a:r>
            <a:r>
              <a:rPr lang="ja-JP" altLang="en-US" sz="1200" dirty="0" smtClean="0">
                <a:ea typeface="CiscoSansJPN Light"/>
                <a:cs typeface="Arial"/>
              </a:rPr>
              <a:t/>
            </a:r>
            <a:br>
              <a:rPr lang="ja-JP" altLang="en-US" sz="1200" dirty="0" smtClean="0">
                <a:ea typeface="CiscoSansJPN Light"/>
                <a:cs typeface="Arial"/>
              </a:rPr>
            </a:br>
            <a:r>
              <a:rPr lang="en-US" altLang="ja-JP" sz="1200" u="sng" dirty="0" smtClean="0">
                <a:solidFill>
                  <a:schemeClr val="accent2"/>
                </a:solidFill>
                <a:ea typeface="CiscoSansJPN Light"/>
                <a:cs typeface="Arial"/>
                <a:hlinkClick r:id="rId4"/>
              </a:rPr>
              <a:t>https://help.webex.com/landing/onlineclasses</a:t>
            </a:r>
            <a:endParaRPr lang="ja-JP" altLang="en-US" sz="1200" u="sng" dirty="0">
              <a:solidFill>
                <a:schemeClr val="accent2"/>
              </a:solidFill>
              <a:ea typeface="CiscoSansJPN Light"/>
              <a:cs typeface="Arial"/>
            </a:endParaRPr>
          </a:p>
        </p:txBody>
      </p:sp>
    </p:spTree>
    <p:extLst>
      <p:ext uri="{BB962C8B-B14F-4D97-AF65-F5344CB8AC3E}">
        <p14:creationId xmlns:p14="http://schemas.microsoft.com/office/powerpoint/2010/main" val="1446638971"/>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0"/>
            <a:ext cx="12192000" cy="6858000"/>
          </a:xfrm>
          <a:prstGeom prst="rect">
            <a:avLst/>
          </a:prstGeom>
          <a:solidFill>
            <a:srgbClr val="00BCEB"/>
          </a:solidFill>
          <a:ln w="25400" cap="flat" cmpd="sng" algn="ctr">
            <a:noFill/>
            <a:prstDash val="solid"/>
          </a:ln>
          <a:effectLst/>
        </p:spPr>
        <p:txBody>
          <a:bodyPr rtlCol="0" anchor="ctr"/>
          <a:lstStyle/>
          <a:p>
            <a:pPr marL="0" marR="0" lvl="0" indent="0" algn="ctr" defTabSz="457200" eaLnBrk="1" fontAlgn="base" latinLnBrk="0" hangingPunct="1">
              <a:lnSpc>
                <a:spcPct val="100000"/>
              </a:lnSpc>
              <a:spcBef>
                <a:spcPct val="0"/>
              </a:spcBef>
              <a:spcAft>
                <a:spcPct val="0"/>
              </a:spcAft>
              <a:buClrTx/>
              <a:buSzTx/>
              <a:buFontTx/>
              <a:buNone/>
              <a:defRPr/>
            </a:pPr>
            <a:endParaRPr kumimoji="0" lang="ja-JP" altLang="en-US" sz="1800" b="0" i="0" u="none" strike="noStrike" kern="0" cap="none" spc="0" normalizeH="0" baseline="0" noProof="0">
              <a:ln>
                <a:noFill/>
              </a:ln>
              <a:solidFill>
                <a:srgbClr val="005073"/>
              </a:solidFill>
              <a:effectLst/>
              <a:uLnTx/>
              <a:uFillTx/>
              <a:latin typeface="Calibri"/>
              <a:ea typeface="CiscoSansJPN Light"/>
              <a:cs typeface="Arial"/>
            </a:endParaRPr>
          </a:p>
        </p:txBody>
      </p:sp>
      <p:sp>
        <p:nvSpPr>
          <p:cNvPr id="8" name="Freeform 7"/>
          <p:cNvSpPr>
            <a:spLocks noChangeAspect="1" noEditPoints="1"/>
          </p:cNvSpPr>
          <p:nvPr/>
        </p:nvSpPr>
        <p:spPr bwMode="auto">
          <a:xfrm>
            <a:off x="4448336" y="2553677"/>
            <a:ext cx="3295329" cy="1750647"/>
          </a:xfrm>
          <a:custGeom>
            <a:avLst/>
            <a:gdLst>
              <a:gd name="T0" fmla="*/ 2671 w 3456"/>
              <a:gd name="T1" fmla="*/ 1521 h 1834"/>
              <a:gd name="T2" fmla="*/ 2857 w 3456"/>
              <a:gd name="T3" fmla="*/ 1677 h 1834"/>
              <a:gd name="T4" fmla="*/ 2975 w 3456"/>
              <a:gd name="T5" fmla="*/ 1465 h 1834"/>
              <a:gd name="T6" fmla="*/ 1129 w 3456"/>
              <a:gd name="T7" fmla="*/ 1823 h 1834"/>
              <a:gd name="T8" fmla="*/ 3082 w 3456"/>
              <a:gd name="T9" fmla="*/ 1330 h 1834"/>
              <a:gd name="T10" fmla="*/ 3082 w 3456"/>
              <a:gd name="T11" fmla="*/ 1712 h 1834"/>
              <a:gd name="T12" fmla="*/ 2700 w 3456"/>
              <a:gd name="T13" fmla="*/ 1809 h 1834"/>
              <a:gd name="T14" fmla="*/ 2513 w 3456"/>
              <a:gd name="T15" fmla="*/ 1479 h 1834"/>
              <a:gd name="T16" fmla="*/ 2783 w 3456"/>
              <a:gd name="T17" fmla="*/ 1211 h 1834"/>
              <a:gd name="T18" fmla="*/ 2351 w 3456"/>
              <a:gd name="T19" fmla="*/ 1392 h 1834"/>
              <a:gd name="T20" fmla="*/ 2136 w 3456"/>
              <a:gd name="T21" fmla="*/ 1381 h 1834"/>
              <a:gd name="T22" fmla="*/ 2093 w 3456"/>
              <a:gd name="T23" fmla="*/ 1625 h 1834"/>
              <a:gd name="T24" fmla="*/ 2335 w 3456"/>
              <a:gd name="T25" fmla="*/ 1658 h 1834"/>
              <a:gd name="T26" fmla="*/ 2174 w 3456"/>
              <a:gd name="T27" fmla="*/ 1832 h 1834"/>
              <a:gd name="T28" fmla="*/ 1903 w 3456"/>
              <a:gd name="T29" fmla="*/ 1605 h 1834"/>
              <a:gd name="T30" fmla="*/ 2047 w 3456"/>
              <a:gd name="T31" fmla="*/ 1249 h 1834"/>
              <a:gd name="T32" fmla="*/ 748 w 3456"/>
              <a:gd name="T33" fmla="*/ 1223 h 1834"/>
              <a:gd name="T34" fmla="*/ 642 w 3456"/>
              <a:gd name="T35" fmla="*/ 1359 h 1834"/>
              <a:gd name="T36" fmla="*/ 479 w 3456"/>
              <a:gd name="T37" fmla="*/ 1550 h 1834"/>
              <a:gd name="T38" fmla="*/ 697 w 3456"/>
              <a:gd name="T39" fmla="*/ 1676 h 1834"/>
              <a:gd name="T40" fmla="*/ 692 w 3456"/>
              <a:gd name="T41" fmla="*/ 1830 h 1834"/>
              <a:gd name="T42" fmla="*/ 370 w 3456"/>
              <a:gd name="T43" fmla="*/ 1710 h 1834"/>
              <a:gd name="T44" fmla="*/ 375 w 3456"/>
              <a:gd name="T45" fmla="*/ 1326 h 1834"/>
              <a:gd name="T46" fmla="*/ 1610 w 3456"/>
              <a:gd name="T47" fmla="*/ 1211 h 1834"/>
              <a:gd name="T48" fmla="*/ 1679 w 3456"/>
              <a:gd name="T49" fmla="*/ 1350 h 1834"/>
              <a:gd name="T50" fmla="*/ 1494 w 3456"/>
              <a:gd name="T51" fmla="*/ 1373 h 1834"/>
              <a:gd name="T52" fmla="*/ 1634 w 3456"/>
              <a:gd name="T53" fmla="*/ 1470 h 1834"/>
              <a:gd name="T54" fmla="*/ 1737 w 3456"/>
              <a:gd name="T55" fmla="*/ 1694 h 1834"/>
              <a:gd name="T56" fmla="*/ 1524 w 3456"/>
              <a:gd name="T57" fmla="*/ 1833 h 1834"/>
              <a:gd name="T58" fmla="*/ 1334 w 3456"/>
              <a:gd name="T59" fmla="*/ 1678 h 1834"/>
              <a:gd name="T60" fmla="*/ 1552 w 3456"/>
              <a:gd name="T61" fmla="*/ 1690 h 1834"/>
              <a:gd name="T62" fmla="*/ 1520 w 3456"/>
              <a:gd name="T63" fmla="*/ 1584 h 1834"/>
              <a:gd name="T64" fmla="*/ 1350 w 3456"/>
              <a:gd name="T65" fmla="*/ 1473 h 1834"/>
              <a:gd name="T66" fmla="*/ 1446 w 3456"/>
              <a:gd name="T67" fmla="*/ 1227 h 1834"/>
              <a:gd name="T68" fmla="*/ 3456 w 3456"/>
              <a:gd name="T69" fmla="*/ 569 h 1834"/>
              <a:gd name="T70" fmla="*/ 3328 w 3456"/>
              <a:gd name="T71" fmla="*/ 780 h 1834"/>
              <a:gd name="T72" fmla="*/ 3381 w 3456"/>
              <a:gd name="T73" fmla="*/ 493 h 1834"/>
              <a:gd name="T74" fmla="*/ 1793 w 3456"/>
              <a:gd name="T75" fmla="*/ 766 h 1834"/>
              <a:gd name="T76" fmla="*/ 1653 w 3456"/>
              <a:gd name="T77" fmla="*/ 727 h 1834"/>
              <a:gd name="T78" fmla="*/ 113 w 3456"/>
              <a:gd name="T79" fmla="*/ 503 h 1834"/>
              <a:gd name="T80" fmla="*/ 95 w 3456"/>
              <a:gd name="T81" fmla="*/ 801 h 1834"/>
              <a:gd name="T82" fmla="*/ 10 w 3456"/>
              <a:gd name="T83" fmla="*/ 531 h 1834"/>
              <a:gd name="T84" fmla="*/ 3040 w 3456"/>
              <a:gd name="T85" fmla="*/ 340 h 1834"/>
              <a:gd name="T86" fmla="*/ 2929 w 3456"/>
              <a:gd name="T87" fmla="*/ 793 h 1834"/>
              <a:gd name="T88" fmla="*/ 2947 w 3456"/>
              <a:gd name="T89" fmla="*/ 287 h 1834"/>
              <a:gd name="T90" fmla="*/ 2214 w 3456"/>
              <a:gd name="T91" fmla="*/ 748 h 1834"/>
              <a:gd name="T92" fmla="*/ 2069 w 3456"/>
              <a:gd name="T93" fmla="*/ 748 h 1834"/>
              <a:gd name="T94" fmla="*/ 1335 w 3456"/>
              <a:gd name="T95" fmla="*/ 287 h 1834"/>
              <a:gd name="T96" fmla="*/ 1353 w 3456"/>
              <a:gd name="T97" fmla="*/ 793 h 1834"/>
              <a:gd name="T98" fmla="*/ 1242 w 3456"/>
              <a:gd name="T99" fmla="*/ 340 h 1834"/>
              <a:gd name="T100" fmla="*/ 553 w 3456"/>
              <a:gd name="T101" fmla="*/ 322 h 1834"/>
              <a:gd name="T102" fmla="*/ 468 w 3456"/>
              <a:gd name="T103" fmla="*/ 801 h 1834"/>
              <a:gd name="T104" fmla="*/ 450 w 3456"/>
              <a:gd name="T105" fmla="*/ 295 h 1834"/>
              <a:gd name="T106" fmla="*/ 2630 w 3456"/>
              <a:gd name="T107" fmla="*/ 879 h 1834"/>
              <a:gd name="T108" fmla="*/ 2490 w 3456"/>
              <a:gd name="T109" fmla="*/ 917 h 1834"/>
              <a:gd name="T110" fmla="*/ 902 w 3456"/>
              <a:gd name="T111" fmla="*/ 0 h 1834"/>
              <a:gd name="T112" fmla="*/ 955 w 3456"/>
              <a:gd name="T113" fmla="*/ 931 h 1834"/>
              <a:gd name="T114" fmla="*/ 826 w 3456"/>
              <a:gd name="T115" fmla="*/ 75 h 1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56" h="1834">
                <a:moveTo>
                  <a:pt x="2828" y="1362"/>
                </a:moveTo>
                <a:lnTo>
                  <a:pt x="2798" y="1364"/>
                </a:lnTo>
                <a:lnTo>
                  <a:pt x="2771" y="1371"/>
                </a:lnTo>
                <a:lnTo>
                  <a:pt x="2747" y="1384"/>
                </a:lnTo>
                <a:lnTo>
                  <a:pt x="2725" y="1400"/>
                </a:lnTo>
                <a:lnTo>
                  <a:pt x="2706" y="1419"/>
                </a:lnTo>
                <a:lnTo>
                  <a:pt x="2691" y="1441"/>
                </a:lnTo>
                <a:lnTo>
                  <a:pt x="2680" y="1465"/>
                </a:lnTo>
                <a:lnTo>
                  <a:pt x="2674" y="1492"/>
                </a:lnTo>
                <a:lnTo>
                  <a:pt x="2671" y="1521"/>
                </a:lnTo>
                <a:lnTo>
                  <a:pt x="2674" y="1549"/>
                </a:lnTo>
                <a:lnTo>
                  <a:pt x="2680" y="1577"/>
                </a:lnTo>
                <a:lnTo>
                  <a:pt x="2691" y="1601"/>
                </a:lnTo>
                <a:lnTo>
                  <a:pt x="2706" y="1623"/>
                </a:lnTo>
                <a:lnTo>
                  <a:pt x="2725" y="1642"/>
                </a:lnTo>
                <a:lnTo>
                  <a:pt x="2747" y="1658"/>
                </a:lnTo>
                <a:lnTo>
                  <a:pt x="2771" y="1669"/>
                </a:lnTo>
                <a:lnTo>
                  <a:pt x="2798" y="1677"/>
                </a:lnTo>
                <a:lnTo>
                  <a:pt x="2828" y="1680"/>
                </a:lnTo>
                <a:lnTo>
                  <a:pt x="2857" y="1677"/>
                </a:lnTo>
                <a:lnTo>
                  <a:pt x="2883" y="1669"/>
                </a:lnTo>
                <a:lnTo>
                  <a:pt x="2908" y="1658"/>
                </a:lnTo>
                <a:lnTo>
                  <a:pt x="2930" y="1642"/>
                </a:lnTo>
                <a:lnTo>
                  <a:pt x="2948" y="1623"/>
                </a:lnTo>
                <a:lnTo>
                  <a:pt x="2964" y="1601"/>
                </a:lnTo>
                <a:lnTo>
                  <a:pt x="2975" y="1577"/>
                </a:lnTo>
                <a:lnTo>
                  <a:pt x="2982" y="1549"/>
                </a:lnTo>
                <a:lnTo>
                  <a:pt x="2985" y="1521"/>
                </a:lnTo>
                <a:lnTo>
                  <a:pt x="2982" y="1492"/>
                </a:lnTo>
                <a:lnTo>
                  <a:pt x="2975" y="1465"/>
                </a:lnTo>
                <a:lnTo>
                  <a:pt x="2964" y="1441"/>
                </a:lnTo>
                <a:lnTo>
                  <a:pt x="2948" y="1419"/>
                </a:lnTo>
                <a:lnTo>
                  <a:pt x="2930" y="1400"/>
                </a:lnTo>
                <a:lnTo>
                  <a:pt x="2908" y="1384"/>
                </a:lnTo>
                <a:lnTo>
                  <a:pt x="2883" y="1371"/>
                </a:lnTo>
                <a:lnTo>
                  <a:pt x="2857" y="1364"/>
                </a:lnTo>
                <a:lnTo>
                  <a:pt x="2828" y="1362"/>
                </a:lnTo>
                <a:close/>
                <a:moveTo>
                  <a:pt x="977" y="1218"/>
                </a:moveTo>
                <a:lnTo>
                  <a:pt x="1129" y="1218"/>
                </a:lnTo>
                <a:lnTo>
                  <a:pt x="1129" y="1823"/>
                </a:lnTo>
                <a:lnTo>
                  <a:pt x="977" y="1823"/>
                </a:lnTo>
                <a:lnTo>
                  <a:pt x="977" y="1218"/>
                </a:lnTo>
                <a:close/>
                <a:moveTo>
                  <a:pt x="2828" y="1208"/>
                </a:moveTo>
                <a:lnTo>
                  <a:pt x="2873" y="1211"/>
                </a:lnTo>
                <a:lnTo>
                  <a:pt x="2916" y="1219"/>
                </a:lnTo>
                <a:lnTo>
                  <a:pt x="2955" y="1232"/>
                </a:lnTo>
                <a:lnTo>
                  <a:pt x="2992" y="1251"/>
                </a:lnTo>
                <a:lnTo>
                  <a:pt x="3026" y="1273"/>
                </a:lnTo>
                <a:lnTo>
                  <a:pt x="3056" y="1299"/>
                </a:lnTo>
                <a:lnTo>
                  <a:pt x="3082" y="1330"/>
                </a:lnTo>
                <a:lnTo>
                  <a:pt x="3104" y="1363"/>
                </a:lnTo>
                <a:lnTo>
                  <a:pt x="3121" y="1398"/>
                </a:lnTo>
                <a:lnTo>
                  <a:pt x="3134" y="1437"/>
                </a:lnTo>
                <a:lnTo>
                  <a:pt x="3142" y="1479"/>
                </a:lnTo>
                <a:lnTo>
                  <a:pt x="3145" y="1521"/>
                </a:lnTo>
                <a:lnTo>
                  <a:pt x="3142" y="1563"/>
                </a:lnTo>
                <a:lnTo>
                  <a:pt x="3134" y="1604"/>
                </a:lnTo>
                <a:lnTo>
                  <a:pt x="3121" y="1642"/>
                </a:lnTo>
                <a:lnTo>
                  <a:pt x="3104" y="1679"/>
                </a:lnTo>
                <a:lnTo>
                  <a:pt x="3082" y="1712"/>
                </a:lnTo>
                <a:lnTo>
                  <a:pt x="3056" y="1742"/>
                </a:lnTo>
                <a:lnTo>
                  <a:pt x="3026" y="1769"/>
                </a:lnTo>
                <a:lnTo>
                  <a:pt x="2992" y="1791"/>
                </a:lnTo>
                <a:lnTo>
                  <a:pt x="2955" y="1809"/>
                </a:lnTo>
                <a:lnTo>
                  <a:pt x="2916" y="1822"/>
                </a:lnTo>
                <a:lnTo>
                  <a:pt x="2873" y="1831"/>
                </a:lnTo>
                <a:lnTo>
                  <a:pt x="2828" y="1834"/>
                </a:lnTo>
                <a:lnTo>
                  <a:pt x="2783" y="1831"/>
                </a:lnTo>
                <a:lnTo>
                  <a:pt x="2740" y="1822"/>
                </a:lnTo>
                <a:lnTo>
                  <a:pt x="2700" y="1809"/>
                </a:lnTo>
                <a:lnTo>
                  <a:pt x="2663" y="1791"/>
                </a:lnTo>
                <a:lnTo>
                  <a:pt x="2630" y="1769"/>
                </a:lnTo>
                <a:lnTo>
                  <a:pt x="2599" y="1742"/>
                </a:lnTo>
                <a:lnTo>
                  <a:pt x="2573" y="1712"/>
                </a:lnTo>
                <a:lnTo>
                  <a:pt x="2551" y="1679"/>
                </a:lnTo>
                <a:lnTo>
                  <a:pt x="2534" y="1642"/>
                </a:lnTo>
                <a:lnTo>
                  <a:pt x="2521" y="1604"/>
                </a:lnTo>
                <a:lnTo>
                  <a:pt x="2513" y="1563"/>
                </a:lnTo>
                <a:lnTo>
                  <a:pt x="2510" y="1521"/>
                </a:lnTo>
                <a:lnTo>
                  <a:pt x="2513" y="1479"/>
                </a:lnTo>
                <a:lnTo>
                  <a:pt x="2521" y="1437"/>
                </a:lnTo>
                <a:lnTo>
                  <a:pt x="2534" y="1398"/>
                </a:lnTo>
                <a:lnTo>
                  <a:pt x="2551" y="1363"/>
                </a:lnTo>
                <a:lnTo>
                  <a:pt x="2573" y="1330"/>
                </a:lnTo>
                <a:lnTo>
                  <a:pt x="2599" y="1299"/>
                </a:lnTo>
                <a:lnTo>
                  <a:pt x="2630" y="1273"/>
                </a:lnTo>
                <a:lnTo>
                  <a:pt x="2663" y="1251"/>
                </a:lnTo>
                <a:lnTo>
                  <a:pt x="2700" y="1232"/>
                </a:lnTo>
                <a:lnTo>
                  <a:pt x="2740" y="1219"/>
                </a:lnTo>
                <a:lnTo>
                  <a:pt x="2783" y="1211"/>
                </a:lnTo>
                <a:lnTo>
                  <a:pt x="2828" y="1208"/>
                </a:lnTo>
                <a:close/>
                <a:moveTo>
                  <a:pt x="2213" y="1208"/>
                </a:moveTo>
                <a:lnTo>
                  <a:pt x="2242" y="1209"/>
                </a:lnTo>
                <a:lnTo>
                  <a:pt x="2268" y="1211"/>
                </a:lnTo>
                <a:lnTo>
                  <a:pt x="2292" y="1215"/>
                </a:lnTo>
                <a:lnTo>
                  <a:pt x="2312" y="1219"/>
                </a:lnTo>
                <a:lnTo>
                  <a:pt x="2329" y="1223"/>
                </a:lnTo>
                <a:lnTo>
                  <a:pt x="2343" y="1227"/>
                </a:lnTo>
                <a:lnTo>
                  <a:pt x="2351" y="1230"/>
                </a:lnTo>
                <a:lnTo>
                  <a:pt x="2351" y="1392"/>
                </a:lnTo>
                <a:lnTo>
                  <a:pt x="2346" y="1389"/>
                </a:lnTo>
                <a:lnTo>
                  <a:pt x="2335" y="1384"/>
                </a:lnTo>
                <a:lnTo>
                  <a:pt x="2321" y="1377"/>
                </a:lnTo>
                <a:lnTo>
                  <a:pt x="2302" y="1371"/>
                </a:lnTo>
                <a:lnTo>
                  <a:pt x="2279" y="1365"/>
                </a:lnTo>
                <a:lnTo>
                  <a:pt x="2253" y="1360"/>
                </a:lnTo>
                <a:lnTo>
                  <a:pt x="2223" y="1359"/>
                </a:lnTo>
                <a:lnTo>
                  <a:pt x="2192" y="1362"/>
                </a:lnTo>
                <a:lnTo>
                  <a:pt x="2163" y="1369"/>
                </a:lnTo>
                <a:lnTo>
                  <a:pt x="2136" y="1381"/>
                </a:lnTo>
                <a:lnTo>
                  <a:pt x="2113" y="1396"/>
                </a:lnTo>
                <a:lnTo>
                  <a:pt x="2095" y="1415"/>
                </a:lnTo>
                <a:lnTo>
                  <a:pt x="2079" y="1437"/>
                </a:lnTo>
                <a:lnTo>
                  <a:pt x="2067" y="1463"/>
                </a:lnTo>
                <a:lnTo>
                  <a:pt x="2060" y="1490"/>
                </a:lnTo>
                <a:lnTo>
                  <a:pt x="2058" y="1521"/>
                </a:lnTo>
                <a:lnTo>
                  <a:pt x="2060" y="1550"/>
                </a:lnTo>
                <a:lnTo>
                  <a:pt x="2066" y="1578"/>
                </a:lnTo>
                <a:lnTo>
                  <a:pt x="2078" y="1602"/>
                </a:lnTo>
                <a:lnTo>
                  <a:pt x="2093" y="1625"/>
                </a:lnTo>
                <a:lnTo>
                  <a:pt x="2112" y="1644"/>
                </a:lnTo>
                <a:lnTo>
                  <a:pt x="2135" y="1660"/>
                </a:lnTo>
                <a:lnTo>
                  <a:pt x="2162" y="1672"/>
                </a:lnTo>
                <a:lnTo>
                  <a:pt x="2191" y="1679"/>
                </a:lnTo>
                <a:lnTo>
                  <a:pt x="2223" y="1682"/>
                </a:lnTo>
                <a:lnTo>
                  <a:pt x="2253" y="1680"/>
                </a:lnTo>
                <a:lnTo>
                  <a:pt x="2279" y="1676"/>
                </a:lnTo>
                <a:lnTo>
                  <a:pt x="2301" y="1671"/>
                </a:lnTo>
                <a:lnTo>
                  <a:pt x="2321" y="1664"/>
                </a:lnTo>
                <a:lnTo>
                  <a:pt x="2335" y="1658"/>
                </a:lnTo>
                <a:lnTo>
                  <a:pt x="2346" y="1653"/>
                </a:lnTo>
                <a:lnTo>
                  <a:pt x="2351" y="1649"/>
                </a:lnTo>
                <a:lnTo>
                  <a:pt x="2351" y="1812"/>
                </a:lnTo>
                <a:lnTo>
                  <a:pt x="2339" y="1816"/>
                </a:lnTo>
                <a:lnTo>
                  <a:pt x="2322" y="1820"/>
                </a:lnTo>
                <a:lnTo>
                  <a:pt x="2300" y="1826"/>
                </a:lnTo>
                <a:lnTo>
                  <a:pt x="2275" y="1830"/>
                </a:lnTo>
                <a:lnTo>
                  <a:pt x="2245" y="1833"/>
                </a:lnTo>
                <a:lnTo>
                  <a:pt x="2213" y="1834"/>
                </a:lnTo>
                <a:lnTo>
                  <a:pt x="2174" y="1832"/>
                </a:lnTo>
                <a:lnTo>
                  <a:pt x="2136" y="1826"/>
                </a:lnTo>
                <a:lnTo>
                  <a:pt x="2100" y="1815"/>
                </a:lnTo>
                <a:lnTo>
                  <a:pt x="2065" y="1801"/>
                </a:lnTo>
                <a:lnTo>
                  <a:pt x="2033" y="1783"/>
                </a:lnTo>
                <a:lnTo>
                  <a:pt x="2002" y="1762"/>
                </a:lnTo>
                <a:lnTo>
                  <a:pt x="1975" y="1737"/>
                </a:lnTo>
                <a:lnTo>
                  <a:pt x="1952" y="1710"/>
                </a:lnTo>
                <a:lnTo>
                  <a:pt x="1931" y="1678"/>
                </a:lnTo>
                <a:lnTo>
                  <a:pt x="1915" y="1643"/>
                </a:lnTo>
                <a:lnTo>
                  <a:pt x="1903" y="1605"/>
                </a:lnTo>
                <a:lnTo>
                  <a:pt x="1896" y="1564"/>
                </a:lnTo>
                <a:lnTo>
                  <a:pt x="1892" y="1521"/>
                </a:lnTo>
                <a:lnTo>
                  <a:pt x="1896" y="1477"/>
                </a:lnTo>
                <a:lnTo>
                  <a:pt x="1904" y="1434"/>
                </a:lnTo>
                <a:lnTo>
                  <a:pt x="1917" y="1395"/>
                </a:lnTo>
                <a:lnTo>
                  <a:pt x="1934" y="1359"/>
                </a:lnTo>
                <a:lnTo>
                  <a:pt x="1957" y="1326"/>
                </a:lnTo>
                <a:lnTo>
                  <a:pt x="1984" y="1296"/>
                </a:lnTo>
                <a:lnTo>
                  <a:pt x="2014" y="1271"/>
                </a:lnTo>
                <a:lnTo>
                  <a:pt x="2047" y="1249"/>
                </a:lnTo>
                <a:lnTo>
                  <a:pt x="2085" y="1231"/>
                </a:lnTo>
                <a:lnTo>
                  <a:pt x="2125" y="1218"/>
                </a:lnTo>
                <a:lnTo>
                  <a:pt x="2168" y="1211"/>
                </a:lnTo>
                <a:lnTo>
                  <a:pt x="2213" y="1208"/>
                </a:lnTo>
                <a:close/>
                <a:moveTo>
                  <a:pt x="630" y="1208"/>
                </a:moveTo>
                <a:lnTo>
                  <a:pt x="660" y="1209"/>
                </a:lnTo>
                <a:lnTo>
                  <a:pt x="687" y="1211"/>
                </a:lnTo>
                <a:lnTo>
                  <a:pt x="711" y="1215"/>
                </a:lnTo>
                <a:lnTo>
                  <a:pt x="731" y="1219"/>
                </a:lnTo>
                <a:lnTo>
                  <a:pt x="748" y="1223"/>
                </a:lnTo>
                <a:lnTo>
                  <a:pt x="760" y="1227"/>
                </a:lnTo>
                <a:lnTo>
                  <a:pt x="769" y="1230"/>
                </a:lnTo>
                <a:lnTo>
                  <a:pt x="769" y="1392"/>
                </a:lnTo>
                <a:lnTo>
                  <a:pt x="763" y="1389"/>
                </a:lnTo>
                <a:lnTo>
                  <a:pt x="754" y="1384"/>
                </a:lnTo>
                <a:lnTo>
                  <a:pt x="739" y="1377"/>
                </a:lnTo>
                <a:lnTo>
                  <a:pt x="721" y="1371"/>
                </a:lnTo>
                <a:lnTo>
                  <a:pt x="697" y="1365"/>
                </a:lnTo>
                <a:lnTo>
                  <a:pt x="671" y="1360"/>
                </a:lnTo>
                <a:lnTo>
                  <a:pt x="642" y="1359"/>
                </a:lnTo>
                <a:lnTo>
                  <a:pt x="611" y="1362"/>
                </a:lnTo>
                <a:lnTo>
                  <a:pt x="581" y="1369"/>
                </a:lnTo>
                <a:lnTo>
                  <a:pt x="555" y="1381"/>
                </a:lnTo>
                <a:lnTo>
                  <a:pt x="532" y="1396"/>
                </a:lnTo>
                <a:lnTo>
                  <a:pt x="513" y="1415"/>
                </a:lnTo>
                <a:lnTo>
                  <a:pt x="497" y="1437"/>
                </a:lnTo>
                <a:lnTo>
                  <a:pt x="485" y="1463"/>
                </a:lnTo>
                <a:lnTo>
                  <a:pt x="479" y="1490"/>
                </a:lnTo>
                <a:lnTo>
                  <a:pt x="475" y="1521"/>
                </a:lnTo>
                <a:lnTo>
                  <a:pt x="479" y="1550"/>
                </a:lnTo>
                <a:lnTo>
                  <a:pt x="485" y="1578"/>
                </a:lnTo>
                <a:lnTo>
                  <a:pt x="496" y="1602"/>
                </a:lnTo>
                <a:lnTo>
                  <a:pt x="512" y="1625"/>
                </a:lnTo>
                <a:lnTo>
                  <a:pt x="531" y="1644"/>
                </a:lnTo>
                <a:lnTo>
                  <a:pt x="554" y="1660"/>
                </a:lnTo>
                <a:lnTo>
                  <a:pt x="580" y="1672"/>
                </a:lnTo>
                <a:lnTo>
                  <a:pt x="610" y="1679"/>
                </a:lnTo>
                <a:lnTo>
                  <a:pt x="642" y="1682"/>
                </a:lnTo>
                <a:lnTo>
                  <a:pt x="671" y="1680"/>
                </a:lnTo>
                <a:lnTo>
                  <a:pt x="697" y="1676"/>
                </a:lnTo>
                <a:lnTo>
                  <a:pt x="719" y="1671"/>
                </a:lnTo>
                <a:lnTo>
                  <a:pt x="738" y="1664"/>
                </a:lnTo>
                <a:lnTo>
                  <a:pt x="753" y="1658"/>
                </a:lnTo>
                <a:lnTo>
                  <a:pt x="763" y="1653"/>
                </a:lnTo>
                <a:lnTo>
                  <a:pt x="769" y="1649"/>
                </a:lnTo>
                <a:lnTo>
                  <a:pt x="769" y="1812"/>
                </a:lnTo>
                <a:lnTo>
                  <a:pt x="757" y="1816"/>
                </a:lnTo>
                <a:lnTo>
                  <a:pt x="740" y="1820"/>
                </a:lnTo>
                <a:lnTo>
                  <a:pt x="718" y="1826"/>
                </a:lnTo>
                <a:lnTo>
                  <a:pt x="692" y="1830"/>
                </a:lnTo>
                <a:lnTo>
                  <a:pt x="663" y="1833"/>
                </a:lnTo>
                <a:lnTo>
                  <a:pt x="630" y="1834"/>
                </a:lnTo>
                <a:lnTo>
                  <a:pt x="592" y="1832"/>
                </a:lnTo>
                <a:lnTo>
                  <a:pt x="554" y="1826"/>
                </a:lnTo>
                <a:lnTo>
                  <a:pt x="518" y="1815"/>
                </a:lnTo>
                <a:lnTo>
                  <a:pt x="484" y="1801"/>
                </a:lnTo>
                <a:lnTo>
                  <a:pt x="451" y="1783"/>
                </a:lnTo>
                <a:lnTo>
                  <a:pt x="421" y="1762"/>
                </a:lnTo>
                <a:lnTo>
                  <a:pt x="394" y="1737"/>
                </a:lnTo>
                <a:lnTo>
                  <a:pt x="370" y="1710"/>
                </a:lnTo>
                <a:lnTo>
                  <a:pt x="350" y="1678"/>
                </a:lnTo>
                <a:lnTo>
                  <a:pt x="333" y="1643"/>
                </a:lnTo>
                <a:lnTo>
                  <a:pt x="322" y="1605"/>
                </a:lnTo>
                <a:lnTo>
                  <a:pt x="314" y="1564"/>
                </a:lnTo>
                <a:lnTo>
                  <a:pt x="311" y="1521"/>
                </a:lnTo>
                <a:lnTo>
                  <a:pt x="314" y="1477"/>
                </a:lnTo>
                <a:lnTo>
                  <a:pt x="323" y="1434"/>
                </a:lnTo>
                <a:lnTo>
                  <a:pt x="335" y="1395"/>
                </a:lnTo>
                <a:lnTo>
                  <a:pt x="353" y="1359"/>
                </a:lnTo>
                <a:lnTo>
                  <a:pt x="375" y="1326"/>
                </a:lnTo>
                <a:lnTo>
                  <a:pt x="402" y="1296"/>
                </a:lnTo>
                <a:lnTo>
                  <a:pt x="433" y="1271"/>
                </a:lnTo>
                <a:lnTo>
                  <a:pt x="466" y="1249"/>
                </a:lnTo>
                <a:lnTo>
                  <a:pt x="503" y="1231"/>
                </a:lnTo>
                <a:lnTo>
                  <a:pt x="544" y="1218"/>
                </a:lnTo>
                <a:lnTo>
                  <a:pt x="585" y="1211"/>
                </a:lnTo>
                <a:lnTo>
                  <a:pt x="630" y="1208"/>
                </a:lnTo>
                <a:close/>
                <a:moveTo>
                  <a:pt x="1556" y="1208"/>
                </a:moveTo>
                <a:lnTo>
                  <a:pt x="1583" y="1209"/>
                </a:lnTo>
                <a:lnTo>
                  <a:pt x="1610" y="1211"/>
                </a:lnTo>
                <a:lnTo>
                  <a:pt x="1634" y="1213"/>
                </a:lnTo>
                <a:lnTo>
                  <a:pt x="1656" y="1217"/>
                </a:lnTo>
                <a:lnTo>
                  <a:pt x="1675" y="1220"/>
                </a:lnTo>
                <a:lnTo>
                  <a:pt x="1689" y="1223"/>
                </a:lnTo>
                <a:lnTo>
                  <a:pt x="1699" y="1226"/>
                </a:lnTo>
                <a:lnTo>
                  <a:pt x="1704" y="1227"/>
                </a:lnTo>
                <a:lnTo>
                  <a:pt x="1704" y="1356"/>
                </a:lnTo>
                <a:lnTo>
                  <a:pt x="1700" y="1355"/>
                </a:lnTo>
                <a:lnTo>
                  <a:pt x="1691" y="1353"/>
                </a:lnTo>
                <a:lnTo>
                  <a:pt x="1679" y="1350"/>
                </a:lnTo>
                <a:lnTo>
                  <a:pt x="1663" y="1347"/>
                </a:lnTo>
                <a:lnTo>
                  <a:pt x="1645" y="1343"/>
                </a:lnTo>
                <a:lnTo>
                  <a:pt x="1625" y="1340"/>
                </a:lnTo>
                <a:lnTo>
                  <a:pt x="1605" y="1338"/>
                </a:lnTo>
                <a:lnTo>
                  <a:pt x="1586" y="1337"/>
                </a:lnTo>
                <a:lnTo>
                  <a:pt x="1557" y="1339"/>
                </a:lnTo>
                <a:lnTo>
                  <a:pt x="1534" y="1344"/>
                </a:lnTo>
                <a:lnTo>
                  <a:pt x="1515" y="1351"/>
                </a:lnTo>
                <a:lnTo>
                  <a:pt x="1502" y="1362"/>
                </a:lnTo>
                <a:lnTo>
                  <a:pt x="1494" y="1373"/>
                </a:lnTo>
                <a:lnTo>
                  <a:pt x="1491" y="1387"/>
                </a:lnTo>
                <a:lnTo>
                  <a:pt x="1494" y="1402"/>
                </a:lnTo>
                <a:lnTo>
                  <a:pt x="1501" y="1413"/>
                </a:lnTo>
                <a:lnTo>
                  <a:pt x="1511" y="1423"/>
                </a:lnTo>
                <a:lnTo>
                  <a:pt x="1523" y="1430"/>
                </a:lnTo>
                <a:lnTo>
                  <a:pt x="1536" y="1436"/>
                </a:lnTo>
                <a:lnTo>
                  <a:pt x="1549" y="1441"/>
                </a:lnTo>
                <a:lnTo>
                  <a:pt x="1560" y="1445"/>
                </a:lnTo>
                <a:lnTo>
                  <a:pt x="1602" y="1458"/>
                </a:lnTo>
                <a:lnTo>
                  <a:pt x="1634" y="1470"/>
                </a:lnTo>
                <a:lnTo>
                  <a:pt x="1661" y="1484"/>
                </a:lnTo>
                <a:lnTo>
                  <a:pt x="1684" y="1501"/>
                </a:lnTo>
                <a:lnTo>
                  <a:pt x="1703" y="1519"/>
                </a:lnTo>
                <a:lnTo>
                  <a:pt x="1719" y="1539"/>
                </a:lnTo>
                <a:lnTo>
                  <a:pt x="1731" y="1560"/>
                </a:lnTo>
                <a:lnTo>
                  <a:pt x="1740" y="1583"/>
                </a:lnTo>
                <a:lnTo>
                  <a:pt x="1745" y="1606"/>
                </a:lnTo>
                <a:lnTo>
                  <a:pt x="1746" y="1630"/>
                </a:lnTo>
                <a:lnTo>
                  <a:pt x="1744" y="1664"/>
                </a:lnTo>
                <a:lnTo>
                  <a:pt x="1737" y="1694"/>
                </a:lnTo>
                <a:lnTo>
                  <a:pt x="1727" y="1720"/>
                </a:lnTo>
                <a:lnTo>
                  <a:pt x="1712" y="1744"/>
                </a:lnTo>
                <a:lnTo>
                  <a:pt x="1696" y="1764"/>
                </a:lnTo>
                <a:lnTo>
                  <a:pt x="1676" y="1781"/>
                </a:lnTo>
                <a:lnTo>
                  <a:pt x="1654" y="1796"/>
                </a:lnTo>
                <a:lnTo>
                  <a:pt x="1630" y="1809"/>
                </a:lnTo>
                <a:lnTo>
                  <a:pt x="1604" y="1818"/>
                </a:lnTo>
                <a:lnTo>
                  <a:pt x="1578" y="1826"/>
                </a:lnTo>
                <a:lnTo>
                  <a:pt x="1551" y="1830"/>
                </a:lnTo>
                <a:lnTo>
                  <a:pt x="1524" y="1833"/>
                </a:lnTo>
                <a:lnTo>
                  <a:pt x="1498" y="1834"/>
                </a:lnTo>
                <a:lnTo>
                  <a:pt x="1467" y="1833"/>
                </a:lnTo>
                <a:lnTo>
                  <a:pt x="1439" y="1832"/>
                </a:lnTo>
                <a:lnTo>
                  <a:pt x="1412" y="1829"/>
                </a:lnTo>
                <a:lnTo>
                  <a:pt x="1388" y="1827"/>
                </a:lnTo>
                <a:lnTo>
                  <a:pt x="1368" y="1823"/>
                </a:lnTo>
                <a:lnTo>
                  <a:pt x="1351" y="1820"/>
                </a:lnTo>
                <a:lnTo>
                  <a:pt x="1339" y="1818"/>
                </a:lnTo>
                <a:lnTo>
                  <a:pt x="1334" y="1817"/>
                </a:lnTo>
                <a:lnTo>
                  <a:pt x="1334" y="1678"/>
                </a:lnTo>
                <a:lnTo>
                  <a:pt x="1343" y="1680"/>
                </a:lnTo>
                <a:lnTo>
                  <a:pt x="1356" y="1684"/>
                </a:lnTo>
                <a:lnTo>
                  <a:pt x="1375" y="1688"/>
                </a:lnTo>
                <a:lnTo>
                  <a:pt x="1397" y="1693"/>
                </a:lnTo>
                <a:lnTo>
                  <a:pt x="1422" y="1697"/>
                </a:lnTo>
                <a:lnTo>
                  <a:pt x="1448" y="1700"/>
                </a:lnTo>
                <a:lnTo>
                  <a:pt x="1477" y="1701"/>
                </a:lnTo>
                <a:lnTo>
                  <a:pt x="1507" y="1699"/>
                </a:lnTo>
                <a:lnTo>
                  <a:pt x="1531" y="1696"/>
                </a:lnTo>
                <a:lnTo>
                  <a:pt x="1552" y="1690"/>
                </a:lnTo>
                <a:lnTo>
                  <a:pt x="1568" y="1681"/>
                </a:lnTo>
                <a:lnTo>
                  <a:pt x="1578" y="1671"/>
                </a:lnTo>
                <a:lnTo>
                  <a:pt x="1585" y="1658"/>
                </a:lnTo>
                <a:lnTo>
                  <a:pt x="1587" y="1644"/>
                </a:lnTo>
                <a:lnTo>
                  <a:pt x="1585" y="1629"/>
                </a:lnTo>
                <a:lnTo>
                  <a:pt x="1578" y="1618"/>
                </a:lnTo>
                <a:lnTo>
                  <a:pt x="1567" y="1607"/>
                </a:lnTo>
                <a:lnTo>
                  <a:pt x="1553" y="1598"/>
                </a:lnTo>
                <a:lnTo>
                  <a:pt x="1537" y="1590"/>
                </a:lnTo>
                <a:lnTo>
                  <a:pt x="1520" y="1584"/>
                </a:lnTo>
                <a:lnTo>
                  <a:pt x="1509" y="1581"/>
                </a:lnTo>
                <a:lnTo>
                  <a:pt x="1498" y="1577"/>
                </a:lnTo>
                <a:lnTo>
                  <a:pt x="1487" y="1574"/>
                </a:lnTo>
                <a:lnTo>
                  <a:pt x="1462" y="1565"/>
                </a:lnTo>
                <a:lnTo>
                  <a:pt x="1439" y="1555"/>
                </a:lnTo>
                <a:lnTo>
                  <a:pt x="1416" y="1542"/>
                </a:lnTo>
                <a:lnTo>
                  <a:pt x="1396" y="1528"/>
                </a:lnTo>
                <a:lnTo>
                  <a:pt x="1378" y="1512"/>
                </a:lnTo>
                <a:lnTo>
                  <a:pt x="1363" y="1494"/>
                </a:lnTo>
                <a:lnTo>
                  <a:pt x="1350" y="1473"/>
                </a:lnTo>
                <a:lnTo>
                  <a:pt x="1341" y="1451"/>
                </a:lnTo>
                <a:lnTo>
                  <a:pt x="1334" y="1425"/>
                </a:lnTo>
                <a:lnTo>
                  <a:pt x="1332" y="1396"/>
                </a:lnTo>
                <a:lnTo>
                  <a:pt x="1334" y="1364"/>
                </a:lnTo>
                <a:lnTo>
                  <a:pt x="1342" y="1333"/>
                </a:lnTo>
                <a:lnTo>
                  <a:pt x="1354" y="1306"/>
                </a:lnTo>
                <a:lnTo>
                  <a:pt x="1371" y="1281"/>
                </a:lnTo>
                <a:lnTo>
                  <a:pt x="1392" y="1259"/>
                </a:lnTo>
                <a:lnTo>
                  <a:pt x="1417" y="1241"/>
                </a:lnTo>
                <a:lnTo>
                  <a:pt x="1446" y="1227"/>
                </a:lnTo>
                <a:lnTo>
                  <a:pt x="1479" y="1216"/>
                </a:lnTo>
                <a:lnTo>
                  <a:pt x="1515" y="1210"/>
                </a:lnTo>
                <a:lnTo>
                  <a:pt x="1556" y="1208"/>
                </a:lnTo>
                <a:close/>
                <a:moveTo>
                  <a:pt x="3381" y="493"/>
                </a:moveTo>
                <a:lnTo>
                  <a:pt x="3400" y="496"/>
                </a:lnTo>
                <a:lnTo>
                  <a:pt x="3418" y="503"/>
                </a:lnTo>
                <a:lnTo>
                  <a:pt x="3434" y="515"/>
                </a:lnTo>
                <a:lnTo>
                  <a:pt x="3446" y="531"/>
                </a:lnTo>
                <a:lnTo>
                  <a:pt x="3453" y="548"/>
                </a:lnTo>
                <a:lnTo>
                  <a:pt x="3456" y="569"/>
                </a:lnTo>
                <a:lnTo>
                  <a:pt x="3456" y="727"/>
                </a:lnTo>
                <a:lnTo>
                  <a:pt x="3453" y="748"/>
                </a:lnTo>
                <a:lnTo>
                  <a:pt x="3446" y="766"/>
                </a:lnTo>
                <a:lnTo>
                  <a:pt x="3434" y="780"/>
                </a:lnTo>
                <a:lnTo>
                  <a:pt x="3418" y="793"/>
                </a:lnTo>
                <a:lnTo>
                  <a:pt x="3400" y="801"/>
                </a:lnTo>
                <a:lnTo>
                  <a:pt x="3381" y="803"/>
                </a:lnTo>
                <a:lnTo>
                  <a:pt x="3361" y="801"/>
                </a:lnTo>
                <a:lnTo>
                  <a:pt x="3343" y="793"/>
                </a:lnTo>
                <a:lnTo>
                  <a:pt x="3328" y="780"/>
                </a:lnTo>
                <a:lnTo>
                  <a:pt x="3316" y="766"/>
                </a:lnTo>
                <a:lnTo>
                  <a:pt x="3308" y="748"/>
                </a:lnTo>
                <a:lnTo>
                  <a:pt x="3306" y="727"/>
                </a:lnTo>
                <a:lnTo>
                  <a:pt x="3306" y="569"/>
                </a:lnTo>
                <a:lnTo>
                  <a:pt x="3308" y="548"/>
                </a:lnTo>
                <a:lnTo>
                  <a:pt x="3316" y="531"/>
                </a:lnTo>
                <a:lnTo>
                  <a:pt x="3328" y="515"/>
                </a:lnTo>
                <a:lnTo>
                  <a:pt x="3343" y="503"/>
                </a:lnTo>
                <a:lnTo>
                  <a:pt x="3361" y="496"/>
                </a:lnTo>
                <a:lnTo>
                  <a:pt x="3381" y="493"/>
                </a:lnTo>
                <a:close/>
                <a:moveTo>
                  <a:pt x="1728" y="493"/>
                </a:moveTo>
                <a:lnTo>
                  <a:pt x="1748" y="496"/>
                </a:lnTo>
                <a:lnTo>
                  <a:pt x="1766" y="503"/>
                </a:lnTo>
                <a:lnTo>
                  <a:pt x="1781" y="515"/>
                </a:lnTo>
                <a:lnTo>
                  <a:pt x="1793" y="531"/>
                </a:lnTo>
                <a:lnTo>
                  <a:pt x="1800" y="548"/>
                </a:lnTo>
                <a:lnTo>
                  <a:pt x="1803" y="569"/>
                </a:lnTo>
                <a:lnTo>
                  <a:pt x="1803" y="727"/>
                </a:lnTo>
                <a:lnTo>
                  <a:pt x="1800" y="748"/>
                </a:lnTo>
                <a:lnTo>
                  <a:pt x="1793" y="766"/>
                </a:lnTo>
                <a:lnTo>
                  <a:pt x="1781" y="780"/>
                </a:lnTo>
                <a:lnTo>
                  <a:pt x="1766" y="793"/>
                </a:lnTo>
                <a:lnTo>
                  <a:pt x="1748" y="801"/>
                </a:lnTo>
                <a:lnTo>
                  <a:pt x="1728" y="803"/>
                </a:lnTo>
                <a:lnTo>
                  <a:pt x="1708" y="801"/>
                </a:lnTo>
                <a:lnTo>
                  <a:pt x="1690" y="793"/>
                </a:lnTo>
                <a:lnTo>
                  <a:pt x="1675" y="780"/>
                </a:lnTo>
                <a:lnTo>
                  <a:pt x="1663" y="766"/>
                </a:lnTo>
                <a:lnTo>
                  <a:pt x="1656" y="748"/>
                </a:lnTo>
                <a:lnTo>
                  <a:pt x="1653" y="727"/>
                </a:lnTo>
                <a:lnTo>
                  <a:pt x="1653" y="569"/>
                </a:lnTo>
                <a:lnTo>
                  <a:pt x="1656" y="548"/>
                </a:lnTo>
                <a:lnTo>
                  <a:pt x="1663" y="531"/>
                </a:lnTo>
                <a:lnTo>
                  <a:pt x="1675" y="515"/>
                </a:lnTo>
                <a:lnTo>
                  <a:pt x="1690" y="503"/>
                </a:lnTo>
                <a:lnTo>
                  <a:pt x="1708" y="496"/>
                </a:lnTo>
                <a:lnTo>
                  <a:pt x="1728" y="493"/>
                </a:lnTo>
                <a:close/>
                <a:moveTo>
                  <a:pt x="75" y="493"/>
                </a:moveTo>
                <a:lnTo>
                  <a:pt x="95" y="496"/>
                </a:lnTo>
                <a:lnTo>
                  <a:pt x="113" y="503"/>
                </a:lnTo>
                <a:lnTo>
                  <a:pt x="129" y="515"/>
                </a:lnTo>
                <a:lnTo>
                  <a:pt x="140" y="531"/>
                </a:lnTo>
                <a:lnTo>
                  <a:pt x="148" y="548"/>
                </a:lnTo>
                <a:lnTo>
                  <a:pt x="151" y="569"/>
                </a:lnTo>
                <a:lnTo>
                  <a:pt x="151" y="727"/>
                </a:lnTo>
                <a:lnTo>
                  <a:pt x="148" y="748"/>
                </a:lnTo>
                <a:lnTo>
                  <a:pt x="140" y="766"/>
                </a:lnTo>
                <a:lnTo>
                  <a:pt x="129" y="780"/>
                </a:lnTo>
                <a:lnTo>
                  <a:pt x="113" y="793"/>
                </a:lnTo>
                <a:lnTo>
                  <a:pt x="95" y="801"/>
                </a:lnTo>
                <a:lnTo>
                  <a:pt x="75" y="803"/>
                </a:lnTo>
                <a:lnTo>
                  <a:pt x="56" y="801"/>
                </a:lnTo>
                <a:lnTo>
                  <a:pt x="38" y="793"/>
                </a:lnTo>
                <a:lnTo>
                  <a:pt x="22" y="780"/>
                </a:lnTo>
                <a:lnTo>
                  <a:pt x="10" y="766"/>
                </a:lnTo>
                <a:lnTo>
                  <a:pt x="3" y="748"/>
                </a:lnTo>
                <a:lnTo>
                  <a:pt x="0" y="727"/>
                </a:lnTo>
                <a:lnTo>
                  <a:pt x="0" y="569"/>
                </a:lnTo>
                <a:lnTo>
                  <a:pt x="3" y="548"/>
                </a:lnTo>
                <a:lnTo>
                  <a:pt x="10" y="531"/>
                </a:lnTo>
                <a:lnTo>
                  <a:pt x="22" y="515"/>
                </a:lnTo>
                <a:lnTo>
                  <a:pt x="38" y="503"/>
                </a:lnTo>
                <a:lnTo>
                  <a:pt x="56" y="496"/>
                </a:lnTo>
                <a:lnTo>
                  <a:pt x="75" y="493"/>
                </a:lnTo>
                <a:close/>
                <a:moveTo>
                  <a:pt x="2968" y="285"/>
                </a:moveTo>
                <a:lnTo>
                  <a:pt x="2988" y="287"/>
                </a:lnTo>
                <a:lnTo>
                  <a:pt x="3006" y="295"/>
                </a:lnTo>
                <a:lnTo>
                  <a:pt x="3021" y="307"/>
                </a:lnTo>
                <a:lnTo>
                  <a:pt x="3033" y="322"/>
                </a:lnTo>
                <a:lnTo>
                  <a:pt x="3040" y="340"/>
                </a:lnTo>
                <a:lnTo>
                  <a:pt x="3043" y="360"/>
                </a:lnTo>
                <a:lnTo>
                  <a:pt x="3043" y="727"/>
                </a:lnTo>
                <a:lnTo>
                  <a:pt x="3040" y="748"/>
                </a:lnTo>
                <a:lnTo>
                  <a:pt x="3033" y="766"/>
                </a:lnTo>
                <a:lnTo>
                  <a:pt x="3021" y="780"/>
                </a:lnTo>
                <a:lnTo>
                  <a:pt x="3006" y="793"/>
                </a:lnTo>
                <a:lnTo>
                  <a:pt x="2988" y="801"/>
                </a:lnTo>
                <a:lnTo>
                  <a:pt x="2968" y="803"/>
                </a:lnTo>
                <a:lnTo>
                  <a:pt x="2947" y="801"/>
                </a:lnTo>
                <a:lnTo>
                  <a:pt x="2929" y="793"/>
                </a:lnTo>
                <a:lnTo>
                  <a:pt x="2915" y="780"/>
                </a:lnTo>
                <a:lnTo>
                  <a:pt x="2903" y="766"/>
                </a:lnTo>
                <a:lnTo>
                  <a:pt x="2895" y="748"/>
                </a:lnTo>
                <a:lnTo>
                  <a:pt x="2893" y="727"/>
                </a:lnTo>
                <a:lnTo>
                  <a:pt x="2893" y="360"/>
                </a:lnTo>
                <a:lnTo>
                  <a:pt x="2895" y="340"/>
                </a:lnTo>
                <a:lnTo>
                  <a:pt x="2903" y="322"/>
                </a:lnTo>
                <a:lnTo>
                  <a:pt x="2915" y="307"/>
                </a:lnTo>
                <a:lnTo>
                  <a:pt x="2929" y="295"/>
                </a:lnTo>
                <a:lnTo>
                  <a:pt x="2947" y="287"/>
                </a:lnTo>
                <a:lnTo>
                  <a:pt x="2968" y="285"/>
                </a:lnTo>
                <a:close/>
                <a:moveTo>
                  <a:pt x="2142" y="285"/>
                </a:moveTo>
                <a:lnTo>
                  <a:pt x="2162" y="287"/>
                </a:lnTo>
                <a:lnTo>
                  <a:pt x="2179" y="295"/>
                </a:lnTo>
                <a:lnTo>
                  <a:pt x="2194" y="307"/>
                </a:lnTo>
                <a:lnTo>
                  <a:pt x="2207" y="322"/>
                </a:lnTo>
                <a:lnTo>
                  <a:pt x="2214" y="340"/>
                </a:lnTo>
                <a:lnTo>
                  <a:pt x="2216" y="360"/>
                </a:lnTo>
                <a:lnTo>
                  <a:pt x="2216" y="727"/>
                </a:lnTo>
                <a:lnTo>
                  <a:pt x="2214" y="748"/>
                </a:lnTo>
                <a:lnTo>
                  <a:pt x="2207" y="766"/>
                </a:lnTo>
                <a:lnTo>
                  <a:pt x="2194" y="780"/>
                </a:lnTo>
                <a:lnTo>
                  <a:pt x="2179" y="793"/>
                </a:lnTo>
                <a:lnTo>
                  <a:pt x="2162" y="801"/>
                </a:lnTo>
                <a:lnTo>
                  <a:pt x="2142" y="803"/>
                </a:lnTo>
                <a:lnTo>
                  <a:pt x="2122" y="801"/>
                </a:lnTo>
                <a:lnTo>
                  <a:pt x="2104" y="793"/>
                </a:lnTo>
                <a:lnTo>
                  <a:pt x="2088" y="780"/>
                </a:lnTo>
                <a:lnTo>
                  <a:pt x="2077" y="766"/>
                </a:lnTo>
                <a:lnTo>
                  <a:pt x="2069" y="748"/>
                </a:lnTo>
                <a:lnTo>
                  <a:pt x="2066" y="727"/>
                </a:lnTo>
                <a:lnTo>
                  <a:pt x="2066" y="360"/>
                </a:lnTo>
                <a:lnTo>
                  <a:pt x="2069" y="340"/>
                </a:lnTo>
                <a:lnTo>
                  <a:pt x="2077" y="322"/>
                </a:lnTo>
                <a:lnTo>
                  <a:pt x="2088" y="307"/>
                </a:lnTo>
                <a:lnTo>
                  <a:pt x="2104" y="295"/>
                </a:lnTo>
                <a:lnTo>
                  <a:pt x="2122" y="287"/>
                </a:lnTo>
                <a:lnTo>
                  <a:pt x="2142" y="285"/>
                </a:lnTo>
                <a:close/>
                <a:moveTo>
                  <a:pt x="1315" y="285"/>
                </a:moveTo>
                <a:lnTo>
                  <a:pt x="1335" y="287"/>
                </a:lnTo>
                <a:lnTo>
                  <a:pt x="1353" y="295"/>
                </a:lnTo>
                <a:lnTo>
                  <a:pt x="1368" y="307"/>
                </a:lnTo>
                <a:lnTo>
                  <a:pt x="1380" y="322"/>
                </a:lnTo>
                <a:lnTo>
                  <a:pt x="1388" y="340"/>
                </a:lnTo>
                <a:lnTo>
                  <a:pt x="1390" y="360"/>
                </a:lnTo>
                <a:lnTo>
                  <a:pt x="1390" y="727"/>
                </a:lnTo>
                <a:lnTo>
                  <a:pt x="1388" y="748"/>
                </a:lnTo>
                <a:lnTo>
                  <a:pt x="1380" y="766"/>
                </a:lnTo>
                <a:lnTo>
                  <a:pt x="1368" y="780"/>
                </a:lnTo>
                <a:lnTo>
                  <a:pt x="1353" y="793"/>
                </a:lnTo>
                <a:lnTo>
                  <a:pt x="1335" y="801"/>
                </a:lnTo>
                <a:lnTo>
                  <a:pt x="1315" y="803"/>
                </a:lnTo>
                <a:lnTo>
                  <a:pt x="1295" y="801"/>
                </a:lnTo>
                <a:lnTo>
                  <a:pt x="1277" y="793"/>
                </a:lnTo>
                <a:lnTo>
                  <a:pt x="1262" y="780"/>
                </a:lnTo>
                <a:lnTo>
                  <a:pt x="1250" y="766"/>
                </a:lnTo>
                <a:lnTo>
                  <a:pt x="1242" y="748"/>
                </a:lnTo>
                <a:lnTo>
                  <a:pt x="1240" y="727"/>
                </a:lnTo>
                <a:lnTo>
                  <a:pt x="1240" y="360"/>
                </a:lnTo>
                <a:lnTo>
                  <a:pt x="1242" y="340"/>
                </a:lnTo>
                <a:lnTo>
                  <a:pt x="1250" y="322"/>
                </a:lnTo>
                <a:lnTo>
                  <a:pt x="1262" y="307"/>
                </a:lnTo>
                <a:lnTo>
                  <a:pt x="1277" y="295"/>
                </a:lnTo>
                <a:lnTo>
                  <a:pt x="1295" y="287"/>
                </a:lnTo>
                <a:lnTo>
                  <a:pt x="1315" y="285"/>
                </a:lnTo>
                <a:close/>
                <a:moveTo>
                  <a:pt x="488" y="285"/>
                </a:moveTo>
                <a:lnTo>
                  <a:pt x="508" y="287"/>
                </a:lnTo>
                <a:lnTo>
                  <a:pt x="527" y="295"/>
                </a:lnTo>
                <a:lnTo>
                  <a:pt x="541" y="307"/>
                </a:lnTo>
                <a:lnTo>
                  <a:pt x="553" y="322"/>
                </a:lnTo>
                <a:lnTo>
                  <a:pt x="561" y="340"/>
                </a:lnTo>
                <a:lnTo>
                  <a:pt x="563" y="360"/>
                </a:lnTo>
                <a:lnTo>
                  <a:pt x="563" y="727"/>
                </a:lnTo>
                <a:lnTo>
                  <a:pt x="561" y="748"/>
                </a:lnTo>
                <a:lnTo>
                  <a:pt x="553" y="766"/>
                </a:lnTo>
                <a:lnTo>
                  <a:pt x="541" y="780"/>
                </a:lnTo>
                <a:lnTo>
                  <a:pt x="527" y="793"/>
                </a:lnTo>
                <a:lnTo>
                  <a:pt x="508" y="801"/>
                </a:lnTo>
                <a:lnTo>
                  <a:pt x="488" y="803"/>
                </a:lnTo>
                <a:lnTo>
                  <a:pt x="468" y="801"/>
                </a:lnTo>
                <a:lnTo>
                  <a:pt x="450" y="793"/>
                </a:lnTo>
                <a:lnTo>
                  <a:pt x="436" y="780"/>
                </a:lnTo>
                <a:lnTo>
                  <a:pt x="423" y="766"/>
                </a:lnTo>
                <a:lnTo>
                  <a:pt x="416" y="748"/>
                </a:lnTo>
                <a:lnTo>
                  <a:pt x="414" y="727"/>
                </a:lnTo>
                <a:lnTo>
                  <a:pt x="414" y="360"/>
                </a:lnTo>
                <a:lnTo>
                  <a:pt x="416" y="340"/>
                </a:lnTo>
                <a:lnTo>
                  <a:pt x="423" y="322"/>
                </a:lnTo>
                <a:lnTo>
                  <a:pt x="436" y="307"/>
                </a:lnTo>
                <a:lnTo>
                  <a:pt x="450" y="295"/>
                </a:lnTo>
                <a:lnTo>
                  <a:pt x="468" y="287"/>
                </a:lnTo>
                <a:lnTo>
                  <a:pt x="488" y="285"/>
                </a:lnTo>
                <a:close/>
                <a:moveTo>
                  <a:pt x="2555" y="0"/>
                </a:moveTo>
                <a:lnTo>
                  <a:pt x="2575" y="2"/>
                </a:lnTo>
                <a:lnTo>
                  <a:pt x="2593" y="10"/>
                </a:lnTo>
                <a:lnTo>
                  <a:pt x="2608" y="22"/>
                </a:lnTo>
                <a:lnTo>
                  <a:pt x="2619" y="37"/>
                </a:lnTo>
                <a:lnTo>
                  <a:pt x="2628" y="55"/>
                </a:lnTo>
                <a:lnTo>
                  <a:pt x="2630" y="75"/>
                </a:lnTo>
                <a:lnTo>
                  <a:pt x="2630" y="879"/>
                </a:lnTo>
                <a:lnTo>
                  <a:pt x="2628" y="899"/>
                </a:lnTo>
                <a:lnTo>
                  <a:pt x="2619" y="917"/>
                </a:lnTo>
                <a:lnTo>
                  <a:pt x="2608" y="931"/>
                </a:lnTo>
                <a:lnTo>
                  <a:pt x="2593" y="944"/>
                </a:lnTo>
                <a:lnTo>
                  <a:pt x="2575" y="951"/>
                </a:lnTo>
                <a:lnTo>
                  <a:pt x="2555" y="953"/>
                </a:lnTo>
                <a:lnTo>
                  <a:pt x="2535" y="951"/>
                </a:lnTo>
                <a:lnTo>
                  <a:pt x="2517" y="944"/>
                </a:lnTo>
                <a:lnTo>
                  <a:pt x="2502" y="931"/>
                </a:lnTo>
                <a:lnTo>
                  <a:pt x="2490" y="917"/>
                </a:lnTo>
                <a:lnTo>
                  <a:pt x="2483" y="899"/>
                </a:lnTo>
                <a:lnTo>
                  <a:pt x="2480" y="879"/>
                </a:lnTo>
                <a:lnTo>
                  <a:pt x="2480" y="75"/>
                </a:lnTo>
                <a:lnTo>
                  <a:pt x="2483" y="55"/>
                </a:lnTo>
                <a:lnTo>
                  <a:pt x="2490" y="37"/>
                </a:lnTo>
                <a:lnTo>
                  <a:pt x="2502" y="22"/>
                </a:lnTo>
                <a:lnTo>
                  <a:pt x="2517" y="10"/>
                </a:lnTo>
                <a:lnTo>
                  <a:pt x="2535" y="2"/>
                </a:lnTo>
                <a:lnTo>
                  <a:pt x="2555" y="0"/>
                </a:lnTo>
                <a:close/>
                <a:moveTo>
                  <a:pt x="902" y="0"/>
                </a:moveTo>
                <a:lnTo>
                  <a:pt x="922" y="2"/>
                </a:lnTo>
                <a:lnTo>
                  <a:pt x="939" y="10"/>
                </a:lnTo>
                <a:lnTo>
                  <a:pt x="955" y="22"/>
                </a:lnTo>
                <a:lnTo>
                  <a:pt x="967" y="37"/>
                </a:lnTo>
                <a:lnTo>
                  <a:pt x="974" y="55"/>
                </a:lnTo>
                <a:lnTo>
                  <a:pt x="977" y="75"/>
                </a:lnTo>
                <a:lnTo>
                  <a:pt x="977" y="879"/>
                </a:lnTo>
                <a:lnTo>
                  <a:pt x="974" y="899"/>
                </a:lnTo>
                <a:lnTo>
                  <a:pt x="967" y="917"/>
                </a:lnTo>
                <a:lnTo>
                  <a:pt x="955" y="931"/>
                </a:lnTo>
                <a:lnTo>
                  <a:pt x="939" y="944"/>
                </a:lnTo>
                <a:lnTo>
                  <a:pt x="922" y="951"/>
                </a:lnTo>
                <a:lnTo>
                  <a:pt x="902" y="953"/>
                </a:lnTo>
                <a:lnTo>
                  <a:pt x="882" y="951"/>
                </a:lnTo>
                <a:lnTo>
                  <a:pt x="864" y="944"/>
                </a:lnTo>
                <a:lnTo>
                  <a:pt x="848" y="931"/>
                </a:lnTo>
                <a:lnTo>
                  <a:pt x="837" y="917"/>
                </a:lnTo>
                <a:lnTo>
                  <a:pt x="829" y="899"/>
                </a:lnTo>
                <a:lnTo>
                  <a:pt x="826" y="879"/>
                </a:lnTo>
                <a:lnTo>
                  <a:pt x="826" y="75"/>
                </a:lnTo>
                <a:lnTo>
                  <a:pt x="829" y="55"/>
                </a:lnTo>
                <a:lnTo>
                  <a:pt x="837" y="37"/>
                </a:lnTo>
                <a:lnTo>
                  <a:pt x="848" y="22"/>
                </a:lnTo>
                <a:lnTo>
                  <a:pt x="864" y="10"/>
                </a:lnTo>
                <a:lnTo>
                  <a:pt x="882" y="2"/>
                </a:lnTo>
                <a:lnTo>
                  <a:pt x="902" y="0"/>
                </a:lnTo>
                <a:close/>
              </a:path>
            </a:pathLst>
          </a:custGeom>
          <a:solidFill>
            <a:srgbClr val="005073"/>
          </a:solidFill>
          <a:ln w="0">
            <a:noFill/>
            <a:prstDash val="solid"/>
            <a:round/>
          </a:ln>
        </p:spPr>
        <p:txBody>
          <a:bodyPr vert="horz" wrap="square" lIns="91440" tIns="45720" rIns="91440" bIns="45720" numCol="1" anchor="t" anchorCtr="0" compatLnSpc="1">
            <a:prstTxWarp prst="textNoShape">
              <a:avLst/>
            </a:prstTxWarp>
          </a:bodyPr>
          <a:lstStyle/>
          <a:p>
            <a:pPr marL="0" marR="0" lvl="0" indent="0" defTabSz="457200" eaLnBrk="1" fontAlgn="base" latinLnBrk="0" hangingPunct="1">
              <a:lnSpc>
                <a:spcPct val="100000"/>
              </a:lnSpc>
              <a:spcBef>
                <a:spcPct val="0"/>
              </a:spcBef>
              <a:spcAft>
                <a:spcPct val="0"/>
              </a:spcAft>
              <a:buClrTx/>
              <a:buSzTx/>
              <a:buFontTx/>
              <a:buNone/>
              <a:defRPr/>
            </a:pPr>
            <a:endParaRPr kumimoji="0" lang="ja-JP" altLang="en-US" sz="1800" b="0" i="0" u="none" strike="noStrike" kern="0" cap="none" spc="0" normalizeH="0" baseline="0" noProof="0">
              <a:ln>
                <a:noFill/>
              </a:ln>
              <a:solidFill>
                <a:srgbClr val="005073"/>
              </a:solidFill>
              <a:effectLst/>
              <a:uLnTx/>
              <a:uFillTx/>
              <a:latin typeface="Arial"/>
              <a:ea typeface="CiscoSansJPN Light"/>
              <a:cs typeface="ＭＳ Ｐゴシック" charset="0"/>
            </a:endParaRPr>
          </a:p>
        </p:txBody>
      </p:sp>
    </p:spTree>
    <p:extLst>
      <p:ext uri="{BB962C8B-B14F-4D97-AF65-F5344CB8AC3E}">
        <p14:creationId xmlns:p14="http://schemas.microsoft.com/office/powerpoint/2010/main" val="1193062452"/>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 xmlns:p14="http://schemas.microsoft.com/office/powerpoint/2010/main" xmlns:p15="http://schemas.microsoft.com/office/powerpoint/2012/main" xmlns:a16="http://schemas.microsoft.com/office/drawing/2014/main" id="{18B4CD50-0042-D64E-9D1E-0511106CC93D}"/>
              </a:ext>
            </a:extLst>
          </p:cNvPr>
          <p:cNvSpPr>
            <a:spLocks noGrp="1"/>
          </p:cNvSpPr>
          <p:nvPr>
            <p:ph type="title"/>
          </p:nvPr>
        </p:nvSpPr>
        <p:spPr>
          <a:xfrm>
            <a:off x="685799" y="685800"/>
            <a:ext cx="11201401" cy="690563"/>
          </a:xfrm>
        </p:spPr>
        <p:txBody>
          <a:bodyPr>
            <a:noAutofit/>
          </a:bodyPr>
          <a:lstStyle/>
          <a:p>
            <a:pPr fontAlgn="base"/>
            <a:r>
              <a:rPr lang="ja-JP" altLang="en-US" smtClean="0">
                <a:ea typeface="CiscoSansJPN Light"/>
              </a:rPr>
              <a:t>概要</a:t>
            </a:r>
            <a:endParaRPr lang="ja-JP" altLang="en-US">
              <a:ea typeface="CiscoSansJPN Light"/>
            </a:endParaRPr>
          </a:p>
        </p:txBody>
      </p:sp>
      <p:sp>
        <p:nvSpPr>
          <p:cNvPr id="31" name="Freeform 30"/>
          <p:cNvSpPr>
            <a:spLocks noChangeAspect="1" noEditPoints="1"/>
          </p:cNvSpPr>
          <p:nvPr/>
        </p:nvSpPr>
        <p:spPr bwMode="auto">
          <a:xfrm>
            <a:off x="10820400" y="6294834"/>
            <a:ext cx="685800" cy="364332"/>
          </a:xfrm>
          <a:custGeom>
            <a:avLst/>
            <a:gdLst>
              <a:gd name="T0" fmla="*/ 2671 w 3456"/>
              <a:gd name="T1" fmla="*/ 1521 h 1834"/>
              <a:gd name="T2" fmla="*/ 2857 w 3456"/>
              <a:gd name="T3" fmla="*/ 1677 h 1834"/>
              <a:gd name="T4" fmla="*/ 2975 w 3456"/>
              <a:gd name="T5" fmla="*/ 1465 h 1834"/>
              <a:gd name="T6" fmla="*/ 1129 w 3456"/>
              <a:gd name="T7" fmla="*/ 1823 h 1834"/>
              <a:gd name="T8" fmla="*/ 3082 w 3456"/>
              <a:gd name="T9" fmla="*/ 1330 h 1834"/>
              <a:gd name="T10" fmla="*/ 3082 w 3456"/>
              <a:gd name="T11" fmla="*/ 1712 h 1834"/>
              <a:gd name="T12" fmla="*/ 2700 w 3456"/>
              <a:gd name="T13" fmla="*/ 1809 h 1834"/>
              <a:gd name="T14" fmla="*/ 2513 w 3456"/>
              <a:gd name="T15" fmla="*/ 1479 h 1834"/>
              <a:gd name="T16" fmla="*/ 2783 w 3456"/>
              <a:gd name="T17" fmla="*/ 1211 h 1834"/>
              <a:gd name="T18" fmla="*/ 2351 w 3456"/>
              <a:gd name="T19" fmla="*/ 1392 h 1834"/>
              <a:gd name="T20" fmla="*/ 2136 w 3456"/>
              <a:gd name="T21" fmla="*/ 1381 h 1834"/>
              <a:gd name="T22" fmla="*/ 2093 w 3456"/>
              <a:gd name="T23" fmla="*/ 1625 h 1834"/>
              <a:gd name="T24" fmla="*/ 2335 w 3456"/>
              <a:gd name="T25" fmla="*/ 1658 h 1834"/>
              <a:gd name="T26" fmla="*/ 2174 w 3456"/>
              <a:gd name="T27" fmla="*/ 1832 h 1834"/>
              <a:gd name="T28" fmla="*/ 1903 w 3456"/>
              <a:gd name="T29" fmla="*/ 1605 h 1834"/>
              <a:gd name="T30" fmla="*/ 2047 w 3456"/>
              <a:gd name="T31" fmla="*/ 1249 h 1834"/>
              <a:gd name="T32" fmla="*/ 748 w 3456"/>
              <a:gd name="T33" fmla="*/ 1223 h 1834"/>
              <a:gd name="T34" fmla="*/ 642 w 3456"/>
              <a:gd name="T35" fmla="*/ 1359 h 1834"/>
              <a:gd name="T36" fmla="*/ 479 w 3456"/>
              <a:gd name="T37" fmla="*/ 1550 h 1834"/>
              <a:gd name="T38" fmla="*/ 697 w 3456"/>
              <a:gd name="T39" fmla="*/ 1676 h 1834"/>
              <a:gd name="T40" fmla="*/ 692 w 3456"/>
              <a:gd name="T41" fmla="*/ 1830 h 1834"/>
              <a:gd name="T42" fmla="*/ 370 w 3456"/>
              <a:gd name="T43" fmla="*/ 1710 h 1834"/>
              <a:gd name="T44" fmla="*/ 375 w 3456"/>
              <a:gd name="T45" fmla="*/ 1326 h 1834"/>
              <a:gd name="T46" fmla="*/ 1610 w 3456"/>
              <a:gd name="T47" fmla="*/ 1211 h 1834"/>
              <a:gd name="T48" fmla="*/ 1679 w 3456"/>
              <a:gd name="T49" fmla="*/ 1350 h 1834"/>
              <a:gd name="T50" fmla="*/ 1494 w 3456"/>
              <a:gd name="T51" fmla="*/ 1373 h 1834"/>
              <a:gd name="T52" fmla="*/ 1634 w 3456"/>
              <a:gd name="T53" fmla="*/ 1470 h 1834"/>
              <a:gd name="T54" fmla="*/ 1737 w 3456"/>
              <a:gd name="T55" fmla="*/ 1694 h 1834"/>
              <a:gd name="T56" fmla="*/ 1524 w 3456"/>
              <a:gd name="T57" fmla="*/ 1833 h 1834"/>
              <a:gd name="T58" fmla="*/ 1334 w 3456"/>
              <a:gd name="T59" fmla="*/ 1678 h 1834"/>
              <a:gd name="T60" fmla="*/ 1552 w 3456"/>
              <a:gd name="T61" fmla="*/ 1690 h 1834"/>
              <a:gd name="T62" fmla="*/ 1520 w 3456"/>
              <a:gd name="T63" fmla="*/ 1584 h 1834"/>
              <a:gd name="T64" fmla="*/ 1350 w 3456"/>
              <a:gd name="T65" fmla="*/ 1473 h 1834"/>
              <a:gd name="T66" fmla="*/ 1446 w 3456"/>
              <a:gd name="T67" fmla="*/ 1227 h 1834"/>
              <a:gd name="T68" fmla="*/ 3456 w 3456"/>
              <a:gd name="T69" fmla="*/ 569 h 1834"/>
              <a:gd name="T70" fmla="*/ 3328 w 3456"/>
              <a:gd name="T71" fmla="*/ 780 h 1834"/>
              <a:gd name="T72" fmla="*/ 3381 w 3456"/>
              <a:gd name="T73" fmla="*/ 493 h 1834"/>
              <a:gd name="T74" fmla="*/ 1793 w 3456"/>
              <a:gd name="T75" fmla="*/ 766 h 1834"/>
              <a:gd name="T76" fmla="*/ 1653 w 3456"/>
              <a:gd name="T77" fmla="*/ 727 h 1834"/>
              <a:gd name="T78" fmla="*/ 113 w 3456"/>
              <a:gd name="T79" fmla="*/ 503 h 1834"/>
              <a:gd name="T80" fmla="*/ 95 w 3456"/>
              <a:gd name="T81" fmla="*/ 801 h 1834"/>
              <a:gd name="T82" fmla="*/ 10 w 3456"/>
              <a:gd name="T83" fmla="*/ 531 h 1834"/>
              <a:gd name="T84" fmla="*/ 3040 w 3456"/>
              <a:gd name="T85" fmla="*/ 340 h 1834"/>
              <a:gd name="T86" fmla="*/ 2929 w 3456"/>
              <a:gd name="T87" fmla="*/ 793 h 1834"/>
              <a:gd name="T88" fmla="*/ 2947 w 3456"/>
              <a:gd name="T89" fmla="*/ 287 h 1834"/>
              <a:gd name="T90" fmla="*/ 2214 w 3456"/>
              <a:gd name="T91" fmla="*/ 748 h 1834"/>
              <a:gd name="T92" fmla="*/ 2069 w 3456"/>
              <a:gd name="T93" fmla="*/ 748 h 1834"/>
              <a:gd name="T94" fmla="*/ 1335 w 3456"/>
              <a:gd name="T95" fmla="*/ 287 h 1834"/>
              <a:gd name="T96" fmla="*/ 1353 w 3456"/>
              <a:gd name="T97" fmla="*/ 793 h 1834"/>
              <a:gd name="T98" fmla="*/ 1242 w 3456"/>
              <a:gd name="T99" fmla="*/ 340 h 1834"/>
              <a:gd name="T100" fmla="*/ 553 w 3456"/>
              <a:gd name="T101" fmla="*/ 322 h 1834"/>
              <a:gd name="T102" fmla="*/ 468 w 3456"/>
              <a:gd name="T103" fmla="*/ 801 h 1834"/>
              <a:gd name="T104" fmla="*/ 450 w 3456"/>
              <a:gd name="T105" fmla="*/ 295 h 1834"/>
              <a:gd name="T106" fmla="*/ 2630 w 3456"/>
              <a:gd name="T107" fmla="*/ 879 h 1834"/>
              <a:gd name="T108" fmla="*/ 2490 w 3456"/>
              <a:gd name="T109" fmla="*/ 917 h 1834"/>
              <a:gd name="T110" fmla="*/ 902 w 3456"/>
              <a:gd name="T111" fmla="*/ 0 h 1834"/>
              <a:gd name="T112" fmla="*/ 955 w 3456"/>
              <a:gd name="T113" fmla="*/ 931 h 1834"/>
              <a:gd name="T114" fmla="*/ 826 w 3456"/>
              <a:gd name="T115" fmla="*/ 75 h 1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56" h="1834">
                <a:moveTo>
                  <a:pt x="2828" y="1362"/>
                </a:moveTo>
                <a:lnTo>
                  <a:pt x="2798" y="1364"/>
                </a:lnTo>
                <a:lnTo>
                  <a:pt x="2771" y="1371"/>
                </a:lnTo>
                <a:lnTo>
                  <a:pt x="2747" y="1384"/>
                </a:lnTo>
                <a:lnTo>
                  <a:pt x="2725" y="1400"/>
                </a:lnTo>
                <a:lnTo>
                  <a:pt x="2706" y="1419"/>
                </a:lnTo>
                <a:lnTo>
                  <a:pt x="2691" y="1441"/>
                </a:lnTo>
                <a:lnTo>
                  <a:pt x="2680" y="1465"/>
                </a:lnTo>
                <a:lnTo>
                  <a:pt x="2674" y="1492"/>
                </a:lnTo>
                <a:lnTo>
                  <a:pt x="2671" y="1521"/>
                </a:lnTo>
                <a:lnTo>
                  <a:pt x="2674" y="1549"/>
                </a:lnTo>
                <a:lnTo>
                  <a:pt x="2680" y="1577"/>
                </a:lnTo>
                <a:lnTo>
                  <a:pt x="2691" y="1601"/>
                </a:lnTo>
                <a:lnTo>
                  <a:pt x="2706" y="1623"/>
                </a:lnTo>
                <a:lnTo>
                  <a:pt x="2725" y="1642"/>
                </a:lnTo>
                <a:lnTo>
                  <a:pt x="2747" y="1658"/>
                </a:lnTo>
                <a:lnTo>
                  <a:pt x="2771" y="1669"/>
                </a:lnTo>
                <a:lnTo>
                  <a:pt x="2798" y="1677"/>
                </a:lnTo>
                <a:lnTo>
                  <a:pt x="2828" y="1680"/>
                </a:lnTo>
                <a:lnTo>
                  <a:pt x="2857" y="1677"/>
                </a:lnTo>
                <a:lnTo>
                  <a:pt x="2883" y="1669"/>
                </a:lnTo>
                <a:lnTo>
                  <a:pt x="2908" y="1658"/>
                </a:lnTo>
                <a:lnTo>
                  <a:pt x="2930" y="1642"/>
                </a:lnTo>
                <a:lnTo>
                  <a:pt x="2948" y="1623"/>
                </a:lnTo>
                <a:lnTo>
                  <a:pt x="2964" y="1601"/>
                </a:lnTo>
                <a:lnTo>
                  <a:pt x="2975" y="1577"/>
                </a:lnTo>
                <a:lnTo>
                  <a:pt x="2982" y="1549"/>
                </a:lnTo>
                <a:lnTo>
                  <a:pt x="2985" y="1521"/>
                </a:lnTo>
                <a:lnTo>
                  <a:pt x="2982" y="1492"/>
                </a:lnTo>
                <a:lnTo>
                  <a:pt x="2975" y="1465"/>
                </a:lnTo>
                <a:lnTo>
                  <a:pt x="2964" y="1441"/>
                </a:lnTo>
                <a:lnTo>
                  <a:pt x="2948" y="1419"/>
                </a:lnTo>
                <a:lnTo>
                  <a:pt x="2930" y="1400"/>
                </a:lnTo>
                <a:lnTo>
                  <a:pt x="2908" y="1384"/>
                </a:lnTo>
                <a:lnTo>
                  <a:pt x="2883" y="1371"/>
                </a:lnTo>
                <a:lnTo>
                  <a:pt x="2857" y="1364"/>
                </a:lnTo>
                <a:lnTo>
                  <a:pt x="2828" y="1362"/>
                </a:lnTo>
                <a:close/>
                <a:moveTo>
                  <a:pt x="977" y="1218"/>
                </a:moveTo>
                <a:lnTo>
                  <a:pt x="1129" y="1218"/>
                </a:lnTo>
                <a:lnTo>
                  <a:pt x="1129" y="1823"/>
                </a:lnTo>
                <a:lnTo>
                  <a:pt x="977" y="1823"/>
                </a:lnTo>
                <a:lnTo>
                  <a:pt x="977" y="1218"/>
                </a:lnTo>
                <a:close/>
                <a:moveTo>
                  <a:pt x="2828" y="1208"/>
                </a:moveTo>
                <a:lnTo>
                  <a:pt x="2873" y="1211"/>
                </a:lnTo>
                <a:lnTo>
                  <a:pt x="2916" y="1219"/>
                </a:lnTo>
                <a:lnTo>
                  <a:pt x="2955" y="1232"/>
                </a:lnTo>
                <a:lnTo>
                  <a:pt x="2992" y="1251"/>
                </a:lnTo>
                <a:lnTo>
                  <a:pt x="3026" y="1273"/>
                </a:lnTo>
                <a:lnTo>
                  <a:pt x="3056" y="1299"/>
                </a:lnTo>
                <a:lnTo>
                  <a:pt x="3082" y="1330"/>
                </a:lnTo>
                <a:lnTo>
                  <a:pt x="3104" y="1363"/>
                </a:lnTo>
                <a:lnTo>
                  <a:pt x="3121" y="1398"/>
                </a:lnTo>
                <a:lnTo>
                  <a:pt x="3134" y="1437"/>
                </a:lnTo>
                <a:lnTo>
                  <a:pt x="3142" y="1479"/>
                </a:lnTo>
                <a:lnTo>
                  <a:pt x="3145" y="1521"/>
                </a:lnTo>
                <a:lnTo>
                  <a:pt x="3142" y="1563"/>
                </a:lnTo>
                <a:lnTo>
                  <a:pt x="3134" y="1604"/>
                </a:lnTo>
                <a:lnTo>
                  <a:pt x="3121" y="1642"/>
                </a:lnTo>
                <a:lnTo>
                  <a:pt x="3104" y="1679"/>
                </a:lnTo>
                <a:lnTo>
                  <a:pt x="3082" y="1712"/>
                </a:lnTo>
                <a:lnTo>
                  <a:pt x="3056" y="1742"/>
                </a:lnTo>
                <a:lnTo>
                  <a:pt x="3026" y="1769"/>
                </a:lnTo>
                <a:lnTo>
                  <a:pt x="2992" y="1791"/>
                </a:lnTo>
                <a:lnTo>
                  <a:pt x="2955" y="1809"/>
                </a:lnTo>
                <a:lnTo>
                  <a:pt x="2916" y="1822"/>
                </a:lnTo>
                <a:lnTo>
                  <a:pt x="2873" y="1831"/>
                </a:lnTo>
                <a:lnTo>
                  <a:pt x="2828" y="1834"/>
                </a:lnTo>
                <a:lnTo>
                  <a:pt x="2783" y="1831"/>
                </a:lnTo>
                <a:lnTo>
                  <a:pt x="2740" y="1822"/>
                </a:lnTo>
                <a:lnTo>
                  <a:pt x="2700" y="1809"/>
                </a:lnTo>
                <a:lnTo>
                  <a:pt x="2663" y="1791"/>
                </a:lnTo>
                <a:lnTo>
                  <a:pt x="2630" y="1769"/>
                </a:lnTo>
                <a:lnTo>
                  <a:pt x="2599" y="1742"/>
                </a:lnTo>
                <a:lnTo>
                  <a:pt x="2573" y="1712"/>
                </a:lnTo>
                <a:lnTo>
                  <a:pt x="2551" y="1679"/>
                </a:lnTo>
                <a:lnTo>
                  <a:pt x="2534" y="1642"/>
                </a:lnTo>
                <a:lnTo>
                  <a:pt x="2521" y="1604"/>
                </a:lnTo>
                <a:lnTo>
                  <a:pt x="2513" y="1563"/>
                </a:lnTo>
                <a:lnTo>
                  <a:pt x="2510" y="1521"/>
                </a:lnTo>
                <a:lnTo>
                  <a:pt x="2513" y="1479"/>
                </a:lnTo>
                <a:lnTo>
                  <a:pt x="2521" y="1437"/>
                </a:lnTo>
                <a:lnTo>
                  <a:pt x="2534" y="1398"/>
                </a:lnTo>
                <a:lnTo>
                  <a:pt x="2551" y="1363"/>
                </a:lnTo>
                <a:lnTo>
                  <a:pt x="2573" y="1330"/>
                </a:lnTo>
                <a:lnTo>
                  <a:pt x="2599" y="1299"/>
                </a:lnTo>
                <a:lnTo>
                  <a:pt x="2630" y="1273"/>
                </a:lnTo>
                <a:lnTo>
                  <a:pt x="2663" y="1251"/>
                </a:lnTo>
                <a:lnTo>
                  <a:pt x="2700" y="1232"/>
                </a:lnTo>
                <a:lnTo>
                  <a:pt x="2740" y="1219"/>
                </a:lnTo>
                <a:lnTo>
                  <a:pt x="2783" y="1211"/>
                </a:lnTo>
                <a:lnTo>
                  <a:pt x="2828" y="1208"/>
                </a:lnTo>
                <a:close/>
                <a:moveTo>
                  <a:pt x="2213" y="1208"/>
                </a:moveTo>
                <a:lnTo>
                  <a:pt x="2242" y="1209"/>
                </a:lnTo>
                <a:lnTo>
                  <a:pt x="2268" y="1211"/>
                </a:lnTo>
                <a:lnTo>
                  <a:pt x="2292" y="1215"/>
                </a:lnTo>
                <a:lnTo>
                  <a:pt x="2312" y="1219"/>
                </a:lnTo>
                <a:lnTo>
                  <a:pt x="2329" y="1223"/>
                </a:lnTo>
                <a:lnTo>
                  <a:pt x="2343" y="1227"/>
                </a:lnTo>
                <a:lnTo>
                  <a:pt x="2351" y="1230"/>
                </a:lnTo>
                <a:lnTo>
                  <a:pt x="2351" y="1392"/>
                </a:lnTo>
                <a:lnTo>
                  <a:pt x="2346" y="1389"/>
                </a:lnTo>
                <a:lnTo>
                  <a:pt x="2335" y="1384"/>
                </a:lnTo>
                <a:lnTo>
                  <a:pt x="2321" y="1377"/>
                </a:lnTo>
                <a:lnTo>
                  <a:pt x="2302" y="1371"/>
                </a:lnTo>
                <a:lnTo>
                  <a:pt x="2279" y="1365"/>
                </a:lnTo>
                <a:lnTo>
                  <a:pt x="2253" y="1360"/>
                </a:lnTo>
                <a:lnTo>
                  <a:pt x="2223" y="1359"/>
                </a:lnTo>
                <a:lnTo>
                  <a:pt x="2192" y="1362"/>
                </a:lnTo>
                <a:lnTo>
                  <a:pt x="2163" y="1369"/>
                </a:lnTo>
                <a:lnTo>
                  <a:pt x="2136" y="1381"/>
                </a:lnTo>
                <a:lnTo>
                  <a:pt x="2113" y="1396"/>
                </a:lnTo>
                <a:lnTo>
                  <a:pt x="2095" y="1415"/>
                </a:lnTo>
                <a:lnTo>
                  <a:pt x="2079" y="1437"/>
                </a:lnTo>
                <a:lnTo>
                  <a:pt x="2067" y="1463"/>
                </a:lnTo>
                <a:lnTo>
                  <a:pt x="2060" y="1490"/>
                </a:lnTo>
                <a:lnTo>
                  <a:pt x="2058" y="1521"/>
                </a:lnTo>
                <a:lnTo>
                  <a:pt x="2060" y="1550"/>
                </a:lnTo>
                <a:lnTo>
                  <a:pt x="2066" y="1578"/>
                </a:lnTo>
                <a:lnTo>
                  <a:pt x="2078" y="1602"/>
                </a:lnTo>
                <a:lnTo>
                  <a:pt x="2093" y="1625"/>
                </a:lnTo>
                <a:lnTo>
                  <a:pt x="2112" y="1644"/>
                </a:lnTo>
                <a:lnTo>
                  <a:pt x="2135" y="1660"/>
                </a:lnTo>
                <a:lnTo>
                  <a:pt x="2162" y="1672"/>
                </a:lnTo>
                <a:lnTo>
                  <a:pt x="2191" y="1679"/>
                </a:lnTo>
                <a:lnTo>
                  <a:pt x="2223" y="1682"/>
                </a:lnTo>
                <a:lnTo>
                  <a:pt x="2253" y="1680"/>
                </a:lnTo>
                <a:lnTo>
                  <a:pt x="2279" y="1676"/>
                </a:lnTo>
                <a:lnTo>
                  <a:pt x="2301" y="1671"/>
                </a:lnTo>
                <a:lnTo>
                  <a:pt x="2321" y="1664"/>
                </a:lnTo>
                <a:lnTo>
                  <a:pt x="2335" y="1658"/>
                </a:lnTo>
                <a:lnTo>
                  <a:pt x="2346" y="1653"/>
                </a:lnTo>
                <a:lnTo>
                  <a:pt x="2351" y="1649"/>
                </a:lnTo>
                <a:lnTo>
                  <a:pt x="2351" y="1812"/>
                </a:lnTo>
                <a:lnTo>
                  <a:pt x="2339" y="1816"/>
                </a:lnTo>
                <a:lnTo>
                  <a:pt x="2322" y="1820"/>
                </a:lnTo>
                <a:lnTo>
                  <a:pt x="2300" y="1826"/>
                </a:lnTo>
                <a:lnTo>
                  <a:pt x="2275" y="1830"/>
                </a:lnTo>
                <a:lnTo>
                  <a:pt x="2245" y="1833"/>
                </a:lnTo>
                <a:lnTo>
                  <a:pt x="2213" y="1834"/>
                </a:lnTo>
                <a:lnTo>
                  <a:pt x="2174" y="1832"/>
                </a:lnTo>
                <a:lnTo>
                  <a:pt x="2136" y="1826"/>
                </a:lnTo>
                <a:lnTo>
                  <a:pt x="2100" y="1815"/>
                </a:lnTo>
                <a:lnTo>
                  <a:pt x="2065" y="1801"/>
                </a:lnTo>
                <a:lnTo>
                  <a:pt x="2033" y="1783"/>
                </a:lnTo>
                <a:lnTo>
                  <a:pt x="2002" y="1762"/>
                </a:lnTo>
                <a:lnTo>
                  <a:pt x="1975" y="1737"/>
                </a:lnTo>
                <a:lnTo>
                  <a:pt x="1952" y="1710"/>
                </a:lnTo>
                <a:lnTo>
                  <a:pt x="1931" y="1678"/>
                </a:lnTo>
                <a:lnTo>
                  <a:pt x="1915" y="1643"/>
                </a:lnTo>
                <a:lnTo>
                  <a:pt x="1903" y="1605"/>
                </a:lnTo>
                <a:lnTo>
                  <a:pt x="1896" y="1564"/>
                </a:lnTo>
                <a:lnTo>
                  <a:pt x="1892" y="1521"/>
                </a:lnTo>
                <a:lnTo>
                  <a:pt x="1896" y="1477"/>
                </a:lnTo>
                <a:lnTo>
                  <a:pt x="1904" y="1434"/>
                </a:lnTo>
                <a:lnTo>
                  <a:pt x="1917" y="1395"/>
                </a:lnTo>
                <a:lnTo>
                  <a:pt x="1934" y="1359"/>
                </a:lnTo>
                <a:lnTo>
                  <a:pt x="1957" y="1326"/>
                </a:lnTo>
                <a:lnTo>
                  <a:pt x="1984" y="1296"/>
                </a:lnTo>
                <a:lnTo>
                  <a:pt x="2014" y="1271"/>
                </a:lnTo>
                <a:lnTo>
                  <a:pt x="2047" y="1249"/>
                </a:lnTo>
                <a:lnTo>
                  <a:pt x="2085" y="1231"/>
                </a:lnTo>
                <a:lnTo>
                  <a:pt x="2125" y="1218"/>
                </a:lnTo>
                <a:lnTo>
                  <a:pt x="2168" y="1211"/>
                </a:lnTo>
                <a:lnTo>
                  <a:pt x="2213" y="1208"/>
                </a:lnTo>
                <a:close/>
                <a:moveTo>
                  <a:pt x="630" y="1208"/>
                </a:moveTo>
                <a:lnTo>
                  <a:pt x="660" y="1209"/>
                </a:lnTo>
                <a:lnTo>
                  <a:pt x="687" y="1211"/>
                </a:lnTo>
                <a:lnTo>
                  <a:pt x="711" y="1215"/>
                </a:lnTo>
                <a:lnTo>
                  <a:pt x="731" y="1219"/>
                </a:lnTo>
                <a:lnTo>
                  <a:pt x="748" y="1223"/>
                </a:lnTo>
                <a:lnTo>
                  <a:pt x="760" y="1227"/>
                </a:lnTo>
                <a:lnTo>
                  <a:pt x="769" y="1230"/>
                </a:lnTo>
                <a:lnTo>
                  <a:pt x="769" y="1392"/>
                </a:lnTo>
                <a:lnTo>
                  <a:pt x="763" y="1389"/>
                </a:lnTo>
                <a:lnTo>
                  <a:pt x="754" y="1384"/>
                </a:lnTo>
                <a:lnTo>
                  <a:pt x="739" y="1377"/>
                </a:lnTo>
                <a:lnTo>
                  <a:pt x="721" y="1371"/>
                </a:lnTo>
                <a:lnTo>
                  <a:pt x="697" y="1365"/>
                </a:lnTo>
                <a:lnTo>
                  <a:pt x="671" y="1360"/>
                </a:lnTo>
                <a:lnTo>
                  <a:pt x="642" y="1359"/>
                </a:lnTo>
                <a:lnTo>
                  <a:pt x="611" y="1362"/>
                </a:lnTo>
                <a:lnTo>
                  <a:pt x="581" y="1369"/>
                </a:lnTo>
                <a:lnTo>
                  <a:pt x="555" y="1381"/>
                </a:lnTo>
                <a:lnTo>
                  <a:pt x="532" y="1396"/>
                </a:lnTo>
                <a:lnTo>
                  <a:pt x="513" y="1415"/>
                </a:lnTo>
                <a:lnTo>
                  <a:pt x="497" y="1437"/>
                </a:lnTo>
                <a:lnTo>
                  <a:pt x="485" y="1463"/>
                </a:lnTo>
                <a:lnTo>
                  <a:pt x="479" y="1490"/>
                </a:lnTo>
                <a:lnTo>
                  <a:pt x="475" y="1521"/>
                </a:lnTo>
                <a:lnTo>
                  <a:pt x="479" y="1550"/>
                </a:lnTo>
                <a:lnTo>
                  <a:pt x="485" y="1578"/>
                </a:lnTo>
                <a:lnTo>
                  <a:pt x="496" y="1602"/>
                </a:lnTo>
                <a:lnTo>
                  <a:pt x="512" y="1625"/>
                </a:lnTo>
                <a:lnTo>
                  <a:pt x="531" y="1644"/>
                </a:lnTo>
                <a:lnTo>
                  <a:pt x="554" y="1660"/>
                </a:lnTo>
                <a:lnTo>
                  <a:pt x="580" y="1672"/>
                </a:lnTo>
                <a:lnTo>
                  <a:pt x="610" y="1679"/>
                </a:lnTo>
                <a:lnTo>
                  <a:pt x="642" y="1682"/>
                </a:lnTo>
                <a:lnTo>
                  <a:pt x="671" y="1680"/>
                </a:lnTo>
                <a:lnTo>
                  <a:pt x="697" y="1676"/>
                </a:lnTo>
                <a:lnTo>
                  <a:pt x="719" y="1671"/>
                </a:lnTo>
                <a:lnTo>
                  <a:pt x="738" y="1664"/>
                </a:lnTo>
                <a:lnTo>
                  <a:pt x="753" y="1658"/>
                </a:lnTo>
                <a:lnTo>
                  <a:pt x="763" y="1653"/>
                </a:lnTo>
                <a:lnTo>
                  <a:pt x="769" y="1649"/>
                </a:lnTo>
                <a:lnTo>
                  <a:pt x="769" y="1812"/>
                </a:lnTo>
                <a:lnTo>
                  <a:pt x="757" y="1816"/>
                </a:lnTo>
                <a:lnTo>
                  <a:pt x="740" y="1820"/>
                </a:lnTo>
                <a:lnTo>
                  <a:pt x="718" y="1826"/>
                </a:lnTo>
                <a:lnTo>
                  <a:pt x="692" y="1830"/>
                </a:lnTo>
                <a:lnTo>
                  <a:pt x="663" y="1833"/>
                </a:lnTo>
                <a:lnTo>
                  <a:pt x="630" y="1834"/>
                </a:lnTo>
                <a:lnTo>
                  <a:pt x="592" y="1832"/>
                </a:lnTo>
                <a:lnTo>
                  <a:pt x="554" y="1826"/>
                </a:lnTo>
                <a:lnTo>
                  <a:pt x="518" y="1815"/>
                </a:lnTo>
                <a:lnTo>
                  <a:pt x="484" y="1801"/>
                </a:lnTo>
                <a:lnTo>
                  <a:pt x="451" y="1783"/>
                </a:lnTo>
                <a:lnTo>
                  <a:pt x="421" y="1762"/>
                </a:lnTo>
                <a:lnTo>
                  <a:pt x="394" y="1737"/>
                </a:lnTo>
                <a:lnTo>
                  <a:pt x="370" y="1710"/>
                </a:lnTo>
                <a:lnTo>
                  <a:pt x="350" y="1678"/>
                </a:lnTo>
                <a:lnTo>
                  <a:pt x="333" y="1643"/>
                </a:lnTo>
                <a:lnTo>
                  <a:pt x="322" y="1605"/>
                </a:lnTo>
                <a:lnTo>
                  <a:pt x="314" y="1564"/>
                </a:lnTo>
                <a:lnTo>
                  <a:pt x="311" y="1521"/>
                </a:lnTo>
                <a:lnTo>
                  <a:pt x="314" y="1477"/>
                </a:lnTo>
                <a:lnTo>
                  <a:pt x="323" y="1434"/>
                </a:lnTo>
                <a:lnTo>
                  <a:pt x="335" y="1395"/>
                </a:lnTo>
                <a:lnTo>
                  <a:pt x="353" y="1359"/>
                </a:lnTo>
                <a:lnTo>
                  <a:pt x="375" y="1326"/>
                </a:lnTo>
                <a:lnTo>
                  <a:pt x="402" y="1296"/>
                </a:lnTo>
                <a:lnTo>
                  <a:pt x="433" y="1271"/>
                </a:lnTo>
                <a:lnTo>
                  <a:pt x="466" y="1249"/>
                </a:lnTo>
                <a:lnTo>
                  <a:pt x="503" y="1231"/>
                </a:lnTo>
                <a:lnTo>
                  <a:pt x="544" y="1218"/>
                </a:lnTo>
                <a:lnTo>
                  <a:pt x="585" y="1211"/>
                </a:lnTo>
                <a:lnTo>
                  <a:pt x="630" y="1208"/>
                </a:lnTo>
                <a:close/>
                <a:moveTo>
                  <a:pt x="1556" y="1208"/>
                </a:moveTo>
                <a:lnTo>
                  <a:pt x="1583" y="1209"/>
                </a:lnTo>
                <a:lnTo>
                  <a:pt x="1610" y="1211"/>
                </a:lnTo>
                <a:lnTo>
                  <a:pt x="1634" y="1213"/>
                </a:lnTo>
                <a:lnTo>
                  <a:pt x="1656" y="1217"/>
                </a:lnTo>
                <a:lnTo>
                  <a:pt x="1675" y="1220"/>
                </a:lnTo>
                <a:lnTo>
                  <a:pt x="1689" y="1223"/>
                </a:lnTo>
                <a:lnTo>
                  <a:pt x="1699" y="1226"/>
                </a:lnTo>
                <a:lnTo>
                  <a:pt x="1704" y="1227"/>
                </a:lnTo>
                <a:lnTo>
                  <a:pt x="1704" y="1356"/>
                </a:lnTo>
                <a:lnTo>
                  <a:pt x="1700" y="1355"/>
                </a:lnTo>
                <a:lnTo>
                  <a:pt x="1691" y="1353"/>
                </a:lnTo>
                <a:lnTo>
                  <a:pt x="1679" y="1350"/>
                </a:lnTo>
                <a:lnTo>
                  <a:pt x="1663" y="1347"/>
                </a:lnTo>
                <a:lnTo>
                  <a:pt x="1645" y="1343"/>
                </a:lnTo>
                <a:lnTo>
                  <a:pt x="1625" y="1340"/>
                </a:lnTo>
                <a:lnTo>
                  <a:pt x="1605" y="1338"/>
                </a:lnTo>
                <a:lnTo>
                  <a:pt x="1586" y="1337"/>
                </a:lnTo>
                <a:lnTo>
                  <a:pt x="1557" y="1339"/>
                </a:lnTo>
                <a:lnTo>
                  <a:pt x="1534" y="1344"/>
                </a:lnTo>
                <a:lnTo>
                  <a:pt x="1515" y="1351"/>
                </a:lnTo>
                <a:lnTo>
                  <a:pt x="1502" y="1362"/>
                </a:lnTo>
                <a:lnTo>
                  <a:pt x="1494" y="1373"/>
                </a:lnTo>
                <a:lnTo>
                  <a:pt x="1491" y="1387"/>
                </a:lnTo>
                <a:lnTo>
                  <a:pt x="1494" y="1402"/>
                </a:lnTo>
                <a:lnTo>
                  <a:pt x="1501" y="1413"/>
                </a:lnTo>
                <a:lnTo>
                  <a:pt x="1511" y="1423"/>
                </a:lnTo>
                <a:lnTo>
                  <a:pt x="1523" y="1430"/>
                </a:lnTo>
                <a:lnTo>
                  <a:pt x="1536" y="1436"/>
                </a:lnTo>
                <a:lnTo>
                  <a:pt x="1549" y="1441"/>
                </a:lnTo>
                <a:lnTo>
                  <a:pt x="1560" y="1445"/>
                </a:lnTo>
                <a:lnTo>
                  <a:pt x="1602" y="1458"/>
                </a:lnTo>
                <a:lnTo>
                  <a:pt x="1634" y="1470"/>
                </a:lnTo>
                <a:lnTo>
                  <a:pt x="1661" y="1484"/>
                </a:lnTo>
                <a:lnTo>
                  <a:pt x="1684" y="1501"/>
                </a:lnTo>
                <a:lnTo>
                  <a:pt x="1703" y="1519"/>
                </a:lnTo>
                <a:lnTo>
                  <a:pt x="1719" y="1539"/>
                </a:lnTo>
                <a:lnTo>
                  <a:pt x="1731" y="1560"/>
                </a:lnTo>
                <a:lnTo>
                  <a:pt x="1740" y="1583"/>
                </a:lnTo>
                <a:lnTo>
                  <a:pt x="1745" y="1606"/>
                </a:lnTo>
                <a:lnTo>
                  <a:pt x="1746" y="1630"/>
                </a:lnTo>
                <a:lnTo>
                  <a:pt x="1744" y="1664"/>
                </a:lnTo>
                <a:lnTo>
                  <a:pt x="1737" y="1694"/>
                </a:lnTo>
                <a:lnTo>
                  <a:pt x="1727" y="1720"/>
                </a:lnTo>
                <a:lnTo>
                  <a:pt x="1712" y="1744"/>
                </a:lnTo>
                <a:lnTo>
                  <a:pt x="1696" y="1764"/>
                </a:lnTo>
                <a:lnTo>
                  <a:pt x="1676" y="1781"/>
                </a:lnTo>
                <a:lnTo>
                  <a:pt x="1654" y="1796"/>
                </a:lnTo>
                <a:lnTo>
                  <a:pt x="1630" y="1809"/>
                </a:lnTo>
                <a:lnTo>
                  <a:pt x="1604" y="1818"/>
                </a:lnTo>
                <a:lnTo>
                  <a:pt x="1578" y="1826"/>
                </a:lnTo>
                <a:lnTo>
                  <a:pt x="1551" y="1830"/>
                </a:lnTo>
                <a:lnTo>
                  <a:pt x="1524" y="1833"/>
                </a:lnTo>
                <a:lnTo>
                  <a:pt x="1498" y="1834"/>
                </a:lnTo>
                <a:lnTo>
                  <a:pt x="1467" y="1833"/>
                </a:lnTo>
                <a:lnTo>
                  <a:pt x="1439" y="1832"/>
                </a:lnTo>
                <a:lnTo>
                  <a:pt x="1412" y="1829"/>
                </a:lnTo>
                <a:lnTo>
                  <a:pt x="1388" y="1827"/>
                </a:lnTo>
                <a:lnTo>
                  <a:pt x="1368" y="1823"/>
                </a:lnTo>
                <a:lnTo>
                  <a:pt x="1351" y="1820"/>
                </a:lnTo>
                <a:lnTo>
                  <a:pt x="1339" y="1818"/>
                </a:lnTo>
                <a:lnTo>
                  <a:pt x="1334" y="1817"/>
                </a:lnTo>
                <a:lnTo>
                  <a:pt x="1334" y="1678"/>
                </a:lnTo>
                <a:lnTo>
                  <a:pt x="1343" y="1680"/>
                </a:lnTo>
                <a:lnTo>
                  <a:pt x="1356" y="1684"/>
                </a:lnTo>
                <a:lnTo>
                  <a:pt x="1375" y="1688"/>
                </a:lnTo>
                <a:lnTo>
                  <a:pt x="1397" y="1693"/>
                </a:lnTo>
                <a:lnTo>
                  <a:pt x="1422" y="1697"/>
                </a:lnTo>
                <a:lnTo>
                  <a:pt x="1448" y="1700"/>
                </a:lnTo>
                <a:lnTo>
                  <a:pt x="1477" y="1701"/>
                </a:lnTo>
                <a:lnTo>
                  <a:pt x="1507" y="1699"/>
                </a:lnTo>
                <a:lnTo>
                  <a:pt x="1531" y="1696"/>
                </a:lnTo>
                <a:lnTo>
                  <a:pt x="1552" y="1690"/>
                </a:lnTo>
                <a:lnTo>
                  <a:pt x="1568" y="1681"/>
                </a:lnTo>
                <a:lnTo>
                  <a:pt x="1578" y="1671"/>
                </a:lnTo>
                <a:lnTo>
                  <a:pt x="1585" y="1658"/>
                </a:lnTo>
                <a:lnTo>
                  <a:pt x="1587" y="1644"/>
                </a:lnTo>
                <a:lnTo>
                  <a:pt x="1585" y="1629"/>
                </a:lnTo>
                <a:lnTo>
                  <a:pt x="1578" y="1618"/>
                </a:lnTo>
                <a:lnTo>
                  <a:pt x="1567" y="1607"/>
                </a:lnTo>
                <a:lnTo>
                  <a:pt x="1553" y="1598"/>
                </a:lnTo>
                <a:lnTo>
                  <a:pt x="1537" y="1590"/>
                </a:lnTo>
                <a:lnTo>
                  <a:pt x="1520" y="1584"/>
                </a:lnTo>
                <a:lnTo>
                  <a:pt x="1509" y="1581"/>
                </a:lnTo>
                <a:lnTo>
                  <a:pt x="1498" y="1577"/>
                </a:lnTo>
                <a:lnTo>
                  <a:pt x="1487" y="1574"/>
                </a:lnTo>
                <a:lnTo>
                  <a:pt x="1462" y="1565"/>
                </a:lnTo>
                <a:lnTo>
                  <a:pt x="1439" y="1555"/>
                </a:lnTo>
                <a:lnTo>
                  <a:pt x="1416" y="1542"/>
                </a:lnTo>
                <a:lnTo>
                  <a:pt x="1396" y="1528"/>
                </a:lnTo>
                <a:lnTo>
                  <a:pt x="1378" y="1512"/>
                </a:lnTo>
                <a:lnTo>
                  <a:pt x="1363" y="1494"/>
                </a:lnTo>
                <a:lnTo>
                  <a:pt x="1350" y="1473"/>
                </a:lnTo>
                <a:lnTo>
                  <a:pt x="1341" y="1451"/>
                </a:lnTo>
                <a:lnTo>
                  <a:pt x="1334" y="1425"/>
                </a:lnTo>
                <a:lnTo>
                  <a:pt x="1332" y="1396"/>
                </a:lnTo>
                <a:lnTo>
                  <a:pt x="1334" y="1364"/>
                </a:lnTo>
                <a:lnTo>
                  <a:pt x="1342" y="1333"/>
                </a:lnTo>
                <a:lnTo>
                  <a:pt x="1354" y="1306"/>
                </a:lnTo>
                <a:lnTo>
                  <a:pt x="1371" y="1281"/>
                </a:lnTo>
                <a:lnTo>
                  <a:pt x="1392" y="1259"/>
                </a:lnTo>
                <a:lnTo>
                  <a:pt x="1417" y="1241"/>
                </a:lnTo>
                <a:lnTo>
                  <a:pt x="1446" y="1227"/>
                </a:lnTo>
                <a:lnTo>
                  <a:pt x="1479" y="1216"/>
                </a:lnTo>
                <a:lnTo>
                  <a:pt x="1515" y="1210"/>
                </a:lnTo>
                <a:lnTo>
                  <a:pt x="1556" y="1208"/>
                </a:lnTo>
                <a:close/>
                <a:moveTo>
                  <a:pt x="3381" y="493"/>
                </a:moveTo>
                <a:lnTo>
                  <a:pt x="3400" y="496"/>
                </a:lnTo>
                <a:lnTo>
                  <a:pt x="3418" y="503"/>
                </a:lnTo>
                <a:lnTo>
                  <a:pt x="3434" y="515"/>
                </a:lnTo>
                <a:lnTo>
                  <a:pt x="3446" y="531"/>
                </a:lnTo>
                <a:lnTo>
                  <a:pt x="3453" y="548"/>
                </a:lnTo>
                <a:lnTo>
                  <a:pt x="3456" y="569"/>
                </a:lnTo>
                <a:lnTo>
                  <a:pt x="3456" y="727"/>
                </a:lnTo>
                <a:lnTo>
                  <a:pt x="3453" y="748"/>
                </a:lnTo>
                <a:lnTo>
                  <a:pt x="3446" y="766"/>
                </a:lnTo>
                <a:lnTo>
                  <a:pt x="3434" y="780"/>
                </a:lnTo>
                <a:lnTo>
                  <a:pt x="3418" y="793"/>
                </a:lnTo>
                <a:lnTo>
                  <a:pt x="3400" y="801"/>
                </a:lnTo>
                <a:lnTo>
                  <a:pt x="3381" y="803"/>
                </a:lnTo>
                <a:lnTo>
                  <a:pt x="3361" y="801"/>
                </a:lnTo>
                <a:lnTo>
                  <a:pt x="3343" y="793"/>
                </a:lnTo>
                <a:lnTo>
                  <a:pt x="3328" y="780"/>
                </a:lnTo>
                <a:lnTo>
                  <a:pt x="3316" y="766"/>
                </a:lnTo>
                <a:lnTo>
                  <a:pt x="3308" y="748"/>
                </a:lnTo>
                <a:lnTo>
                  <a:pt x="3306" y="727"/>
                </a:lnTo>
                <a:lnTo>
                  <a:pt x="3306" y="569"/>
                </a:lnTo>
                <a:lnTo>
                  <a:pt x="3308" y="548"/>
                </a:lnTo>
                <a:lnTo>
                  <a:pt x="3316" y="531"/>
                </a:lnTo>
                <a:lnTo>
                  <a:pt x="3328" y="515"/>
                </a:lnTo>
                <a:lnTo>
                  <a:pt x="3343" y="503"/>
                </a:lnTo>
                <a:lnTo>
                  <a:pt x="3361" y="496"/>
                </a:lnTo>
                <a:lnTo>
                  <a:pt x="3381" y="493"/>
                </a:lnTo>
                <a:close/>
                <a:moveTo>
                  <a:pt x="1728" y="493"/>
                </a:moveTo>
                <a:lnTo>
                  <a:pt x="1748" y="496"/>
                </a:lnTo>
                <a:lnTo>
                  <a:pt x="1766" y="503"/>
                </a:lnTo>
                <a:lnTo>
                  <a:pt x="1781" y="515"/>
                </a:lnTo>
                <a:lnTo>
                  <a:pt x="1793" y="531"/>
                </a:lnTo>
                <a:lnTo>
                  <a:pt x="1800" y="548"/>
                </a:lnTo>
                <a:lnTo>
                  <a:pt x="1803" y="569"/>
                </a:lnTo>
                <a:lnTo>
                  <a:pt x="1803" y="727"/>
                </a:lnTo>
                <a:lnTo>
                  <a:pt x="1800" y="748"/>
                </a:lnTo>
                <a:lnTo>
                  <a:pt x="1793" y="766"/>
                </a:lnTo>
                <a:lnTo>
                  <a:pt x="1781" y="780"/>
                </a:lnTo>
                <a:lnTo>
                  <a:pt x="1766" y="793"/>
                </a:lnTo>
                <a:lnTo>
                  <a:pt x="1748" y="801"/>
                </a:lnTo>
                <a:lnTo>
                  <a:pt x="1728" y="803"/>
                </a:lnTo>
                <a:lnTo>
                  <a:pt x="1708" y="801"/>
                </a:lnTo>
                <a:lnTo>
                  <a:pt x="1690" y="793"/>
                </a:lnTo>
                <a:lnTo>
                  <a:pt x="1675" y="780"/>
                </a:lnTo>
                <a:lnTo>
                  <a:pt x="1663" y="766"/>
                </a:lnTo>
                <a:lnTo>
                  <a:pt x="1656" y="748"/>
                </a:lnTo>
                <a:lnTo>
                  <a:pt x="1653" y="727"/>
                </a:lnTo>
                <a:lnTo>
                  <a:pt x="1653" y="569"/>
                </a:lnTo>
                <a:lnTo>
                  <a:pt x="1656" y="548"/>
                </a:lnTo>
                <a:lnTo>
                  <a:pt x="1663" y="531"/>
                </a:lnTo>
                <a:lnTo>
                  <a:pt x="1675" y="515"/>
                </a:lnTo>
                <a:lnTo>
                  <a:pt x="1690" y="503"/>
                </a:lnTo>
                <a:lnTo>
                  <a:pt x="1708" y="496"/>
                </a:lnTo>
                <a:lnTo>
                  <a:pt x="1728" y="493"/>
                </a:lnTo>
                <a:close/>
                <a:moveTo>
                  <a:pt x="75" y="493"/>
                </a:moveTo>
                <a:lnTo>
                  <a:pt x="95" y="496"/>
                </a:lnTo>
                <a:lnTo>
                  <a:pt x="113" y="503"/>
                </a:lnTo>
                <a:lnTo>
                  <a:pt x="129" y="515"/>
                </a:lnTo>
                <a:lnTo>
                  <a:pt x="140" y="531"/>
                </a:lnTo>
                <a:lnTo>
                  <a:pt x="148" y="548"/>
                </a:lnTo>
                <a:lnTo>
                  <a:pt x="151" y="569"/>
                </a:lnTo>
                <a:lnTo>
                  <a:pt x="151" y="727"/>
                </a:lnTo>
                <a:lnTo>
                  <a:pt x="148" y="748"/>
                </a:lnTo>
                <a:lnTo>
                  <a:pt x="140" y="766"/>
                </a:lnTo>
                <a:lnTo>
                  <a:pt x="129" y="780"/>
                </a:lnTo>
                <a:lnTo>
                  <a:pt x="113" y="793"/>
                </a:lnTo>
                <a:lnTo>
                  <a:pt x="95" y="801"/>
                </a:lnTo>
                <a:lnTo>
                  <a:pt x="75" y="803"/>
                </a:lnTo>
                <a:lnTo>
                  <a:pt x="56" y="801"/>
                </a:lnTo>
                <a:lnTo>
                  <a:pt x="38" y="793"/>
                </a:lnTo>
                <a:lnTo>
                  <a:pt x="22" y="780"/>
                </a:lnTo>
                <a:lnTo>
                  <a:pt x="10" y="766"/>
                </a:lnTo>
                <a:lnTo>
                  <a:pt x="3" y="748"/>
                </a:lnTo>
                <a:lnTo>
                  <a:pt x="0" y="727"/>
                </a:lnTo>
                <a:lnTo>
                  <a:pt x="0" y="569"/>
                </a:lnTo>
                <a:lnTo>
                  <a:pt x="3" y="548"/>
                </a:lnTo>
                <a:lnTo>
                  <a:pt x="10" y="531"/>
                </a:lnTo>
                <a:lnTo>
                  <a:pt x="22" y="515"/>
                </a:lnTo>
                <a:lnTo>
                  <a:pt x="38" y="503"/>
                </a:lnTo>
                <a:lnTo>
                  <a:pt x="56" y="496"/>
                </a:lnTo>
                <a:lnTo>
                  <a:pt x="75" y="493"/>
                </a:lnTo>
                <a:close/>
                <a:moveTo>
                  <a:pt x="2968" y="285"/>
                </a:moveTo>
                <a:lnTo>
                  <a:pt x="2988" y="287"/>
                </a:lnTo>
                <a:lnTo>
                  <a:pt x="3006" y="295"/>
                </a:lnTo>
                <a:lnTo>
                  <a:pt x="3021" y="307"/>
                </a:lnTo>
                <a:lnTo>
                  <a:pt x="3033" y="322"/>
                </a:lnTo>
                <a:lnTo>
                  <a:pt x="3040" y="340"/>
                </a:lnTo>
                <a:lnTo>
                  <a:pt x="3043" y="360"/>
                </a:lnTo>
                <a:lnTo>
                  <a:pt x="3043" y="727"/>
                </a:lnTo>
                <a:lnTo>
                  <a:pt x="3040" y="748"/>
                </a:lnTo>
                <a:lnTo>
                  <a:pt x="3033" y="766"/>
                </a:lnTo>
                <a:lnTo>
                  <a:pt x="3021" y="780"/>
                </a:lnTo>
                <a:lnTo>
                  <a:pt x="3006" y="793"/>
                </a:lnTo>
                <a:lnTo>
                  <a:pt x="2988" y="801"/>
                </a:lnTo>
                <a:lnTo>
                  <a:pt x="2968" y="803"/>
                </a:lnTo>
                <a:lnTo>
                  <a:pt x="2947" y="801"/>
                </a:lnTo>
                <a:lnTo>
                  <a:pt x="2929" y="793"/>
                </a:lnTo>
                <a:lnTo>
                  <a:pt x="2915" y="780"/>
                </a:lnTo>
                <a:lnTo>
                  <a:pt x="2903" y="766"/>
                </a:lnTo>
                <a:lnTo>
                  <a:pt x="2895" y="748"/>
                </a:lnTo>
                <a:lnTo>
                  <a:pt x="2893" y="727"/>
                </a:lnTo>
                <a:lnTo>
                  <a:pt x="2893" y="360"/>
                </a:lnTo>
                <a:lnTo>
                  <a:pt x="2895" y="340"/>
                </a:lnTo>
                <a:lnTo>
                  <a:pt x="2903" y="322"/>
                </a:lnTo>
                <a:lnTo>
                  <a:pt x="2915" y="307"/>
                </a:lnTo>
                <a:lnTo>
                  <a:pt x="2929" y="295"/>
                </a:lnTo>
                <a:lnTo>
                  <a:pt x="2947" y="287"/>
                </a:lnTo>
                <a:lnTo>
                  <a:pt x="2968" y="285"/>
                </a:lnTo>
                <a:close/>
                <a:moveTo>
                  <a:pt x="2142" y="285"/>
                </a:moveTo>
                <a:lnTo>
                  <a:pt x="2162" y="287"/>
                </a:lnTo>
                <a:lnTo>
                  <a:pt x="2179" y="295"/>
                </a:lnTo>
                <a:lnTo>
                  <a:pt x="2194" y="307"/>
                </a:lnTo>
                <a:lnTo>
                  <a:pt x="2207" y="322"/>
                </a:lnTo>
                <a:lnTo>
                  <a:pt x="2214" y="340"/>
                </a:lnTo>
                <a:lnTo>
                  <a:pt x="2216" y="360"/>
                </a:lnTo>
                <a:lnTo>
                  <a:pt x="2216" y="727"/>
                </a:lnTo>
                <a:lnTo>
                  <a:pt x="2214" y="748"/>
                </a:lnTo>
                <a:lnTo>
                  <a:pt x="2207" y="766"/>
                </a:lnTo>
                <a:lnTo>
                  <a:pt x="2194" y="780"/>
                </a:lnTo>
                <a:lnTo>
                  <a:pt x="2179" y="793"/>
                </a:lnTo>
                <a:lnTo>
                  <a:pt x="2162" y="801"/>
                </a:lnTo>
                <a:lnTo>
                  <a:pt x="2142" y="803"/>
                </a:lnTo>
                <a:lnTo>
                  <a:pt x="2122" y="801"/>
                </a:lnTo>
                <a:lnTo>
                  <a:pt x="2104" y="793"/>
                </a:lnTo>
                <a:lnTo>
                  <a:pt x="2088" y="780"/>
                </a:lnTo>
                <a:lnTo>
                  <a:pt x="2077" y="766"/>
                </a:lnTo>
                <a:lnTo>
                  <a:pt x="2069" y="748"/>
                </a:lnTo>
                <a:lnTo>
                  <a:pt x="2066" y="727"/>
                </a:lnTo>
                <a:lnTo>
                  <a:pt x="2066" y="360"/>
                </a:lnTo>
                <a:lnTo>
                  <a:pt x="2069" y="340"/>
                </a:lnTo>
                <a:lnTo>
                  <a:pt x="2077" y="322"/>
                </a:lnTo>
                <a:lnTo>
                  <a:pt x="2088" y="307"/>
                </a:lnTo>
                <a:lnTo>
                  <a:pt x="2104" y="295"/>
                </a:lnTo>
                <a:lnTo>
                  <a:pt x="2122" y="287"/>
                </a:lnTo>
                <a:lnTo>
                  <a:pt x="2142" y="285"/>
                </a:lnTo>
                <a:close/>
                <a:moveTo>
                  <a:pt x="1315" y="285"/>
                </a:moveTo>
                <a:lnTo>
                  <a:pt x="1335" y="287"/>
                </a:lnTo>
                <a:lnTo>
                  <a:pt x="1353" y="295"/>
                </a:lnTo>
                <a:lnTo>
                  <a:pt x="1368" y="307"/>
                </a:lnTo>
                <a:lnTo>
                  <a:pt x="1380" y="322"/>
                </a:lnTo>
                <a:lnTo>
                  <a:pt x="1388" y="340"/>
                </a:lnTo>
                <a:lnTo>
                  <a:pt x="1390" y="360"/>
                </a:lnTo>
                <a:lnTo>
                  <a:pt x="1390" y="727"/>
                </a:lnTo>
                <a:lnTo>
                  <a:pt x="1388" y="748"/>
                </a:lnTo>
                <a:lnTo>
                  <a:pt x="1380" y="766"/>
                </a:lnTo>
                <a:lnTo>
                  <a:pt x="1368" y="780"/>
                </a:lnTo>
                <a:lnTo>
                  <a:pt x="1353" y="793"/>
                </a:lnTo>
                <a:lnTo>
                  <a:pt x="1335" y="801"/>
                </a:lnTo>
                <a:lnTo>
                  <a:pt x="1315" y="803"/>
                </a:lnTo>
                <a:lnTo>
                  <a:pt x="1295" y="801"/>
                </a:lnTo>
                <a:lnTo>
                  <a:pt x="1277" y="793"/>
                </a:lnTo>
                <a:lnTo>
                  <a:pt x="1262" y="780"/>
                </a:lnTo>
                <a:lnTo>
                  <a:pt x="1250" y="766"/>
                </a:lnTo>
                <a:lnTo>
                  <a:pt x="1242" y="748"/>
                </a:lnTo>
                <a:lnTo>
                  <a:pt x="1240" y="727"/>
                </a:lnTo>
                <a:lnTo>
                  <a:pt x="1240" y="360"/>
                </a:lnTo>
                <a:lnTo>
                  <a:pt x="1242" y="340"/>
                </a:lnTo>
                <a:lnTo>
                  <a:pt x="1250" y="322"/>
                </a:lnTo>
                <a:lnTo>
                  <a:pt x="1262" y="307"/>
                </a:lnTo>
                <a:lnTo>
                  <a:pt x="1277" y="295"/>
                </a:lnTo>
                <a:lnTo>
                  <a:pt x="1295" y="287"/>
                </a:lnTo>
                <a:lnTo>
                  <a:pt x="1315" y="285"/>
                </a:lnTo>
                <a:close/>
                <a:moveTo>
                  <a:pt x="488" y="285"/>
                </a:moveTo>
                <a:lnTo>
                  <a:pt x="508" y="287"/>
                </a:lnTo>
                <a:lnTo>
                  <a:pt x="527" y="295"/>
                </a:lnTo>
                <a:lnTo>
                  <a:pt x="541" y="307"/>
                </a:lnTo>
                <a:lnTo>
                  <a:pt x="553" y="322"/>
                </a:lnTo>
                <a:lnTo>
                  <a:pt x="561" y="340"/>
                </a:lnTo>
                <a:lnTo>
                  <a:pt x="563" y="360"/>
                </a:lnTo>
                <a:lnTo>
                  <a:pt x="563" y="727"/>
                </a:lnTo>
                <a:lnTo>
                  <a:pt x="561" y="748"/>
                </a:lnTo>
                <a:lnTo>
                  <a:pt x="553" y="766"/>
                </a:lnTo>
                <a:lnTo>
                  <a:pt x="541" y="780"/>
                </a:lnTo>
                <a:lnTo>
                  <a:pt x="527" y="793"/>
                </a:lnTo>
                <a:lnTo>
                  <a:pt x="508" y="801"/>
                </a:lnTo>
                <a:lnTo>
                  <a:pt x="488" y="803"/>
                </a:lnTo>
                <a:lnTo>
                  <a:pt x="468" y="801"/>
                </a:lnTo>
                <a:lnTo>
                  <a:pt x="450" y="793"/>
                </a:lnTo>
                <a:lnTo>
                  <a:pt x="436" y="780"/>
                </a:lnTo>
                <a:lnTo>
                  <a:pt x="423" y="766"/>
                </a:lnTo>
                <a:lnTo>
                  <a:pt x="416" y="748"/>
                </a:lnTo>
                <a:lnTo>
                  <a:pt x="414" y="727"/>
                </a:lnTo>
                <a:lnTo>
                  <a:pt x="414" y="360"/>
                </a:lnTo>
                <a:lnTo>
                  <a:pt x="416" y="340"/>
                </a:lnTo>
                <a:lnTo>
                  <a:pt x="423" y="322"/>
                </a:lnTo>
                <a:lnTo>
                  <a:pt x="436" y="307"/>
                </a:lnTo>
                <a:lnTo>
                  <a:pt x="450" y="295"/>
                </a:lnTo>
                <a:lnTo>
                  <a:pt x="468" y="287"/>
                </a:lnTo>
                <a:lnTo>
                  <a:pt x="488" y="285"/>
                </a:lnTo>
                <a:close/>
                <a:moveTo>
                  <a:pt x="2555" y="0"/>
                </a:moveTo>
                <a:lnTo>
                  <a:pt x="2575" y="2"/>
                </a:lnTo>
                <a:lnTo>
                  <a:pt x="2593" y="10"/>
                </a:lnTo>
                <a:lnTo>
                  <a:pt x="2608" y="22"/>
                </a:lnTo>
                <a:lnTo>
                  <a:pt x="2619" y="37"/>
                </a:lnTo>
                <a:lnTo>
                  <a:pt x="2628" y="55"/>
                </a:lnTo>
                <a:lnTo>
                  <a:pt x="2630" y="75"/>
                </a:lnTo>
                <a:lnTo>
                  <a:pt x="2630" y="879"/>
                </a:lnTo>
                <a:lnTo>
                  <a:pt x="2628" y="899"/>
                </a:lnTo>
                <a:lnTo>
                  <a:pt x="2619" y="917"/>
                </a:lnTo>
                <a:lnTo>
                  <a:pt x="2608" y="931"/>
                </a:lnTo>
                <a:lnTo>
                  <a:pt x="2593" y="944"/>
                </a:lnTo>
                <a:lnTo>
                  <a:pt x="2575" y="951"/>
                </a:lnTo>
                <a:lnTo>
                  <a:pt x="2555" y="953"/>
                </a:lnTo>
                <a:lnTo>
                  <a:pt x="2535" y="951"/>
                </a:lnTo>
                <a:lnTo>
                  <a:pt x="2517" y="944"/>
                </a:lnTo>
                <a:lnTo>
                  <a:pt x="2502" y="931"/>
                </a:lnTo>
                <a:lnTo>
                  <a:pt x="2490" y="917"/>
                </a:lnTo>
                <a:lnTo>
                  <a:pt x="2483" y="899"/>
                </a:lnTo>
                <a:lnTo>
                  <a:pt x="2480" y="879"/>
                </a:lnTo>
                <a:lnTo>
                  <a:pt x="2480" y="75"/>
                </a:lnTo>
                <a:lnTo>
                  <a:pt x="2483" y="55"/>
                </a:lnTo>
                <a:lnTo>
                  <a:pt x="2490" y="37"/>
                </a:lnTo>
                <a:lnTo>
                  <a:pt x="2502" y="22"/>
                </a:lnTo>
                <a:lnTo>
                  <a:pt x="2517" y="10"/>
                </a:lnTo>
                <a:lnTo>
                  <a:pt x="2535" y="2"/>
                </a:lnTo>
                <a:lnTo>
                  <a:pt x="2555" y="0"/>
                </a:lnTo>
                <a:close/>
                <a:moveTo>
                  <a:pt x="902" y="0"/>
                </a:moveTo>
                <a:lnTo>
                  <a:pt x="922" y="2"/>
                </a:lnTo>
                <a:lnTo>
                  <a:pt x="939" y="10"/>
                </a:lnTo>
                <a:lnTo>
                  <a:pt x="955" y="22"/>
                </a:lnTo>
                <a:lnTo>
                  <a:pt x="967" y="37"/>
                </a:lnTo>
                <a:lnTo>
                  <a:pt x="974" y="55"/>
                </a:lnTo>
                <a:lnTo>
                  <a:pt x="977" y="75"/>
                </a:lnTo>
                <a:lnTo>
                  <a:pt x="977" y="879"/>
                </a:lnTo>
                <a:lnTo>
                  <a:pt x="974" y="899"/>
                </a:lnTo>
                <a:lnTo>
                  <a:pt x="967" y="917"/>
                </a:lnTo>
                <a:lnTo>
                  <a:pt x="955" y="931"/>
                </a:lnTo>
                <a:lnTo>
                  <a:pt x="939" y="944"/>
                </a:lnTo>
                <a:lnTo>
                  <a:pt x="922" y="951"/>
                </a:lnTo>
                <a:lnTo>
                  <a:pt x="902" y="953"/>
                </a:lnTo>
                <a:lnTo>
                  <a:pt x="882" y="951"/>
                </a:lnTo>
                <a:lnTo>
                  <a:pt x="864" y="944"/>
                </a:lnTo>
                <a:lnTo>
                  <a:pt x="848" y="931"/>
                </a:lnTo>
                <a:lnTo>
                  <a:pt x="837" y="917"/>
                </a:lnTo>
                <a:lnTo>
                  <a:pt x="829" y="899"/>
                </a:lnTo>
                <a:lnTo>
                  <a:pt x="826" y="879"/>
                </a:lnTo>
                <a:lnTo>
                  <a:pt x="826" y="75"/>
                </a:lnTo>
                <a:lnTo>
                  <a:pt x="829" y="55"/>
                </a:lnTo>
                <a:lnTo>
                  <a:pt x="837" y="37"/>
                </a:lnTo>
                <a:lnTo>
                  <a:pt x="848" y="22"/>
                </a:lnTo>
                <a:lnTo>
                  <a:pt x="864" y="10"/>
                </a:lnTo>
                <a:lnTo>
                  <a:pt x="882" y="2"/>
                </a:lnTo>
                <a:lnTo>
                  <a:pt x="902" y="0"/>
                </a:lnTo>
                <a:close/>
              </a:path>
            </a:pathLst>
          </a:custGeom>
          <a:solidFill>
            <a:srgbClr val="005073"/>
          </a:solidFill>
          <a:ln w="0">
            <a:noFill/>
            <a:prstDash val="solid"/>
            <a:round/>
          </a:ln>
        </p:spPr>
        <p:txBody>
          <a:bodyPr vert="horz" wrap="square" lIns="91440" tIns="45720" rIns="91440" bIns="45720" numCol="1" anchor="t" anchorCtr="0" compatLnSpc="1">
            <a:prstTxWarp prst="textNoShape">
              <a:avLst/>
            </a:prstTxWarp>
          </a:bodyPr>
          <a:lstStyle/>
          <a:p>
            <a:pPr marL="0" marR="0" lvl="0" indent="0" defTabSz="457200" eaLnBrk="1" fontAlgn="base" latinLnBrk="0" hangingPunct="1">
              <a:lnSpc>
                <a:spcPct val="100000"/>
              </a:lnSpc>
              <a:spcBef>
                <a:spcPct val="0"/>
              </a:spcBef>
              <a:spcAft>
                <a:spcPct val="0"/>
              </a:spcAft>
              <a:buClrTx/>
              <a:buSzTx/>
              <a:buFontTx/>
              <a:buNone/>
              <a:defRPr/>
            </a:pPr>
            <a:endParaRPr kumimoji="0" lang="ja-JP" altLang="en-US" sz="1800" b="0" i="0" u="none" strike="noStrike" kern="0" cap="none" spc="0" normalizeH="0" baseline="0" noProof="0">
              <a:ln>
                <a:noFill/>
              </a:ln>
              <a:solidFill>
                <a:srgbClr val="005073"/>
              </a:solidFill>
              <a:effectLst/>
              <a:uLnTx/>
              <a:uFillTx/>
              <a:latin typeface="Arial"/>
              <a:ea typeface="CiscoSansJPN Light"/>
              <a:cs typeface="ＭＳ Ｐゴシック" charset="0"/>
            </a:endParaRPr>
          </a:p>
        </p:txBody>
      </p:sp>
      <p:sp>
        <p:nvSpPr>
          <p:cNvPr id="20" name="Content Placeholder 2">
            <a:extLst>
              <a:ext uri="{FF2B5EF4-FFF2-40B4-BE49-F238E27FC236}">
                <a16:creationId xmlns="" xmlns:p14="http://schemas.microsoft.com/office/powerpoint/2010/main" xmlns:p15="http://schemas.microsoft.com/office/powerpoint/2012/main" xmlns:a16="http://schemas.microsoft.com/office/drawing/2014/main" id="{1FB353AA-A4A9-2C41-816D-4BB5D2ECC2C1}"/>
              </a:ext>
            </a:extLst>
          </p:cNvPr>
          <p:cNvSpPr>
            <a:spLocks noGrp="1"/>
          </p:cNvSpPr>
          <p:nvPr>
            <p:ph idx="1"/>
          </p:nvPr>
        </p:nvSpPr>
        <p:spPr>
          <a:xfrm>
            <a:off x="3503613" y="2528888"/>
            <a:ext cx="6157247" cy="4351338"/>
          </a:xfrm>
        </p:spPr>
        <p:txBody>
          <a:bodyPr>
            <a:normAutofit/>
          </a:bodyPr>
          <a:lstStyle/>
          <a:p>
            <a:pPr marL="0" indent="0">
              <a:lnSpc>
                <a:spcPct val="100000"/>
              </a:lnSpc>
              <a:spcBef>
                <a:spcPct val="0"/>
              </a:spcBef>
              <a:spcAft>
                <a:spcPts val="1800"/>
              </a:spcAft>
              <a:buNone/>
            </a:pPr>
            <a:r>
              <a:rPr lang="ja-JP" altLang="en-US" sz="1800" dirty="0" smtClean="0">
                <a:solidFill>
                  <a:schemeClr val="tx1"/>
                </a:solidFill>
                <a:latin typeface="+mj-lt"/>
                <a:ea typeface="CiscoSansJPN Light"/>
              </a:rPr>
              <a:t>このガイドでは、</a:t>
            </a:r>
            <a:r>
              <a:rPr lang="en-US" altLang="ja-JP" sz="1800" dirty="0" smtClean="0">
                <a:solidFill>
                  <a:schemeClr val="tx1"/>
                </a:solidFill>
                <a:latin typeface="+mj-lt"/>
                <a:ea typeface="CiscoSansJPN Light"/>
              </a:rPr>
              <a:t>Cisco </a:t>
            </a:r>
            <a:r>
              <a:rPr lang="en-US" altLang="ja-JP" sz="1800" dirty="0" err="1" smtClean="0">
                <a:solidFill>
                  <a:schemeClr val="tx1"/>
                </a:solidFill>
                <a:latin typeface="+mj-lt"/>
                <a:ea typeface="CiscoSansJPN Light"/>
              </a:rPr>
              <a:t>Webex</a:t>
            </a:r>
            <a:r>
              <a:rPr lang="en-US" altLang="ja-JP" sz="1800" dirty="0" smtClean="0">
                <a:solidFill>
                  <a:schemeClr val="tx1"/>
                </a:solidFill>
                <a:latin typeface="+mj-lt"/>
                <a:ea typeface="CiscoSansJPN Light"/>
              </a:rPr>
              <a:t> </a:t>
            </a:r>
            <a:r>
              <a:rPr lang="ja-JP" altLang="en-US" sz="1800" dirty="0" smtClean="0">
                <a:solidFill>
                  <a:schemeClr val="tx1"/>
                </a:solidFill>
                <a:latin typeface="+mj-lt"/>
                <a:ea typeface="CiscoSansJPN Light"/>
              </a:rPr>
              <a:t>サービスの導入について、</a:t>
            </a:r>
            <a:r>
              <a:rPr lang="en-US" altLang="ja-JP" sz="1800" dirty="0" smtClean="0">
                <a:solidFill>
                  <a:schemeClr val="tx1"/>
                </a:solidFill>
                <a:latin typeface="+mj-lt"/>
                <a:ea typeface="CiscoSansJPN Light"/>
              </a:rPr>
              <a:t/>
            </a:r>
            <a:br>
              <a:rPr lang="en-US" altLang="ja-JP" sz="1800" dirty="0" smtClean="0">
                <a:solidFill>
                  <a:schemeClr val="tx1"/>
                </a:solidFill>
                <a:latin typeface="+mj-lt"/>
                <a:ea typeface="CiscoSansJPN Light"/>
              </a:rPr>
            </a:br>
            <a:r>
              <a:rPr lang="ja-JP" altLang="en-US" sz="1800" dirty="0" smtClean="0">
                <a:solidFill>
                  <a:schemeClr val="tx1"/>
                </a:solidFill>
                <a:latin typeface="+mj-lt"/>
                <a:ea typeface="CiscoSansJPN Light"/>
              </a:rPr>
              <a:t>貴社の </a:t>
            </a:r>
            <a:r>
              <a:rPr lang="en-US" altLang="ja-JP" sz="1800" dirty="0" smtClean="0">
                <a:solidFill>
                  <a:schemeClr val="tx1"/>
                </a:solidFill>
                <a:latin typeface="+mj-lt"/>
                <a:ea typeface="CiscoSansJPN Light"/>
              </a:rPr>
              <a:t>IT </a:t>
            </a:r>
            <a:r>
              <a:rPr lang="ja-JP" altLang="en-US" sz="1800" dirty="0" smtClean="0">
                <a:solidFill>
                  <a:schemeClr val="tx1"/>
                </a:solidFill>
                <a:latin typeface="+mj-lt"/>
                <a:ea typeface="CiscoSansJPN Light"/>
              </a:rPr>
              <a:t>サービスデスクおよび各拠点の </a:t>
            </a:r>
            <a:r>
              <a:rPr lang="en-US" altLang="ja-JP" sz="1800" dirty="0" smtClean="0">
                <a:solidFill>
                  <a:schemeClr val="tx1"/>
                </a:solidFill>
                <a:latin typeface="+mj-lt"/>
                <a:ea typeface="CiscoSansJPN Light"/>
              </a:rPr>
              <a:t>IT </a:t>
            </a:r>
            <a:r>
              <a:rPr lang="ja-JP" altLang="en-US" sz="1800" dirty="0" smtClean="0">
                <a:solidFill>
                  <a:schemeClr val="tx1"/>
                </a:solidFill>
                <a:latin typeface="+mj-lt"/>
                <a:ea typeface="CiscoSansJPN Light"/>
              </a:rPr>
              <a:t>チームに説明し、準備してもらううえで役立つ情報を説明します。</a:t>
            </a:r>
          </a:p>
          <a:p>
            <a:pPr marL="0" indent="0">
              <a:lnSpc>
                <a:spcPct val="100000"/>
              </a:lnSpc>
              <a:spcBef>
                <a:spcPct val="0"/>
              </a:spcBef>
              <a:spcAft>
                <a:spcPts val="1800"/>
              </a:spcAft>
              <a:buNone/>
            </a:pPr>
            <a:r>
              <a:rPr lang="en-US" altLang="ja-JP" sz="1800" dirty="0" smtClean="0">
                <a:solidFill>
                  <a:schemeClr val="tx1"/>
                </a:solidFill>
                <a:latin typeface="+mj-lt"/>
                <a:ea typeface="CiscoSansJPN Light"/>
              </a:rPr>
              <a:t>IT </a:t>
            </a:r>
            <a:r>
              <a:rPr lang="ja-JP" altLang="en-US" sz="1800" dirty="0" smtClean="0">
                <a:solidFill>
                  <a:schemeClr val="tx1"/>
                </a:solidFill>
                <a:latin typeface="+mj-lt"/>
                <a:ea typeface="CiscoSansJPN Light"/>
              </a:rPr>
              <a:t>サポートチームの準備は、</a:t>
            </a:r>
            <a:r>
              <a:rPr lang="en-US" altLang="ja-JP" sz="1800" dirty="0" err="1" smtClean="0">
                <a:solidFill>
                  <a:schemeClr val="tx1"/>
                </a:solidFill>
                <a:latin typeface="+mj-lt"/>
                <a:ea typeface="CiscoSansJPN Light"/>
              </a:rPr>
              <a:t>Webex</a:t>
            </a:r>
            <a:r>
              <a:rPr lang="en-US" altLang="ja-JP" sz="1800" dirty="0" smtClean="0">
                <a:solidFill>
                  <a:schemeClr val="tx1"/>
                </a:solidFill>
                <a:latin typeface="+mj-lt"/>
                <a:ea typeface="CiscoSansJPN Light"/>
              </a:rPr>
              <a:t> </a:t>
            </a:r>
            <a:r>
              <a:rPr lang="ja-JP" altLang="en-US" sz="1800" dirty="0" smtClean="0">
                <a:solidFill>
                  <a:schemeClr val="tx1"/>
                </a:solidFill>
                <a:latin typeface="+mj-lt"/>
                <a:ea typeface="CiscoSansJPN Light"/>
              </a:rPr>
              <a:t>導入計画全体において重要な位置を占めます</a:t>
            </a:r>
            <a:r>
              <a:rPr lang="ja-JP" altLang="en-US" sz="1800" dirty="0">
                <a:solidFill>
                  <a:schemeClr val="tx1"/>
                </a:solidFill>
                <a:latin typeface="+mj-lt"/>
                <a:ea typeface="CiscoSansJPN Light"/>
              </a:rPr>
              <a:t>。ま</a:t>
            </a:r>
            <a:r>
              <a:rPr lang="ja-JP" altLang="en-US" sz="1800" dirty="0" smtClean="0">
                <a:solidFill>
                  <a:schemeClr val="tx1"/>
                </a:solidFill>
                <a:latin typeface="+mj-lt"/>
                <a:ea typeface="CiscoSansJPN Light"/>
              </a:rPr>
              <a:t>た、導</a:t>
            </a:r>
            <a:r>
              <a:rPr lang="ja-JP" altLang="en-US" sz="1800" dirty="0" smtClean="0">
                <a:solidFill>
                  <a:schemeClr val="tx1"/>
                </a:solidFill>
                <a:latin typeface="+mj-lt"/>
                <a:ea typeface="CiscoSansJPN Light"/>
              </a:rPr>
              <a:t>入前の適切な時期に行う必要があります。</a:t>
            </a:r>
          </a:p>
          <a:p>
            <a:pPr marL="0" indent="0">
              <a:lnSpc>
                <a:spcPct val="100000"/>
              </a:lnSpc>
              <a:spcBef>
                <a:spcPct val="0"/>
              </a:spcBef>
              <a:spcAft>
                <a:spcPts val="1800"/>
              </a:spcAft>
              <a:buNone/>
            </a:pPr>
            <a:r>
              <a:rPr lang="ja-JP" altLang="en-US" sz="1800" dirty="0" smtClean="0">
                <a:solidFill>
                  <a:schemeClr val="tx1"/>
                </a:solidFill>
                <a:latin typeface="+mj-lt"/>
                <a:ea typeface="CiscoSansJPN Light"/>
              </a:rPr>
              <a:t>このガイドの推奨事項をすべて採用するかどうかは、会社の規模によりますが、基本的な方針は同じです</a:t>
            </a:r>
            <a:r>
              <a:rPr lang="ja-JP" altLang="en-US" sz="1800" dirty="0" smtClean="0">
                <a:solidFill>
                  <a:schemeClr val="tx1"/>
                </a:solidFill>
                <a:latin typeface="+mj-lt"/>
                <a:ea typeface="CiscoSansJPN Light"/>
              </a:rPr>
              <a:t>。</a:t>
            </a:r>
            <a:r>
              <a:rPr lang="en-US" altLang="ja-JP" sz="1800" dirty="0" smtClean="0">
                <a:solidFill>
                  <a:schemeClr val="tx1"/>
                </a:solidFill>
                <a:latin typeface="+mj-lt"/>
                <a:ea typeface="CiscoSansJPN Light"/>
              </a:rPr>
              <a:t/>
            </a:r>
            <a:br>
              <a:rPr lang="en-US" altLang="ja-JP" sz="1800" dirty="0" smtClean="0">
                <a:solidFill>
                  <a:schemeClr val="tx1"/>
                </a:solidFill>
                <a:latin typeface="+mj-lt"/>
                <a:ea typeface="CiscoSansJPN Light"/>
              </a:rPr>
            </a:br>
            <a:r>
              <a:rPr lang="ja-JP" altLang="en-US" sz="1800" dirty="0" smtClean="0">
                <a:solidFill>
                  <a:schemeClr val="tx1"/>
                </a:solidFill>
                <a:latin typeface="+mj-lt"/>
                <a:ea typeface="CiscoSansJPN Light"/>
              </a:rPr>
              <a:t>貴</a:t>
            </a:r>
            <a:r>
              <a:rPr lang="ja-JP" altLang="en-US" sz="1800" dirty="0" smtClean="0">
                <a:solidFill>
                  <a:schemeClr val="tx1"/>
                </a:solidFill>
                <a:latin typeface="+mj-lt"/>
                <a:ea typeface="CiscoSansJPN Light"/>
              </a:rPr>
              <a:t>社のニーズに応じて実践してください。</a:t>
            </a:r>
          </a:p>
          <a:p>
            <a:pPr marL="0" indent="0">
              <a:lnSpc>
                <a:spcPct val="100000"/>
              </a:lnSpc>
              <a:spcBef>
                <a:spcPct val="0"/>
              </a:spcBef>
              <a:spcAft>
                <a:spcPts val="1800"/>
              </a:spcAft>
              <a:buNone/>
            </a:pPr>
            <a:endParaRPr lang="ja-JP" altLang="en-US" sz="1800" dirty="0">
              <a:solidFill>
                <a:schemeClr val="tx1"/>
              </a:solidFill>
              <a:latin typeface="+mj-lt"/>
              <a:ea typeface="CiscoSansJPN Light"/>
            </a:endParaRPr>
          </a:p>
        </p:txBody>
      </p:sp>
      <p:sp>
        <p:nvSpPr>
          <p:cNvPr id="21" name="Rounded Rectangle 20"/>
          <p:cNvSpPr/>
          <p:nvPr/>
        </p:nvSpPr>
        <p:spPr>
          <a:xfrm>
            <a:off x="685800" y="1700213"/>
            <a:ext cx="10820400" cy="4395787"/>
          </a:xfrm>
          <a:prstGeom prst="roundRect">
            <a:avLst>
              <a:gd name="adj" fmla="val 939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ea typeface="CiscoSansJPN Light"/>
            </a:endParaRPr>
          </a:p>
        </p:txBody>
      </p:sp>
      <p:pic>
        <p:nvPicPr>
          <p:cNvPr id="22" name="Picture 21">
            <a:extLst>
              <a:ext uri="{FF2B5EF4-FFF2-40B4-BE49-F238E27FC236}">
                <a16:creationId xmlns="" xmlns:p14="http://schemas.microsoft.com/office/powerpoint/2010/main" xmlns:p15="http://schemas.microsoft.com/office/powerpoint/2012/main" xmlns:a16="http://schemas.microsoft.com/office/drawing/2014/main" id="{6A9CFBD8-B347-4EC9-9134-C6DCA2ED2E2E}"/>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184645" y="2528888"/>
            <a:ext cx="1887168" cy="1887168"/>
          </a:xfrm>
          <a:prstGeom prst="rect">
            <a:avLst/>
          </a:prstGeom>
        </p:spPr>
      </p:pic>
    </p:spTree>
    <p:extLst>
      <p:ext uri="{BB962C8B-B14F-4D97-AF65-F5344CB8AC3E}">
        <p14:creationId xmlns:p14="http://schemas.microsoft.com/office/powerpoint/2010/main" val="1328286900"/>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p14="http://schemas.microsoft.com/office/powerpoint/2010/main" xmlns:p15="http://schemas.microsoft.com/office/powerpoint/2012/main" xmlns:a16="http://schemas.microsoft.com/office/drawing/2014/main" id="{E5020BA4-8D8E-9144-AF43-AB75EE01AFE1}"/>
              </a:ext>
            </a:extLst>
          </p:cNvPr>
          <p:cNvSpPr>
            <a:spLocks noGrp="1"/>
          </p:cNvSpPr>
          <p:nvPr>
            <p:ph type="title"/>
          </p:nvPr>
        </p:nvSpPr>
        <p:spPr/>
        <p:txBody>
          <a:bodyPr/>
          <a:lstStyle/>
          <a:p>
            <a:r>
              <a:rPr lang="ja-JP" altLang="en-US" smtClean="0">
                <a:ea typeface="CiscoSansJPN Light"/>
              </a:rPr>
              <a:t>サービスデスクを準備することの重要性</a:t>
            </a:r>
            <a:endParaRPr lang="ja-JP" altLang="en-US">
              <a:ea typeface="CiscoSansJPN Light"/>
            </a:endParaRPr>
          </a:p>
        </p:txBody>
      </p:sp>
      <p:sp>
        <p:nvSpPr>
          <p:cNvPr id="3" name="Content Placeholder 2">
            <a:extLst>
              <a:ext uri="{FF2B5EF4-FFF2-40B4-BE49-F238E27FC236}">
                <a16:creationId xmlns="" xmlns:p14="http://schemas.microsoft.com/office/powerpoint/2010/main" xmlns:p15="http://schemas.microsoft.com/office/powerpoint/2012/main" xmlns:a16="http://schemas.microsoft.com/office/drawing/2014/main" id="{35731B67-FAA1-4445-831D-1D2ACF7FD453}"/>
              </a:ext>
            </a:extLst>
          </p:cNvPr>
          <p:cNvSpPr>
            <a:spLocks noGrp="1"/>
          </p:cNvSpPr>
          <p:nvPr>
            <p:ph idx="1"/>
          </p:nvPr>
        </p:nvSpPr>
        <p:spPr>
          <a:xfrm>
            <a:off x="3503613" y="2534980"/>
            <a:ext cx="5729287" cy="3944310"/>
          </a:xfrm>
        </p:spPr>
        <p:txBody>
          <a:bodyPr>
            <a:noAutofit/>
          </a:bodyPr>
          <a:lstStyle/>
          <a:p>
            <a:pPr marL="0" indent="0">
              <a:lnSpc>
                <a:spcPct val="100000"/>
              </a:lnSpc>
              <a:spcBef>
                <a:spcPct val="0"/>
              </a:spcBef>
              <a:spcAft>
                <a:spcPts val="1800"/>
              </a:spcAft>
              <a:buNone/>
            </a:pPr>
            <a:r>
              <a:rPr lang="ja-JP" altLang="en-US" sz="1800" dirty="0" smtClean="0">
                <a:solidFill>
                  <a:schemeClr val="tx1"/>
                </a:solidFill>
                <a:latin typeface="+mj-lt"/>
                <a:ea typeface="CiscoSansJPN Light"/>
              </a:rPr>
              <a:t>サービスデスクは従業員サポートの第一線です。</a:t>
            </a:r>
          </a:p>
          <a:p>
            <a:pPr marL="0" indent="0">
              <a:lnSpc>
                <a:spcPct val="100000"/>
              </a:lnSpc>
              <a:spcBef>
                <a:spcPct val="0"/>
              </a:spcBef>
              <a:spcAft>
                <a:spcPts val="1800"/>
              </a:spcAft>
              <a:buNone/>
            </a:pPr>
            <a:r>
              <a:rPr lang="ja-JP" altLang="en-US" sz="1800" dirty="0" smtClean="0">
                <a:solidFill>
                  <a:schemeClr val="tx1"/>
                </a:solidFill>
                <a:latin typeface="+mj-lt"/>
                <a:ea typeface="CiscoSansJPN Light"/>
              </a:rPr>
              <a:t>サービスデスクのスタッフは、</a:t>
            </a:r>
            <a:r>
              <a:rPr lang="en-US" altLang="ja-JP" sz="1800" dirty="0" err="1" smtClean="0">
                <a:solidFill>
                  <a:schemeClr val="tx1"/>
                </a:solidFill>
                <a:latin typeface="+mj-lt"/>
                <a:ea typeface="CiscoSansJPN Light"/>
              </a:rPr>
              <a:t>Webex</a:t>
            </a:r>
            <a:r>
              <a:rPr lang="en-US" altLang="ja-JP" sz="1800" dirty="0" smtClean="0">
                <a:solidFill>
                  <a:schemeClr val="tx1"/>
                </a:solidFill>
                <a:latin typeface="+mj-lt"/>
                <a:ea typeface="CiscoSansJPN Light"/>
              </a:rPr>
              <a:t> </a:t>
            </a:r>
            <a:r>
              <a:rPr lang="ja-JP" altLang="en-US" sz="1800" dirty="0" smtClean="0">
                <a:solidFill>
                  <a:schemeClr val="tx1"/>
                </a:solidFill>
                <a:latin typeface="+mj-lt"/>
                <a:ea typeface="CiscoSansJPN Light"/>
              </a:rPr>
              <a:t>の導入計画</a:t>
            </a:r>
            <a:r>
              <a:rPr lang="ja-JP" altLang="en-US" sz="1800" dirty="0" smtClean="0">
                <a:solidFill>
                  <a:schemeClr val="tx1"/>
                </a:solidFill>
                <a:latin typeface="+mj-lt"/>
                <a:ea typeface="CiscoSansJPN Light"/>
              </a:rPr>
              <a:t>と</a:t>
            </a:r>
            <a:r>
              <a:rPr lang="en-US" altLang="ja-JP" sz="1800" dirty="0" smtClean="0">
                <a:solidFill>
                  <a:schemeClr val="tx1"/>
                </a:solidFill>
                <a:latin typeface="+mj-lt"/>
                <a:ea typeface="CiscoSansJPN Light"/>
              </a:rPr>
              <a:t/>
            </a:r>
            <a:br>
              <a:rPr lang="en-US" altLang="ja-JP" sz="1800" dirty="0" smtClean="0">
                <a:solidFill>
                  <a:schemeClr val="tx1"/>
                </a:solidFill>
                <a:latin typeface="+mj-lt"/>
                <a:ea typeface="CiscoSansJPN Light"/>
              </a:rPr>
            </a:br>
            <a:r>
              <a:rPr lang="ja-JP" altLang="en-US" sz="1800" dirty="0" smtClean="0">
                <a:solidFill>
                  <a:schemeClr val="tx1"/>
                </a:solidFill>
                <a:latin typeface="+mj-lt"/>
                <a:ea typeface="CiscoSansJPN Light"/>
              </a:rPr>
              <a:t>そ</a:t>
            </a:r>
            <a:r>
              <a:rPr lang="ja-JP" altLang="en-US" sz="1800" dirty="0" smtClean="0">
                <a:solidFill>
                  <a:schemeClr val="tx1"/>
                </a:solidFill>
                <a:latin typeface="+mj-lt"/>
                <a:ea typeface="CiscoSansJPN Light"/>
              </a:rPr>
              <a:t>の機能を理解している必要があります。これにより、問題のトラブルシューティングを行い、ソリューションを説明し、より複雑な問題についてはエスカレーシ</a:t>
            </a:r>
            <a:r>
              <a:rPr lang="ja-JP" altLang="en-US" sz="1800" dirty="0" smtClean="0">
                <a:solidFill>
                  <a:schemeClr val="tx1"/>
                </a:solidFill>
                <a:latin typeface="+mj-lt"/>
                <a:ea typeface="CiscoSansJPN Light"/>
              </a:rPr>
              <a:t>ョ</a:t>
            </a:r>
            <a:r>
              <a:rPr lang="en-US" altLang="ja-JP" sz="1800" dirty="0" smtClean="0">
                <a:solidFill>
                  <a:schemeClr val="tx1"/>
                </a:solidFill>
                <a:latin typeface="+mj-lt"/>
                <a:ea typeface="CiscoSansJPN Light"/>
              </a:rPr>
              <a:t/>
            </a:r>
            <a:br>
              <a:rPr lang="en-US" altLang="ja-JP" sz="1800" dirty="0" smtClean="0">
                <a:solidFill>
                  <a:schemeClr val="tx1"/>
                </a:solidFill>
                <a:latin typeface="+mj-lt"/>
                <a:ea typeface="CiscoSansJPN Light"/>
              </a:rPr>
            </a:br>
            <a:r>
              <a:rPr lang="ja-JP" altLang="en-US" sz="1800" dirty="0" smtClean="0">
                <a:solidFill>
                  <a:schemeClr val="tx1"/>
                </a:solidFill>
                <a:latin typeface="+mj-lt"/>
                <a:ea typeface="CiscoSansJPN Light"/>
              </a:rPr>
              <a:t>ン</a:t>
            </a:r>
            <a:r>
              <a:rPr lang="ja-JP" altLang="en-US" sz="1800" dirty="0" smtClean="0">
                <a:solidFill>
                  <a:schemeClr val="tx1"/>
                </a:solidFill>
                <a:latin typeface="+mj-lt"/>
                <a:ea typeface="CiscoSansJPN Light"/>
              </a:rPr>
              <a:t>を行うことができます。</a:t>
            </a:r>
          </a:p>
          <a:p>
            <a:pPr marL="0" indent="0">
              <a:lnSpc>
                <a:spcPct val="100000"/>
              </a:lnSpc>
              <a:spcBef>
                <a:spcPct val="0"/>
              </a:spcBef>
              <a:spcAft>
                <a:spcPts val="1800"/>
              </a:spcAft>
              <a:buNone/>
            </a:pPr>
            <a:r>
              <a:rPr lang="ja-JP" altLang="en-US" sz="1800" dirty="0" smtClean="0">
                <a:solidFill>
                  <a:schemeClr val="tx1"/>
                </a:solidFill>
                <a:latin typeface="+mj-lt"/>
                <a:ea typeface="CiscoSansJPN Light"/>
              </a:rPr>
              <a:t>サービスデスクが </a:t>
            </a:r>
            <a:r>
              <a:rPr lang="en-US" altLang="ja-JP" sz="1800" dirty="0" err="1" smtClean="0">
                <a:solidFill>
                  <a:schemeClr val="tx1"/>
                </a:solidFill>
                <a:latin typeface="+mj-lt"/>
                <a:ea typeface="CiscoSansJPN Light"/>
              </a:rPr>
              <a:t>Webex</a:t>
            </a:r>
            <a:r>
              <a:rPr lang="en-US" altLang="ja-JP" sz="1800" dirty="0" smtClean="0">
                <a:solidFill>
                  <a:schemeClr val="tx1"/>
                </a:solidFill>
                <a:latin typeface="+mj-lt"/>
                <a:ea typeface="CiscoSansJPN Light"/>
              </a:rPr>
              <a:t> </a:t>
            </a:r>
            <a:r>
              <a:rPr lang="ja-JP" altLang="en-US" sz="1800" dirty="0" smtClean="0">
                <a:solidFill>
                  <a:schemeClr val="tx1"/>
                </a:solidFill>
                <a:latin typeface="+mj-lt"/>
                <a:ea typeface="CiscoSansJPN Light"/>
              </a:rPr>
              <a:t>について十分に理解していないと、サポートが不適切になり、従業員の信頼を失</a:t>
            </a:r>
            <a:r>
              <a:rPr lang="ja-JP" altLang="en-US" sz="1800" dirty="0" smtClean="0">
                <a:solidFill>
                  <a:schemeClr val="tx1"/>
                </a:solidFill>
                <a:latin typeface="+mj-lt"/>
                <a:ea typeface="CiscoSansJPN Light"/>
              </a:rPr>
              <a:t>う</a:t>
            </a:r>
            <a:r>
              <a:rPr lang="en-US" altLang="ja-JP" sz="1800" dirty="0" smtClean="0">
                <a:solidFill>
                  <a:schemeClr val="tx1"/>
                </a:solidFill>
                <a:latin typeface="+mj-lt"/>
                <a:ea typeface="CiscoSansJPN Light"/>
              </a:rPr>
              <a:t/>
            </a:r>
            <a:br>
              <a:rPr lang="en-US" altLang="ja-JP" sz="1800" dirty="0" smtClean="0">
                <a:solidFill>
                  <a:schemeClr val="tx1"/>
                </a:solidFill>
                <a:latin typeface="+mj-lt"/>
                <a:ea typeface="CiscoSansJPN Light"/>
              </a:rPr>
            </a:br>
            <a:r>
              <a:rPr lang="ja-JP" altLang="en-US" sz="1800" dirty="0" smtClean="0">
                <a:solidFill>
                  <a:schemeClr val="tx1"/>
                </a:solidFill>
                <a:latin typeface="+mj-lt"/>
                <a:ea typeface="CiscoSansJPN Light"/>
              </a:rPr>
              <a:t>こ</a:t>
            </a:r>
            <a:r>
              <a:rPr lang="ja-JP" altLang="en-US" sz="1800" dirty="0" smtClean="0">
                <a:solidFill>
                  <a:schemeClr val="tx1"/>
                </a:solidFill>
                <a:latin typeface="+mj-lt"/>
                <a:ea typeface="CiscoSansJPN Light"/>
              </a:rPr>
              <a:t>とになります。</a:t>
            </a:r>
            <a:endParaRPr lang="ja-JP" altLang="en-US" sz="1800" dirty="0">
              <a:solidFill>
                <a:schemeClr val="tx1"/>
              </a:solidFill>
              <a:latin typeface="+mj-lt"/>
              <a:ea typeface="CiscoSansJPN Light"/>
            </a:endParaRPr>
          </a:p>
        </p:txBody>
      </p:sp>
      <p:sp>
        <p:nvSpPr>
          <p:cNvPr id="4" name="Rounded Rectangle 3"/>
          <p:cNvSpPr/>
          <p:nvPr/>
        </p:nvSpPr>
        <p:spPr>
          <a:xfrm>
            <a:off x="685800" y="1700213"/>
            <a:ext cx="10820400" cy="4395787"/>
          </a:xfrm>
          <a:prstGeom prst="roundRect">
            <a:avLst>
              <a:gd name="adj" fmla="val 939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ea typeface="CiscoSansJPN Light"/>
            </a:endParaRPr>
          </a:p>
        </p:txBody>
      </p:sp>
      <p:pic>
        <p:nvPicPr>
          <p:cNvPr id="6" name="Picture 5">
            <a:extLst>
              <a:ext uri="{FF2B5EF4-FFF2-40B4-BE49-F238E27FC236}">
                <a16:creationId xmlns="" xmlns:p14="http://schemas.microsoft.com/office/powerpoint/2010/main" xmlns:p15="http://schemas.microsoft.com/office/powerpoint/2012/main" xmlns:a16="http://schemas.microsoft.com/office/drawing/2014/main" id="{A61F886B-0AD5-4C89-8663-8ABC265B106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84645" y="2528888"/>
            <a:ext cx="1890879" cy="1890879"/>
          </a:xfrm>
          <a:prstGeom prst="rect">
            <a:avLst/>
          </a:prstGeom>
        </p:spPr>
      </p:pic>
    </p:spTree>
    <p:extLst>
      <p:ext uri="{BB962C8B-B14F-4D97-AF65-F5344CB8AC3E}">
        <p14:creationId xmlns:p14="http://schemas.microsoft.com/office/powerpoint/2010/main" val="527995814"/>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p14="http://schemas.microsoft.com/office/powerpoint/2010/main" xmlns:p15="http://schemas.microsoft.com/office/powerpoint/2012/main" xmlns:a16="http://schemas.microsoft.com/office/drawing/2014/main" id="{0FEA8FEA-CC11-CA44-AA96-E44365848E28}"/>
              </a:ext>
            </a:extLst>
          </p:cNvPr>
          <p:cNvSpPr>
            <a:spLocks noGrp="1"/>
          </p:cNvSpPr>
          <p:nvPr>
            <p:ph type="title"/>
          </p:nvPr>
        </p:nvSpPr>
        <p:spPr/>
        <p:txBody>
          <a:bodyPr/>
          <a:lstStyle/>
          <a:p>
            <a:r>
              <a:rPr lang="ja-JP" altLang="en-US" smtClean="0">
                <a:ea typeface="CiscoSansJPN Light"/>
              </a:rPr>
              <a:t>各拠点の </a:t>
            </a:r>
            <a:r>
              <a:rPr lang="en-US" altLang="ja-JP" smtClean="0">
                <a:ea typeface="CiscoSansJPN Light"/>
              </a:rPr>
              <a:t>IT </a:t>
            </a:r>
            <a:r>
              <a:rPr lang="ja-JP" altLang="en-US" smtClean="0">
                <a:ea typeface="CiscoSansJPN Light"/>
              </a:rPr>
              <a:t>スタッフを準備することの重要性</a:t>
            </a:r>
            <a:endParaRPr lang="ja-JP" altLang="en-US">
              <a:ea typeface="CiscoSansJPN Light"/>
            </a:endParaRPr>
          </a:p>
        </p:txBody>
      </p:sp>
      <p:sp>
        <p:nvSpPr>
          <p:cNvPr id="3" name="Content Placeholder 2">
            <a:extLst>
              <a:ext uri="{FF2B5EF4-FFF2-40B4-BE49-F238E27FC236}">
                <a16:creationId xmlns="" xmlns:p14="http://schemas.microsoft.com/office/powerpoint/2010/main" xmlns:p15="http://schemas.microsoft.com/office/powerpoint/2012/main" xmlns:a16="http://schemas.microsoft.com/office/drawing/2014/main" id="{6B60E8B9-EB2C-6E4E-8946-6E60E38B2248}"/>
              </a:ext>
            </a:extLst>
          </p:cNvPr>
          <p:cNvSpPr>
            <a:spLocks noGrp="1"/>
          </p:cNvSpPr>
          <p:nvPr>
            <p:ph idx="1"/>
          </p:nvPr>
        </p:nvSpPr>
        <p:spPr>
          <a:xfrm>
            <a:off x="3494087" y="2519695"/>
            <a:ext cx="7273149" cy="3828717"/>
          </a:xfrm>
        </p:spPr>
        <p:txBody>
          <a:bodyPr>
            <a:noAutofit/>
          </a:bodyPr>
          <a:lstStyle/>
          <a:p>
            <a:pPr marL="0" indent="0">
              <a:lnSpc>
                <a:spcPct val="100000"/>
              </a:lnSpc>
              <a:spcBef>
                <a:spcPct val="0"/>
              </a:spcBef>
              <a:spcAft>
                <a:spcPts val="1800"/>
              </a:spcAft>
              <a:buNone/>
            </a:pPr>
            <a:r>
              <a:rPr lang="ja-JP" altLang="en-US" sz="1800" dirty="0" smtClean="0">
                <a:solidFill>
                  <a:schemeClr val="tx1"/>
                </a:solidFill>
                <a:latin typeface="+mj-lt"/>
                <a:ea typeface="CiscoSansJPN Light"/>
              </a:rPr>
              <a:t>各拠点の </a:t>
            </a:r>
            <a:r>
              <a:rPr lang="en-US" altLang="ja-JP" sz="1800" dirty="0" smtClean="0">
                <a:solidFill>
                  <a:schemeClr val="tx1"/>
                </a:solidFill>
                <a:latin typeface="+mj-lt"/>
                <a:ea typeface="CiscoSansJPN Light"/>
              </a:rPr>
              <a:t>IT </a:t>
            </a:r>
            <a:r>
              <a:rPr lang="ja-JP" altLang="en-US" sz="1800" dirty="0" smtClean="0">
                <a:solidFill>
                  <a:schemeClr val="tx1"/>
                </a:solidFill>
                <a:latin typeface="+mj-lt"/>
                <a:ea typeface="CiscoSansJPN Light"/>
              </a:rPr>
              <a:t>チームは、常に貴社の </a:t>
            </a:r>
            <a:r>
              <a:rPr lang="en-US" altLang="ja-JP" sz="1800" dirty="0" smtClean="0">
                <a:solidFill>
                  <a:schemeClr val="tx1"/>
                </a:solidFill>
                <a:latin typeface="+mj-lt"/>
                <a:ea typeface="CiscoSansJPN Light"/>
              </a:rPr>
              <a:t>IT </a:t>
            </a:r>
            <a:r>
              <a:rPr lang="ja-JP" altLang="en-US" sz="1800" dirty="0" smtClean="0">
                <a:solidFill>
                  <a:schemeClr val="tx1"/>
                </a:solidFill>
                <a:latin typeface="+mj-lt"/>
                <a:ea typeface="CiscoSansJPN Light"/>
              </a:rPr>
              <a:t>のハードウェアとシステムを管理し、従業員に現場で直接対応しています。</a:t>
            </a:r>
          </a:p>
          <a:p>
            <a:pPr marL="0" indent="0">
              <a:lnSpc>
                <a:spcPct val="100000"/>
              </a:lnSpc>
              <a:spcBef>
                <a:spcPct val="0"/>
              </a:spcBef>
              <a:spcAft>
                <a:spcPts val="1800"/>
              </a:spcAft>
              <a:buNone/>
            </a:pPr>
            <a:r>
              <a:rPr lang="ja-JP" altLang="en-US" sz="1800" dirty="0" smtClean="0">
                <a:solidFill>
                  <a:schemeClr val="tx1"/>
                </a:solidFill>
                <a:latin typeface="+mj-lt"/>
                <a:ea typeface="CiscoSansJPN Light"/>
              </a:rPr>
              <a:t>各拠点の </a:t>
            </a:r>
            <a:r>
              <a:rPr lang="en-US" altLang="ja-JP" sz="1800" dirty="0" smtClean="0">
                <a:solidFill>
                  <a:schemeClr val="tx1"/>
                </a:solidFill>
                <a:latin typeface="+mj-lt"/>
                <a:ea typeface="CiscoSansJPN Light"/>
              </a:rPr>
              <a:t>IT </a:t>
            </a:r>
            <a:r>
              <a:rPr lang="ja-JP" altLang="en-US" sz="1800" dirty="0" smtClean="0">
                <a:solidFill>
                  <a:schemeClr val="tx1"/>
                </a:solidFill>
                <a:latin typeface="+mj-lt"/>
                <a:ea typeface="CiscoSansJPN Light"/>
              </a:rPr>
              <a:t>チームは、</a:t>
            </a:r>
            <a:r>
              <a:rPr lang="en-US" altLang="ja-JP" sz="1800" dirty="0" err="1" smtClean="0">
                <a:solidFill>
                  <a:schemeClr val="tx1"/>
                </a:solidFill>
                <a:latin typeface="+mj-lt"/>
                <a:ea typeface="CiscoSansJPN Light"/>
              </a:rPr>
              <a:t>Webex</a:t>
            </a:r>
            <a:r>
              <a:rPr lang="en-US" altLang="ja-JP" sz="1800" dirty="0" smtClean="0">
                <a:solidFill>
                  <a:schemeClr val="tx1"/>
                </a:solidFill>
                <a:latin typeface="+mj-lt"/>
                <a:ea typeface="CiscoSansJPN Light"/>
              </a:rPr>
              <a:t> </a:t>
            </a:r>
            <a:r>
              <a:rPr lang="ja-JP" altLang="en-US" sz="1800" dirty="0" smtClean="0">
                <a:solidFill>
                  <a:schemeClr val="tx1"/>
                </a:solidFill>
                <a:latin typeface="+mj-lt"/>
                <a:ea typeface="CiscoSansJPN Light"/>
              </a:rPr>
              <a:t>の導入計画とその機能を理解している必要があります。これにより、コンピューターと会議室内の機器を適切にセットアップし、日常的な使用をサポートできます。</a:t>
            </a:r>
          </a:p>
          <a:p>
            <a:pPr marL="0" indent="0">
              <a:lnSpc>
                <a:spcPct val="100000"/>
              </a:lnSpc>
              <a:spcBef>
                <a:spcPct val="0"/>
              </a:spcBef>
              <a:spcAft>
                <a:spcPts val="1800"/>
              </a:spcAft>
              <a:buNone/>
            </a:pPr>
            <a:r>
              <a:rPr lang="ja-JP" altLang="en-US" sz="1800" dirty="0" smtClean="0">
                <a:solidFill>
                  <a:schemeClr val="tx1"/>
                </a:solidFill>
                <a:latin typeface="+mj-lt"/>
                <a:ea typeface="CiscoSansJPN Light"/>
              </a:rPr>
              <a:t>問題が起きたときは、主に各拠点の </a:t>
            </a:r>
            <a:r>
              <a:rPr lang="en-US" altLang="ja-JP" sz="1800" dirty="0" smtClean="0">
                <a:solidFill>
                  <a:schemeClr val="tx1"/>
                </a:solidFill>
                <a:latin typeface="+mj-lt"/>
                <a:ea typeface="CiscoSansJPN Light"/>
              </a:rPr>
              <a:t>IT </a:t>
            </a:r>
            <a:r>
              <a:rPr lang="ja-JP" altLang="en-US" sz="1800" dirty="0" smtClean="0">
                <a:solidFill>
                  <a:schemeClr val="tx1"/>
                </a:solidFill>
                <a:latin typeface="+mj-lt"/>
                <a:ea typeface="CiscoSansJPN Light"/>
              </a:rPr>
              <a:t>チームがトラブルシューティングして、機器を再び正常に動作させます。</a:t>
            </a:r>
          </a:p>
          <a:p>
            <a:pPr marL="0" indent="0">
              <a:lnSpc>
                <a:spcPct val="100000"/>
              </a:lnSpc>
              <a:spcBef>
                <a:spcPct val="0"/>
              </a:spcBef>
              <a:spcAft>
                <a:spcPts val="1800"/>
              </a:spcAft>
              <a:buNone/>
            </a:pPr>
            <a:r>
              <a:rPr lang="ja-JP" altLang="en-US" sz="1800" dirty="0" smtClean="0">
                <a:solidFill>
                  <a:schemeClr val="tx1"/>
                </a:solidFill>
                <a:latin typeface="+mj-lt"/>
                <a:ea typeface="CiscoSansJPN Light"/>
              </a:rPr>
              <a:t>各拠点の </a:t>
            </a:r>
            <a:r>
              <a:rPr lang="en-US" altLang="ja-JP" sz="1800" dirty="0" smtClean="0">
                <a:solidFill>
                  <a:schemeClr val="tx1"/>
                </a:solidFill>
                <a:latin typeface="+mj-lt"/>
                <a:ea typeface="CiscoSansJPN Light"/>
              </a:rPr>
              <a:t>IT </a:t>
            </a:r>
            <a:r>
              <a:rPr lang="ja-JP" altLang="en-US" sz="1800" dirty="0" smtClean="0">
                <a:solidFill>
                  <a:schemeClr val="tx1"/>
                </a:solidFill>
                <a:latin typeface="+mj-lt"/>
                <a:ea typeface="CiscoSansJPN Light"/>
              </a:rPr>
              <a:t>チームが </a:t>
            </a:r>
            <a:r>
              <a:rPr lang="en-US" altLang="ja-JP" sz="1800" dirty="0" err="1" smtClean="0">
                <a:solidFill>
                  <a:schemeClr val="tx1"/>
                </a:solidFill>
                <a:latin typeface="+mj-lt"/>
                <a:ea typeface="CiscoSansJPN Light"/>
              </a:rPr>
              <a:t>Webex</a:t>
            </a:r>
            <a:r>
              <a:rPr lang="en-US" altLang="ja-JP" sz="1800" dirty="0" smtClean="0">
                <a:solidFill>
                  <a:schemeClr val="tx1"/>
                </a:solidFill>
                <a:latin typeface="+mj-lt"/>
                <a:ea typeface="CiscoSansJPN Light"/>
              </a:rPr>
              <a:t> </a:t>
            </a:r>
            <a:r>
              <a:rPr lang="ja-JP" altLang="en-US" sz="1800" dirty="0" smtClean="0">
                <a:solidFill>
                  <a:schemeClr val="tx1"/>
                </a:solidFill>
                <a:latin typeface="+mj-lt"/>
                <a:ea typeface="CiscoSansJPN Light"/>
              </a:rPr>
              <a:t>について十分に理解していないと、従業員が最も必要としているときにサポートできず、チーム全体の信頼が失われます。</a:t>
            </a:r>
            <a:endParaRPr lang="ja-JP" altLang="en-US" sz="1800" dirty="0">
              <a:solidFill>
                <a:schemeClr val="tx1"/>
              </a:solidFill>
              <a:latin typeface="+mj-lt"/>
              <a:ea typeface="CiscoSansJPN Light"/>
            </a:endParaRPr>
          </a:p>
        </p:txBody>
      </p:sp>
      <p:sp>
        <p:nvSpPr>
          <p:cNvPr id="4" name="Rounded Rectangle 3"/>
          <p:cNvSpPr/>
          <p:nvPr/>
        </p:nvSpPr>
        <p:spPr>
          <a:xfrm>
            <a:off x="685800" y="1700213"/>
            <a:ext cx="10820400" cy="4395787"/>
          </a:xfrm>
          <a:prstGeom prst="roundRect">
            <a:avLst>
              <a:gd name="adj" fmla="val 939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ea typeface="CiscoSansJPN Light"/>
            </a:endParaRPr>
          </a:p>
        </p:txBody>
      </p:sp>
      <p:pic>
        <p:nvPicPr>
          <p:cNvPr id="5" name="Picture 4">
            <a:extLst>
              <a:ext uri="{FF2B5EF4-FFF2-40B4-BE49-F238E27FC236}">
                <a16:creationId xmlns="" xmlns:p14="http://schemas.microsoft.com/office/powerpoint/2010/main" xmlns:p15="http://schemas.microsoft.com/office/powerpoint/2012/main" xmlns:a16="http://schemas.microsoft.com/office/drawing/2014/main" id="{16FE6867-AA0F-427C-8B2B-441603AB3908}"/>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184645" y="2528888"/>
            <a:ext cx="1890879" cy="1890879"/>
          </a:xfrm>
          <a:prstGeom prst="rect">
            <a:avLst/>
          </a:prstGeom>
        </p:spPr>
      </p:pic>
    </p:spTree>
    <p:extLst>
      <p:ext uri="{BB962C8B-B14F-4D97-AF65-F5344CB8AC3E}">
        <p14:creationId xmlns:p14="http://schemas.microsoft.com/office/powerpoint/2010/main" val="623216494"/>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685800" y="2836333"/>
            <a:ext cx="8434388" cy="3259667"/>
          </a:xfrm>
          <a:prstGeom prst="roundRect">
            <a:avLst>
              <a:gd name="adj" fmla="val 9394"/>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ea typeface="CiscoSansJPN Light"/>
            </a:endParaRPr>
          </a:p>
        </p:txBody>
      </p:sp>
      <p:sp>
        <p:nvSpPr>
          <p:cNvPr id="2" name="Title 1">
            <a:extLst>
              <a:ext uri="{FF2B5EF4-FFF2-40B4-BE49-F238E27FC236}">
                <a16:creationId xmlns="" xmlns:p14="http://schemas.microsoft.com/office/powerpoint/2010/main" xmlns:p15="http://schemas.microsoft.com/office/powerpoint/2012/main" xmlns:a16="http://schemas.microsoft.com/office/drawing/2014/main" id="{0FEA8FEA-CC11-CA44-AA96-E44365848E28}"/>
              </a:ext>
            </a:extLst>
          </p:cNvPr>
          <p:cNvSpPr>
            <a:spLocks noGrp="1"/>
          </p:cNvSpPr>
          <p:nvPr>
            <p:ph type="title"/>
          </p:nvPr>
        </p:nvSpPr>
        <p:spPr/>
        <p:txBody>
          <a:bodyPr/>
          <a:lstStyle/>
          <a:p>
            <a:r>
              <a:rPr lang="en-US" altLang="ja-JP" smtClean="0">
                <a:ea typeface="CiscoSansJPN Light"/>
              </a:rPr>
              <a:t>IT </a:t>
            </a:r>
            <a:r>
              <a:rPr lang="ja-JP" altLang="en-US" smtClean="0">
                <a:ea typeface="CiscoSansJPN Light"/>
              </a:rPr>
              <a:t>サポートチームを準備するための </a:t>
            </a:r>
            <a:r>
              <a:rPr lang="en-US" altLang="ja-JP" smtClean="0">
                <a:ea typeface="CiscoSansJPN Light"/>
              </a:rPr>
              <a:t>6 </a:t>
            </a:r>
            <a:r>
              <a:rPr lang="ja-JP" altLang="en-US" smtClean="0">
                <a:ea typeface="CiscoSansJPN Light"/>
              </a:rPr>
              <a:t>つのステップ</a:t>
            </a:r>
            <a:endParaRPr lang="ja-JP" altLang="en-US">
              <a:ea typeface="CiscoSansJPN Light"/>
            </a:endParaRPr>
          </a:p>
        </p:txBody>
      </p:sp>
      <p:sp>
        <p:nvSpPr>
          <p:cNvPr id="13" name="Rectangle 12">
            <a:extLst>
              <a:ext uri="{FF2B5EF4-FFF2-40B4-BE49-F238E27FC236}">
                <a16:creationId xmlns="" xmlns:p14="http://schemas.microsoft.com/office/powerpoint/2010/main" xmlns:p15="http://schemas.microsoft.com/office/powerpoint/2012/main" xmlns:a16="http://schemas.microsoft.com/office/drawing/2014/main" id="{A3F86135-854D-4941-BCBB-0CE11C3DBC2C}"/>
              </a:ext>
            </a:extLst>
          </p:cNvPr>
          <p:cNvSpPr/>
          <p:nvPr/>
        </p:nvSpPr>
        <p:spPr>
          <a:xfrm>
            <a:off x="1193798" y="3220781"/>
            <a:ext cx="7288616" cy="2769989"/>
          </a:xfrm>
          <a:prstGeom prst="rect">
            <a:avLst/>
          </a:prstGeom>
        </p:spPr>
        <p:txBody>
          <a:bodyPr wrap="square" lIns="0" tIns="0" rIns="0" bIns="0">
            <a:spAutoFit/>
          </a:bodyPr>
          <a:lstStyle/>
          <a:p>
            <a:pPr>
              <a:spcAft>
                <a:spcPts val="1200"/>
              </a:spcAft>
            </a:pPr>
            <a:r>
              <a:rPr lang="ja-JP" altLang="en-US" sz="1600" dirty="0" smtClean="0">
                <a:latin typeface="CiscoSansJPN" pitchFamily="2" charset="-128"/>
                <a:ea typeface="CiscoSansJPN" pitchFamily="2" charset="-128"/>
                <a:cs typeface="CiscoSansJPN" pitchFamily="2" charset="-128"/>
              </a:rPr>
              <a:t>主要担当者を確認する</a:t>
            </a:r>
          </a:p>
          <a:p>
            <a:pPr>
              <a:spcAft>
                <a:spcPts val="1200"/>
              </a:spcAft>
            </a:pPr>
            <a:r>
              <a:rPr lang="ja-JP" altLang="en-US" sz="1200" dirty="0" smtClean="0">
                <a:latin typeface="+mj-lt"/>
                <a:ea typeface="CiscoSansJPN Light"/>
              </a:rPr>
              <a:t>サービスデスクと各拠点の </a:t>
            </a:r>
            <a:r>
              <a:rPr lang="en-US" altLang="ja-JP" sz="1200" dirty="0" smtClean="0">
                <a:latin typeface="+mj-lt"/>
                <a:ea typeface="CiscoSansJPN Light"/>
              </a:rPr>
              <a:t>IT </a:t>
            </a:r>
            <a:r>
              <a:rPr lang="ja-JP" altLang="en-US" sz="1200" dirty="0" smtClean="0">
                <a:latin typeface="+mj-lt"/>
                <a:ea typeface="CiscoSansJPN Light"/>
              </a:rPr>
              <a:t>スタッフに連絡する前に、それらのチームの主要担当者と連絡をとり、導入計画について話し合うとともに、フィードバックやアドバイスを得ましょう。これらのチームは日々従業員のサポートを行っているため、担当業務の説明を受けるだけでなく、導入計画の段階から関わることを希望しています。</a:t>
            </a:r>
          </a:p>
          <a:p>
            <a:pPr>
              <a:spcAft>
                <a:spcPts val="1200"/>
              </a:spcAft>
            </a:pPr>
            <a:r>
              <a:rPr lang="en-US" altLang="ja-JP" sz="1200" dirty="0" smtClean="0">
                <a:latin typeface="+mj-lt"/>
                <a:ea typeface="CiscoSansJPN Light"/>
              </a:rPr>
              <a:t>IT </a:t>
            </a:r>
            <a:r>
              <a:rPr lang="ja-JP" altLang="en-US" sz="1200" dirty="0" smtClean="0">
                <a:latin typeface="+mj-lt"/>
                <a:ea typeface="CiscoSansJPN Light"/>
              </a:rPr>
              <a:t>およびその運用環境について詳しい情報を共有することで、導入計画に関する貴重なアドバイスを得ることができ、大きなミスを防ぐことにつながります。早い段階で主要担当者と連携し、そのフィードバックのもとに導入計画を進めれば、主要担当者の支持が得られるとともに、そのチーム全体の協力が得られるようになります。</a:t>
            </a:r>
          </a:p>
          <a:p>
            <a:pPr>
              <a:spcAft>
                <a:spcPts val="1200"/>
              </a:spcAft>
            </a:pPr>
            <a:r>
              <a:rPr lang="ja-JP" altLang="en-US" sz="1200" dirty="0" smtClean="0">
                <a:latin typeface="+mj-lt"/>
                <a:ea typeface="CiscoSansJPN Light"/>
              </a:rPr>
              <a:t>上級職の </a:t>
            </a:r>
            <a:r>
              <a:rPr lang="en-US" altLang="ja-JP" sz="1200" dirty="0" smtClean="0">
                <a:latin typeface="+mj-lt"/>
                <a:ea typeface="CiscoSansJPN Light"/>
              </a:rPr>
              <a:t>IT </a:t>
            </a:r>
            <a:r>
              <a:rPr lang="ja-JP" altLang="en-US" sz="1200" dirty="0" smtClean="0">
                <a:latin typeface="+mj-lt"/>
                <a:ea typeface="CiscoSansJPN Light"/>
              </a:rPr>
              <a:t>関係者やサービスオーナーに、主要担当者を推薦してもらってください。主要担当者には、サービスデスクや各拠点の </a:t>
            </a:r>
            <a:r>
              <a:rPr lang="en-US" altLang="ja-JP" sz="1200" dirty="0" smtClean="0">
                <a:latin typeface="+mj-lt"/>
                <a:ea typeface="CiscoSansJPN Light"/>
              </a:rPr>
              <a:t>IT </a:t>
            </a:r>
            <a:r>
              <a:rPr lang="ja-JP" altLang="en-US" sz="1200" dirty="0" smtClean="0">
                <a:latin typeface="+mj-lt"/>
                <a:ea typeface="CiscoSansJPN Light"/>
              </a:rPr>
              <a:t>チームのマネージャがなるとよいでしょう。</a:t>
            </a:r>
            <a:r>
              <a:rPr lang="en-US" altLang="ja-JP" sz="1200" dirty="0" smtClean="0">
                <a:latin typeface="+mj-lt"/>
                <a:ea typeface="CiscoSansJPN Light"/>
              </a:rPr>
              <a:t/>
            </a:r>
            <a:br>
              <a:rPr lang="en-US" altLang="ja-JP" sz="1200" dirty="0" smtClean="0">
                <a:latin typeface="+mj-lt"/>
                <a:ea typeface="CiscoSansJPN Light"/>
              </a:rPr>
            </a:br>
            <a:r>
              <a:rPr lang="ja-JP" altLang="en-US" sz="1200" dirty="0" smtClean="0">
                <a:latin typeface="+mj-lt"/>
                <a:ea typeface="CiscoSansJPN Light"/>
              </a:rPr>
              <a:t>または、彼らの部下で経験のあるスタッフが代理で行ってもよいでしょう。</a:t>
            </a:r>
            <a:endParaRPr lang="ja-JP" altLang="en-US" sz="1200" dirty="0">
              <a:latin typeface="+mj-lt"/>
              <a:ea typeface="CiscoSansJPN Light"/>
            </a:endParaRPr>
          </a:p>
        </p:txBody>
      </p:sp>
      <p:grpSp>
        <p:nvGrpSpPr>
          <p:cNvPr id="40" name="Group 39"/>
          <p:cNvGrpSpPr/>
          <p:nvPr/>
        </p:nvGrpSpPr>
        <p:grpSpPr>
          <a:xfrm>
            <a:off x="685800" y="1416335"/>
            <a:ext cx="10820400" cy="1282130"/>
            <a:chOff x="685800" y="1416335"/>
            <a:chExt cx="10820400" cy="1282130"/>
          </a:xfrm>
          <a:solidFill>
            <a:schemeClr val="bg1">
              <a:lumMod val="85000"/>
            </a:schemeClr>
          </a:solidFill>
        </p:grpSpPr>
        <p:sp>
          <p:nvSpPr>
            <p:cNvPr id="23" name="Freeform 5"/>
            <p:cNvSpPr>
              <a:spLocks noEditPoints="1"/>
            </p:cNvSpPr>
            <p:nvPr/>
          </p:nvSpPr>
          <p:spPr bwMode="auto">
            <a:xfrm>
              <a:off x="685800" y="1897135"/>
              <a:ext cx="10800991" cy="320533"/>
            </a:xfrm>
            <a:custGeom>
              <a:avLst/>
              <a:gdLst>
                <a:gd name="T0" fmla="*/ 2356 w 2366"/>
                <a:gd name="T1" fmla="*/ 60 h 71"/>
                <a:gd name="T2" fmla="*/ 2355 w 2366"/>
                <a:gd name="T3" fmla="*/ 60 h 71"/>
                <a:gd name="T4" fmla="*/ 2355 w 2366"/>
                <a:gd name="T5" fmla="*/ 60 h 71"/>
                <a:gd name="T6" fmla="*/ 2356 w 2366"/>
                <a:gd name="T7" fmla="*/ 60 h 71"/>
                <a:gd name="T8" fmla="*/ 2356 w 2366"/>
                <a:gd name="T9" fmla="*/ 60 h 71"/>
                <a:gd name="T10" fmla="*/ 2356 w 2366"/>
                <a:gd name="T11" fmla="*/ 60 h 71"/>
                <a:gd name="T12" fmla="*/ 2356 w 2366"/>
                <a:gd name="T13" fmla="*/ 60 h 71"/>
                <a:gd name="T14" fmla="*/ 2356 w 2366"/>
                <a:gd name="T15" fmla="*/ 60 h 71"/>
                <a:gd name="T16" fmla="*/ 2356 w 2366"/>
                <a:gd name="T17" fmla="*/ 60 h 71"/>
                <a:gd name="T18" fmla="*/ 2356 w 2366"/>
                <a:gd name="T19" fmla="*/ 60 h 71"/>
                <a:gd name="T20" fmla="*/ 2356 w 2366"/>
                <a:gd name="T21" fmla="*/ 60 h 71"/>
                <a:gd name="T22" fmla="*/ 2356 w 2366"/>
                <a:gd name="T23" fmla="*/ 60 h 71"/>
                <a:gd name="T24" fmla="*/ 2356 w 2366"/>
                <a:gd name="T25" fmla="*/ 60 h 71"/>
                <a:gd name="T26" fmla="*/ 2363 w 2366"/>
                <a:gd name="T27" fmla="*/ 50 h 71"/>
                <a:gd name="T28" fmla="*/ 2363 w 2366"/>
                <a:gd name="T29" fmla="*/ 50 h 71"/>
                <a:gd name="T30" fmla="*/ 2363 w 2366"/>
                <a:gd name="T31" fmla="*/ 50 h 71"/>
                <a:gd name="T32" fmla="*/ 2363 w 2366"/>
                <a:gd name="T33" fmla="*/ 49 h 71"/>
                <a:gd name="T34" fmla="*/ 2363 w 2366"/>
                <a:gd name="T35" fmla="*/ 50 h 71"/>
                <a:gd name="T36" fmla="*/ 2363 w 2366"/>
                <a:gd name="T37" fmla="*/ 49 h 71"/>
                <a:gd name="T38" fmla="*/ 2363 w 2366"/>
                <a:gd name="T39" fmla="*/ 21 h 71"/>
                <a:gd name="T40" fmla="*/ 2366 w 2366"/>
                <a:gd name="T41" fmla="*/ 35 h 71"/>
                <a:gd name="T42" fmla="*/ 2363 w 2366"/>
                <a:gd name="T43" fmla="*/ 49 h 71"/>
                <a:gd name="T44" fmla="*/ 2366 w 2366"/>
                <a:gd name="T45" fmla="*/ 35 h 71"/>
                <a:gd name="T46" fmla="*/ 2363 w 2366"/>
                <a:gd name="T47" fmla="*/ 21 h 71"/>
                <a:gd name="T48" fmla="*/ 2362 w 2366"/>
                <a:gd name="T49" fmla="*/ 21 h 71"/>
                <a:gd name="T50" fmla="*/ 2362 w 2366"/>
                <a:gd name="T51" fmla="*/ 21 h 71"/>
                <a:gd name="T52" fmla="*/ 2362 w 2366"/>
                <a:gd name="T53" fmla="*/ 21 h 71"/>
                <a:gd name="T54" fmla="*/ 2245 w 2366"/>
                <a:gd name="T55" fmla="*/ 0 h 71"/>
                <a:gd name="T56" fmla="*/ 36 w 2366"/>
                <a:gd name="T57" fmla="*/ 0 h 71"/>
                <a:gd name="T58" fmla="*/ 0 w 2366"/>
                <a:gd name="T59" fmla="*/ 35 h 71"/>
                <a:gd name="T60" fmla="*/ 36 w 2366"/>
                <a:gd name="T61" fmla="*/ 71 h 71"/>
                <a:gd name="T62" fmla="*/ 2245 w 2366"/>
                <a:gd name="T63" fmla="*/ 71 h 71"/>
                <a:gd name="T64" fmla="*/ 2280 w 2366"/>
                <a:gd name="T65" fmla="*/ 35 h 71"/>
                <a:gd name="T66" fmla="*/ 2245 w 2366"/>
                <a:gd name="T67"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66" h="71">
                  <a:moveTo>
                    <a:pt x="2356" y="60"/>
                  </a:moveTo>
                  <a:cubicBezTo>
                    <a:pt x="2355" y="60"/>
                    <a:pt x="2355" y="60"/>
                    <a:pt x="2355" y="60"/>
                  </a:cubicBezTo>
                  <a:cubicBezTo>
                    <a:pt x="2355" y="60"/>
                    <a:pt x="2355" y="60"/>
                    <a:pt x="2355" y="60"/>
                  </a:cubicBezTo>
                  <a:cubicBezTo>
                    <a:pt x="2355" y="60"/>
                    <a:pt x="2355" y="60"/>
                    <a:pt x="2356" y="60"/>
                  </a:cubicBezTo>
                  <a:moveTo>
                    <a:pt x="2356" y="60"/>
                  </a:moveTo>
                  <a:cubicBezTo>
                    <a:pt x="2356" y="60"/>
                    <a:pt x="2356" y="60"/>
                    <a:pt x="2356" y="60"/>
                  </a:cubicBezTo>
                  <a:cubicBezTo>
                    <a:pt x="2356" y="60"/>
                    <a:pt x="2356" y="60"/>
                    <a:pt x="2356" y="60"/>
                  </a:cubicBezTo>
                  <a:moveTo>
                    <a:pt x="2356" y="60"/>
                  </a:moveTo>
                  <a:cubicBezTo>
                    <a:pt x="2356" y="60"/>
                    <a:pt x="2356" y="60"/>
                    <a:pt x="2356" y="60"/>
                  </a:cubicBezTo>
                  <a:cubicBezTo>
                    <a:pt x="2356" y="60"/>
                    <a:pt x="2356" y="60"/>
                    <a:pt x="2356" y="60"/>
                  </a:cubicBezTo>
                  <a:moveTo>
                    <a:pt x="2356" y="60"/>
                  </a:moveTo>
                  <a:cubicBezTo>
                    <a:pt x="2356" y="60"/>
                    <a:pt x="2356" y="60"/>
                    <a:pt x="2356" y="60"/>
                  </a:cubicBezTo>
                  <a:cubicBezTo>
                    <a:pt x="2356" y="60"/>
                    <a:pt x="2356" y="60"/>
                    <a:pt x="2356" y="60"/>
                  </a:cubicBezTo>
                  <a:moveTo>
                    <a:pt x="2363" y="50"/>
                  </a:moveTo>
                  <a:cubicBezTo>
                    <a:pt x="2363" y="50"/>
                    <a:pt x="2363" y="50"/>
                    <a:pt x="2363" y="50"/>
                  </a:cubicBezTo>
                  <a:cubicBezTo>
                    <a:pt x="2363" y="50"/>
                    <a:pt x="2363" y="50"/>
                    <a:pt x="2363" y="50"/>
                  </a:cubicBezTo>
                  <a:moveTo>
                    <a:pt x="2363" y="49"/>
                  </a:moveTo>
                  <a:cubicBezTo>
                    <a:pt x="2363" y="49"/>
                    <a:pt x="2363" y="49"/>
                    <a:pt x="2363" y="50"/>
                  </a:cubicBezTo>
                  <a:cubicBezTo>
                    <a:pt x="2363" y="49"/>
                    <a:pt x="2363" y="49"/>
                    <a:pt x="2363" y="49"/>
                  </a:cubicBezTo>
                  <a:moveTo>
                    <a:pt x="2363" y="21"/>
                  </a:moveTo>
                  <a:cubicBezTo>
                    <a:pt x="2365" y="25"/>
                    <a:pt x="2366" y="30"/>
                    <a:pt x="2366" y="35"/>
                  </a:cubicBezTo>
                  <a:cubicBezTo>
                    <a:pt x="2366" y="40"/>
                    <a:pt x="2365" y="45"/>
                    <a:pt x="2363" y="49"/>
                  </a:cubicBezTo>
                  <a:cubicBezTo>
                    <a:pt x="2365" y="45"/>
                    <a:pt x="2366" y="40"/>
                    <a:pt x="2366" y="35"/>
                  </a:cubicBezTo>
                  <a:cubicBezTo>
                    <a:pt x="2366" y="30"/>
                    <a:pt x="2365" y="25"/>
                    <a:pt x="2363" y="21"/>
                  </a:cubicBezTo>
                  <a:moveTo>
                    <a:pt x="2362" y="21"/>
                  </a:moveTo>
                  <a:cubicBezTo>
                    <a:pt x="2362" y="21"/>
                    <a:pt x="2362" y="21"/>
                    <a:pt x="2362" y="21"/>
                  </a:cubicBezTo>
                  <a:cubicBezTo>
                    <a:pt x="2362" y="21"/>
                    <a:pt x="2362" y="21"/>
                    <a:pt x="2362" y="21"/>
                  </a:cubicBezTo>
                  <a:moveTo>
                    <a:pt x="2245" y="0"/>
                  </a:moveTo>
                  <a:cubicBezTo>
                    <a:pt x="36" y="0"/>
                    <a:pt x="36" y="0"/>
                    <a:pt x="36" y="0"/>
                  </a:cubicBezTo>
                  <a:cubicBezTo>
                    <a:pt x="16" y="0"/>
                    <a:pt x="0" y="16"/>
                    <a:pt x="0" y="35"/>
                  </a:cubicBezTo>
                  <a:cubicBezTo>
                    <a:pt x="0" y="55"/>
                    <a:pt x="16" y="71"/>
                    <a:pt x="36" y="71"/>
                  </a:cubicBezTo>
                  <a:cubicBezTo>
                    <a:pt x="2245" y="71"/>
                    <a:pt x="2245" y="71"/>
                    <a:pt x="2245" y="71"/>
                  </a:cubicBezTo>
                  <a:cubicBezTo>
                    <a:pt x="2280" y="35"/>
                    <a:pt x="2280" y="35"/>
                    <a:pt x="2280" y="35"/>
                  </a:cubicBezTo>
                  <a:cubicBezTo>
                    <a:pt x="2245" y="0"/>
                    <a:pt x="2245" y="0"/>
                    <a:pt x="2245" y="0"/>
                  </a:cubicBezTo>
                </a:path>
              </a:pathLst>
            </a:custGeom>
            <a:grpFill/>
            <a:ln w="15875">
              <a:solidFill>
                <a:schemeClr val="bg1">
                  <a:lumMod val="85000"/>
                </a:schemeClr>
              </a:solidFill>
            </a:ln>
          </p:spPr>
          <p:txBody>
            <a:bodyPr vert="horz" wrap="square" lIns="91440" tIns="45720" rIns="91440" bIns="45720" numCol="1" anchor="t" anchorCtr="0" compatLnSpc="1">
              <a:prstTxWarp prst="textNoShape">
                <a:avLst/>
              </a:prstTxWarp>
            </a:bodyPr>
            <a:lstStyle/>
            <a:p>
              <a:endParaRPr lang="ja-JP" altLang="en-US">
                <a:ea typeface="CiscoSansJPN Light"/>
              </a:endParaRPr>
            </a:p>
          </p:txBody>
        </p:sp>
        <p:sp>
          <p:nvSpPr>
            <p:cNvPr id="24" name="Freeform 6"/>
            <p:cNvSpPr/>
            <p:nvPr/>
          </p:nvSpPr>
          <p:spPr bwMode="auto">
            <a:xfrm>
              <a:off x="10666148" y="1416335"/>
              <a:ext cx="770907" cy="526002"/>
            </a:xfrm>
            <a:custGeom>
              <a:avLst/>
              <a:gdLst>
                <a:gd name="T0" fmla="*/ 38 w 169"/>
                <a:gd name="T1" fmla="*/ 0 h 116"/>
                <a:gd name="T2" fmla="*/ 13 w 169"/>
                <a:gd name="T3" fmla="*/ 10 h 116"/>
                <a:gd name="T4" fmla="*/ 13 w 169"/>
                <a:gd name="T5" fmla="*/ 60 h 116"/>
                <a:gd name="T6" fmla="*/ 59 w 169"/>
                <a:gd name="T7" fmla="*/ 106 h 116"/>
                <a:gd name="T8" fmla="*/ 144 w 169"/>
                <a:gd name="T9" fmla="*/ 106 h 116"/>
                <a:gd name="T10" fmla="*/ 144 w 169"/>
                <a:gd name="T11" fmla="*/ 106 h 116"/>
                <a:gd name="T12" fmla="*/ 148 w 169"/>
                <a:gd name="T13" fmla="*/ 106 h 116"/>
                <a:gd name="T14" fmla="*/ 156 w 169"/>
                <a:gd name="T15" fmla="*/ 108 h 116"/>
                <a:gd name="T16" fmla="*/ 156 w 169"/>
                <a:gd name="T17" fmla="*/ 108 h 116"/>
                <a:gd name="T18" fmla="*/ 156 w 169"/>
                <a:gd name="T19" fmla="*/ 108 h 116"/>
                <a:gd name="T20" fmla="*/ 157 w 169"/>
                <a:gd name="T21" fmla="*/ 108 h 116"/>
                <a:gd name="T22" fmla="*/ 157 w 169"/>
                <a:gd name="T23" fmla="*/ 108 h 116"/>
                <a:gd name="T24" fmla="*/ 169 w 169"/>
                <a:gd name="T25" fmla="*/ 116 h 116"/>
                <a:gd name="T26" fmla="*/ 63 w 169"/>
                <a:gd name="T27" fmla="*/ 10 h 116"/>
                <a:gd name="T28" fmla="*/ 38 w 169"/>
                <a:gd name="T29" fmla="*/ 0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9" h="115">
                  <a:moveTo>
                    <a:pt x="38" y="0"/>
                  </a:moveTo>
                  <a:cubicBezTo>
                    <a:pt x="29" y="0"/>
                    <a:pt x="20" y="4"/>
                    <a:pt x="13" y="10"/>
                  </a:cubicBezTo>
                  <a:cubicBezTo>
                    <a:pt x="0" y="24"/>
                    <a:pt x="0" y="47"/>
                    <a:pt x="13" y="60"/>
                  </a:cubicBezTo>
                  <a:cubicBezTo>
                    <a:pt x="59" y="106"/>
                    <a:pt x="59" y="106"/>
                    <a:pt x="59" y="106"/>
                  </a:cubicBezTo>
                  <a:cubicBezTo>
                    <a:pt x="144" y="106"/>
                    <a:pt x="144" y="106"/>
                    <a:pt x="144" y="106"/>
                  </a:cubicBezTo>
                  <a:cubicBezTo>
                    <a:pt x="144" y="106"/>
                    <a:pt x="144" y="106"/>
                    <a:pt x="144" y="106"/>
                  </a:cubicBezTo>
                  <a:cubicBezTo>
                    <a:pt x="146" y="106"/>
                    <a:pt x="147" y="106"/>
                    <a:pt x="148" y="106"/>
                  </a:cubicBezTo>
                  <a:cubicBezTo>
                    <a:pt x="151" y="106"/>
                    <a:pt x="154" y="107"/>
                    <a:pt x="156" y="108"/>
                  </a:cubicBezTo>
                  <a:cubicBezTo>
                    <a:pt x="156" y="108"/>
                    <a:pt x="156" y="108"/>
                    <a:pt x="156" y="108"/>
                  </a:cubicBezTo>
                  <a:cubicBezTo>
                    <a:pt x="156" y="108"/>
                    <a:pt x="156" y="108"/>
                    <a:pt x="156" y="108"/>
                  </a:cubicBezTo>
                  <a:cubicBezTo>
                    <a:pt x="156" y="108"/>
                    <a:pt x="156" y="108"/>
                    <a:pt x="157" y="108"/>
                  </a:cubicBezTo>
                  <a:cubicBezTo>
                    <a:pt x="157" y="108"/>
                    <a:pt x="157" y="108"/>
                    <a:pt x="157" y="108"/>
                  </a:cubicBezTo>
                  <a:cubicBezTo>
                    <a:pt x="161" y="110"/>
                    <a:pt x="166" y="113"/>
                    <a:pt x="169" y="116"/>
                  </a:cubicBezTo>
                  <a:cubicBezTo>
                    <a:pt x="63" y="10"/>
                    <a:pt x="63" y="10"/>
                    <a:pt x="63" y="10"/>
                  </a:cubicBezTo>
                  <a:cubicBezTo>
                    <a:pt x="57" y="4"/>
                    <a:pt x="48" y="0"/>
                    <a:pt x="38" y="0"/>
                  </a:cubicBezTo>
                </a:path>
              </a:pathLst>
            </a:custGeom>
            <a:grpFill/>
            <a:ln w="15875">
              <a:solidFill>
                <a:schemeClr val="bg1">
                  <a:lumMod val="85000"/>
                </a:schemeClr>
              </a:solidFill>
            </a:ln>
          </p:spPr>
          <p:txBody>
            <a:bodyPr vert="horz" wrap="square" lIns="91440" tIns="45720" rIns="91440" bIns="45720" numCol="1" anchor="t" anchorCtr="0" compatLnSpc="1">
              <a:prstTxWarp prst="textNoShape">
                <a:avLst/>
              </a:prstTxWarp>
            </a:bodyPr>
            <a:lstStyle/>
            <a:p>
              <a:endParaRPr lang="ja-JP" altLang="en-US">
                <a:ea typeface="CiscoSansJPN Light"/>
              </a:endParaRPr>
            </a:p>
          </p:txBody>
        </p:sp>
        <p:sp>
          <p:nvSpPr>
            <p:cNvPr id="25" name="Freeform 7"/>
            <p:cNvSpPr>
              <a:spLocks noEditPoints="1"/>
            </p:cNvSpPr>
            <p:nvPr/>
          </p:nvSpPr>
          <p:spPr bwMode="auto">
            <a:xfrm>
              <a:off x="10935550" y="1897135"/>
              <a:ext cx="447624" cy="160265"/>
            </a:xfrm>
            <a:custGeom>
              <a:avLst/>
              <a:gdLst>
                <a:gd name="T0" fmla="*/ 98 w 98"/>
                <a:gd name="T1" fmla="*/ 2 h 35"/>
                <a:gd name="T2" fmla="*/ 98 w 98"/>
                <a:gd name="T3" fmla="*/ 2 h 35"/>
                <a:gd name="T4" fmla="*/ 98 w 98"/>
                <a:gd name="T5" fmla="*/ 2 h 35"/>
                <a:gd name="T6" fmla="*/ 97 w 98"/>
                <a:gd name="T7" fmla="*/ 2 h 35"/>
                <a:gd name="T8" fmla="*/ 97 w 98"/>
                <a:gd name="T9" fmla="*/ 2 h 35"/>
                <a:gd name="T10" fmla="*/ 97 w 98"/>
                <a:gd name="T11" fmla="*/ 2 h 35"/>
                <a:gd name="T12" fmla="*/ 89 w 98"/>
                <a:gd name="T13" fmla="*/ 0 h 35"/>
                <a:gd name="T14" fmla="*/ 97 w 98"/>
                <a:gd name="T15" fmla="*/ 2 h 35"/>
                <a:gd name="T16" fmla="*/ 89 w 98"/>
                <a:gd name="T17" fmla="*/ 0 h 35"/>
                <a:gd name="T18" fmla="*/ 85 w 98"/>
                <a:gd name="T19" fmla="*/ 0 h 35"/>
                <a:gd name="T20" fmla="*/ 0 w 98"/>
                <a:gd name="T21" fmla="*/ 0 h 35"/>
                <a:gd name="T22" fmla="*/ 35 w 98"/>
                <a:gd name="T23" fmla="*/ 35 h 35"/>
                <a:gd name="T24" fmla="*/ 60 w 98"/>
                <a:gd name="T25" fmla="*/ 10 h 35"/>
                <a:gd name="T26" fmla="*/ 85 w 98"/>
                <a:gd name="T2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8" h="35">
                  <a:moveTo>
                    <a:pt x="98" y="2"/>
                  </a:moveTo>
                  <a:cubicBezTo>
                    <a:pt x="98" y="2"/>
                    <a:pt x="98" y="2"/>
                    <a:pt x="98" y="2"/>
                  </a:cubicBezTo>
                  <a:cubicBezTo>
                    <a:pt x="98" y="2"/>
                    <a:pt x="98" y="2"/>
                    <a:pt x="98" y="2"/>
                  </a:cubicBezTo>
                  <a:moveTo>
                    <a:pt x="97" y="2"/>
                  </a:moveTo>
                  <a:cubicBezTo>
                    <a:pt x="97" y="2"/>
                    <a:pt x="97" y="2"/>
                    <a:pt x="97" y="2"/>
                  </a:cubicBezTo>
                  <a:cubicBezTo>
                    <a:pt x="97" y="2"/>
                    <a:pt x="97" y="2"/>
                    <a:pt x="97" y="2"/>
                  </a:cubicBezTo>
                  <a:moveTo>
                    <a:pt x="89" y="0"/>
                  </a:moveTo>
                  <a:cubicBezTo>
                    <a:pt x="92" y="0"/>
                    <a:pt x="94" y="1"/>
                    <a:pt x="97" y="2"/>
                  </a:cubicBezTo>
                  <a:cubicBezTo>
                    <a:pt x="95" y="1"/>
                    <a:pt x="92" y="0"/>
                    <a:pt x="89" y="0"/>
                  </a:cubicBezTo>
                  <a:moveTo>
                    <a:pt x="85" y="0"/>
                  </a:moveTo>
                  <a:cubicBezTo>
                    <a:pt x="0" y="0"/>
                    <a:pt x="0" y="0"/>
                    <a:pt x="0" y="0"/>
                  </a:cubicBezTo>
                  <a:cubicBezTo>
                    <a:pt x="35" y="35"/>
                    <a:pt x="35" y="35"/>
                    <a:pt x="35" y="35"/>
                  </a:cubicBezTo>
                  <a:cubicBezTo>
                    <a:pt x="60" y="10"/>
                    <a:pt x="60" y="10"/>
                    <a:pt x="60" y="10"/>
                  </a:cubicBezTo>
                  <a:cubicBezTo>
                    <a:pt x="67" y="3"/>
                    <a:pt x="76" y="0"/>
                    <a:pt x="85" y="0"/>
                  </a:cubicBezTo>
                </a:path>
              </a:pathLst>
            </a:custGeom>
            <a:grpFill/>
            <a:ln w="15875">
              <a:solidFill>
                <a:schemeClr val="bg1">
                  <a:lumMod val="85000"/>
                </a:schemeClr>
              </a:solidFill>
              <a:round/>
            </a:ln>
          </p:spPr>
          <p:txBody>
            <a:bodyPr vert="horz" wrap="square" lIns="91440" tIns="45720" rIns="91440" bIns="45720" numCol="1" anchor="t" anchorCtr="0" compatLnSpc="1">
              <a:prstTxWarp prst="textNoShape">
                <a:avLst/>
              </a:prstTxWarp>
            </a:bodyPr>
            <a:lstStyle/>
            <a:p>
              <a:endParaRPr lang="ja-JP" altLang="en-US">
                <a:ea typeface="CiscoSansJPN Light"/>
              </a:endParaRPr>
            </a:p>
          </p:txBody>
        </p:sp>
        <p:sp>
          <p:nvSpPr>
            <p:cNvPr id="26" name="Freeform 8"/>
            <p:cNvSpPr/>
            <p:nvPr/>
          </p:nvSpPr>
          <p:spPr bwMode="auto">
            <a:xfrm>
              <a:off x="10666148" y="2168355"/>
              <a:ext cx="770907" cy="530110"/>
            </a:xfrm>
            <a:custGeom>
              <a:avLst/>
              <a:gdLst>
                <a:gd name="T0" fmla="*/ 169 w 169"/>
                <a:gd name="T1" fmla="*/ 0 h 117"/>
                <a:gd name="T2" fmla="*/ 169 w 169"/>
                <a:gd name="T3" fmla="*/ 0 h 117"/>
                <a:gd name="T4" fmla="*/ 169 w 169"/>
                <a:gd name="T5" fmla="*/ 0 h 117"/>
                <a:gd name="T6" fmla="*/ 169 w 169"/>
                <a:gd name="T7" fmla="*/ 1 h 117"/>
                <a:gd name="T8" fmla="*/ 169 w 169"/>
                <a:gd name="T9" fmla="*/ 1 h 117"/>
                <a:gd name="T10" fmla="*/ 169 w 169"/>
                <a:gd name="T11" fmla="*/ 1 h 117"/>
                <a:gd name="T12" fmla="*/ 169 w 169"/>
                <a:gd name="T13" fmla="*/ 1 h 117"/>
                <a:gd name="T14" fmla="*/ 169 w 169"/>
                <a:gd name="T15" fmla="*/ 1 h 117"/>
                <a:gd name="T16" fmla="*/ 158 w 169"/>
                <a:gd name="T17" fmla="*/ 8 h 117"/>
                <a:gd name="T18" fmla="*/ 158 w 169"/>
                <a:gd name="T19" fmla="*/ 8 h 117"/>
                <a:gd name="T20" fmla="*/ 157 w 169"/>
                <a:gd name="T21" fmla="*/ 8 h 117"/>
                <a:gd name="T22" fmla="*/ 157 w 169"/>
                <a:gd name="T23" fmla="*/ 8 h 117"/>
                <a:gd name="T24" fmla="*/ 157 w 169"/>
                <a:gd name="T25" fmla="*/ 8 h 117"/>
                <a:gd name="T26" fmla="*/ 147 w 169"/>
                <a:gd name="T27" fmla="*/ 11 h 117"/>
                <a:gd name="T28" fmla="*/ 147 w 169"/>
                <a:gd name="T29" fmla="*/ 11 h 117"/>
                <a:gd name="T30" fmla="*/ 147 w 169"/>
                <a:gd name="T31" fmla="*/ 11 h 117"/>
                <a:gd name="T32" fmla="*/ 146 w 169"/>
                <a:gd name="T33" fmla="*/ 11 h 117"/>
                <a:gd name="T34" fmla="*/ 146 w 169"/>
                <a:gd name="T35" fmla="*/ 11 h 117"/>
                <a:gd name="T36" fmla="*/ 144 w 169"/>
                <a:gd name="T37" fmla="*/ 11 h 117"/>
                <a:gd name="T38" fmla="*/ 144 w 169"/>
                <a:gd name="T39" fmla="*/ 11 h 117"/>
                <a:gd name="T40" fmla="*/ 59 w 169"/>
                <a:gd name="T41" fmla="*/ 11 h 117"/>
                <a:gd name="T42" fmla="*/ 13 w 169"/>
                <a:gd name="T43" fmla="*/ 56 h 117"/>
                <a:gd name="T44" fmla="*/ 13 w 169"/>
                <a:gd name="T45" fmla="*/ 106 h 117"/>
                <a:gd name="T46" fmla="*/ 38 w 169"/>
                <a:gd name="T47" fmla="*/ 117 h 117"/>
                <a:gd name="T48" fmla="*/ 63 w 169"/>
                <a:gd name="T49" fmla="*/ 106 h 117"/>
                <a:gd name="T50" fmla="*/ 169 w 169"/>
                <a:gd name="T51" fmla="*/ 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9" h="117">
                  <a:moveTo>
                    <a:pt x="169" y="0"/>
                  </a:moveTo>
                  <a:cubicBezTo>
                    <a:pt x="169" y="0"/>
                    <a:pt x="169" y="0"/>
                    <a:pt x="169" y="0"/>
                  </a:cubicBezTo>
                  <a:cubicBezTo>
                    <a:pt x="169" y="0"/>
                    <a:pt x="169" y="0"/>
                    <a:pt x="169" y="0"/>
                  </a:cubicBezTo>
                  <a:cubicBezTo>
                    <a:pt x="169" y="1"/>
                    <a:pt x="169" y="1"/>
                    <a:pt x="169" y="1"/>
                  </a:cubicBezTo>
                  <a:cubicBezTo>
                    <a:pt x="169" y="1"/>
                    <a:pt x="169" y="1"/>
                    <a:pt x="169" y="1"/>
                  </a:cubicBezTo>
                  <a:cubicBezTo>
                    <a:pt x="169" y="1"/>
                    <a:pt x="169" y="1"/>
                    <a:pt x="169" y="1"/>
                  </a:cubicBezTo>
                  <a:cubicBezTo>
                    <a:pt x="169" y="1"/>
                    <a:pt x="169" y="1"/>
                    <a:pt x="169" y="1"/>
                  </a:cubicBezTo>
                  <a:cubicBezTo>
                    <a:pt x="169" y="1"/>
                    <a:pt x="169" y="1"/>
                    <a:pt x="169" y="1"/>
                  </a:cubicBezTo>
                  <a:cubicBezTo>
                    <a:pt x="165" y="4"/>
                    <a:pt x="162" y="6"/>
                    <a:pt x="158" y="8"/>
                  </a:cubicBezTo>
                  <a:cubicBezTo>
                    <a:pt x="158" y="8"/>
                    <a:pt x="158" y="8"/>
                    <a:pt x="158" y="8"/>
                  </a:cubicBezTo>
                  <a:cubicBezTo>
                    <a:pt x="157" y="8"/>
                    <a:pt x="157" y="8"/>
                    <a:pt x="157" y="8"/>
                  </a:cubicBezTo>
                  <a:cubicBezTo>
                    <a:pt x="157" y="8"/>
                    <a:pt x="157" y="8"/>
                    <a:pt x="157" y="8"/>
                  </a:cubicBezTo>
                  <a:cubicBezTo>
                    <a:pt x="157" y="8"/>
                    <a:pt x="157" y="8"/>
                    <a:pt x="157" y="8"/>
                  </a:cubicBezTo>
                  <a:cubicBezTo>
                    <a:pt x="154" y="9"/>
                    <a:pt x="150" y="10"/>
                    <a:pt x="147" y="11"/>
                  </a:cubicBezTo>
                  <a:cubicBezTo>
                    <a:pt x="147" y="11"/>
                    <a:pt x="147" y="11"/>
                    <a:pt x="147" y="11"/>
                  </a:cubicBezTo>
                  <a:cubicBezTo>
                    <a:pt x="147" y="11"/>
                    <a:pt x="147" y="11"/>
                    <a:pt x="147" y="11"/>
                  </a:cubicBezTo>
                  <a:cubicBezTo>
                    <a:pt x="147" y="11"/>
                    <a:pt x="146" y="11"/>
                    <a:pt x="146" y="11"/>
                  </a:cubicBezTo>
                  <a:cubicBezTo>
                    <a:pt x="146" y="11"/>
                    <a:pt x="146" y="11"/>
                    <a:pt x="146" y="11"/>
                  </a:cubicBezTo>
                  <a:cubicBezTo>
                    <a:pt x="146" y="11"/>
                    <a:pt x="145" y="11"/>
                    <a:pt x="144" y="11"/>
                  </a:cubicBezTo>
                  <a:cubicBezTo>
                    <a:pt x="144" y="11"/>
                    <a:pt x="144" y="11"/>
                    <a:pt x="144" y="11"/>
                  </a:cubicBezTo>
                  <a:cubicBezTo>
                    <a:pt x="59" y="11"/>
                    <a:pt x="59" y="11"/>
                    <a:pt x="59" y="11"/>
                  </a:cubicBezTo>
                  <a:cubicBezTo>
                    <a:pt x="13" y="56"/>
                    <a:pt x="13" y="56"/>
                    <a:pt x="13" y="56"/>
                  </a:cubicBezTo>
                  <a:cubicBezTo>
                    <a:pt x="0" y="70"/>
                    <a:pt x="0" y="92"/>
                    <a:pt x="13" y="106"/>
                  </a:cubicBezTo>
                  <a:cubicBezTo>
                    <a:pt x="20" y="113"/>
                    <a:pt x="29" y="117"/>
                    <a:pt x="38" y="117"/>
                  </a:cubicBezTo>
                  <a:cubicBezTo>
                    <a:pt x="48" y="117"/>
                    <a:pt x="57" y="113"/>
                    <a:pt x="63" y="106"/>
                  </a:cubicBezTo>
                  <a:cubicBezTo>
                    <a:pt x="169" y="0"/>
                    <a:pt x="169" y="0"/>
                    <a:pt x="169" y="0"/>
                  </a:cubicBezTo>
                </a:path>
              </a:pathLst>
            </a:custGeom>
            <a:grpFill/>
            <a:ln w="15875">
              <a:solidFill>
                <a:schemeClr val="bg1">
                  <a:lumMod val="85000"/>
                </a:schemeClr>
              </a:solidFill>
            </a:ln>
          </p:spPr>
          <p:txBody>
            <a:bodyPr vert="horz" wrap="square" lIns="91440" tIns="45720" rIns="91440" bIns="45720" numCol="1" anchor="t" anchorCtr="0" compatLnSpc="1">
              <a:prstTxWarp prst="textNoShape">
                <a:avLst/>
              </a:prstTxWarp>
            </a:bodyPr>
            <a:lstStyle/>
            <a:p>
              <a:endParaRPr lang="ja-JP" altLang="en-US">
                <a:ea typeface="CiscoSansJPN Light"/>
              </a:endParaRPr>
            </a:p>
          </p:txBody>
        </p:sp>
        <p:sp>
          <p:nvSpPr>
            <p:cNvPr id="27" name="Freeform 9"/>
            <p:cNvSpPr>
              <a:spLocks noEditPoints="1"/>
            </p:cNvSpPr>
            <p:nvPr/>
          </p:nvSpPr>
          <p:spPr bwMode="auto">
            <a:xfrm>
              <a:off x="10935550" y="2057400"/>
              <a:ext cx="501506" cy="160265"/>
            </a:xfrm>
            <a:custGeom>
              <a:avLst/>
              <a:gdLst>
                <a:gd name="T0" fmla="*/ 87 w 110"/>
                <a:gd name="T1" fmla="*/ 36 h 36"/>
                <a:gd name="T2" fmla="*/ 87 w 110"/>
                <a:gd name="T3" fmla="*/ 36 h 36"/>
                <a:gd name="T4" fmla="*/ 87 w 110"/>
                <a:gd name="T5" fmla="*/ 36 h 36"/>
                <a:gd name="T6" fmla="*/ 88 w 110"/>
                <a:gd name="T7" fmla="*/ 36 h 36"/>
                <a:gd name="T8" fmla="*/ 88 w 110"/>
                <a:gd name="T9" fmla="*/ 36 h 36"/>
                <a:gd name="T10" fmla="*/ 88 w 110"/>
                <a:gd name="T11" fmla="*/ 36 h 36"/>
                <a:gd name="T12" fmla="*/ 98 w 110"/>
                <a:gd name="T13" fmla="*/ 33 h 36"/>
                <a:gd name="T14" fmla="*/ 88 w 110"/>
                <a:gd name="T15" fmla="*/ 36 h 36"/>
                <a:gd name="T16" fmla="*/ 98 w 110"/>
                <a:gd name="T17" fmla="*/ 33 h 36"/>
                <a:gd name="T18" fmla="*/ 98 w 110"/>
                <a:gd name="T19" fmla="*/ 33 h 36"/>
                <a:gd name="T20" fmla="*/ 98 w 110"/>
                <a:gd name="T21" fmla="*/ 33 h 36"/>
                <a:gd name="T22" fmla="*/ 98 w 110"/>
                <a:gd name="T23" fmla="*/ 33 h 36"/>
                <a:gd name="T24" fmla="*/ 99 w 110"/>
                <a:gd name="T25" fmla="*/ 33 h 36"/>
                <a:gd name="T26" fmla="*/ 99 w 110"/>
                <a:gd name="T27" fmla="*/ 33 h 36"/>
                <a:gd name="T28" fmla="*/ 99 w 110"/>
                <a:gd name="T29" fmla="*/ 33 h 36"/>
                <a:gd name="T30" fmla="*/ 110 w 110"/>
                <a:gd name="T31" fmla="*/ 26 h 36"/>
                <a:gd name="T32" fmla="*/ 110 w 110"/>
                <a:gd name="T33" fmla="*/ 26 h 36"/>
                <a:gd name="T34" fmla="*/ 110 w 110"/>
                <a:gd name="T35" fmla="*/ 26 h 36"/>
                <a:gd name="T36" fmla="*/ 110 w 110"/>
                <a:gd name="T37" fmla="*/ 26 h 36"/>
                <a:gd name="T38" fmla="*/ 110 w 110"/>
                <a:gd name="T39" fmla="*/ 26 h 36"/>
                <a:gd name="T40" fmla="*/ 110 w 110"/>
                <a:gd name="T41" fmla="*/ 26 h 36"/>
                <a:gd name="T42" fmla="*/ 110 w 110"/>
                <a:gd name="T43" fmla="*/ 25 h 36"/>
                <a:gd name="T44" fmla="*/ 110 w 110"/>
                <a:gd name="T45" fmla="*/ 26 h 36"/>
                <a:gd name="T46" fmla="*/ 110 w 110"/>
                <a:gd name="T47" fmla="*/ 25 h 36"/>
                <a:gd name="T48" fmla="*/ 110 w 110"/>
                <a:gd name="T49" fmla="*/ 25 h 36"/>
                <a:gd name="T50" fmla="*/ 110 w 110"/>
                <a:gd name="T51" fmla="*/ 25 h 36"/>
                <a:gd name="T52" fmla="*/ 110 w 110"/>
                <a:gd name="T53" fmla="*/ 25 h 36"/>
                <a:gd name="T54" fmla="*/ 110 w 110"/>
                <a:gd name="T55" fmla="*/ 25 h 36"/>
                <a:gd name="T56" fmla="*/ 35 w 110"/>
                <a:gd name="T57" fmla="*/ 0 h 36"/>
                <a:gd name="T58" fmla="*/ 0 w 110"/>
                <a:gd name="T59" fmla="*/ 36 h 36"/>
                <a:gd name="T60" fmla="*/ 85 w 110"/>
                <a:gd name="T61" fmla="*/ 36 h 36"/>
                <a:gd name="T62" fmla="*/ 60 w 110"/>
                <a:gd name="T63" fmla="*/ 25 h 36"/>
                <a:gd name="T64" fmla="*/ 35 w 110"/>
                <a:gd name="T65"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0" h="36">
                  <a:moveTo>
                    <a:pt x="87" y="36"/>
                  </a:moveTo>
                  <a:cubicBezTo>
                    <a:pt x="87" y="36"/>
                    <a:pt x="87" y="36"/>
                    <a:pt x="87" y="36"/>
                  </a:cubicBezTo>
                  <a:cubicBezTo>
                    <a:pt x="87" y="36"/>
                    <a:pt x="87" y="36"/>
                    <a:pt x="87" y="36"/>
                  </a:cubicBezTo>
                  <a:moveTo>
                    <a:pt x="88" y="36"/>
                  </a:moveTo>
                  <a:cubicBezTo>
                    <a:pt x="88" y="36"/>
                    <a:pt x="88" y="36"/>
                    <a:pt x="88" y="36"/>
                  </a:cubicBezTo>
                  <a:cubicBezTo>
                    <a:pt x="88" y="36"/>
                    <a:pt x="88" y="36"/>
                    <a:pt x="88" y="36"/>
                  </a:cubicBezTo>
                  <a:moveTo>
                    <a:pt x="98" y="33"/>
                  </a:moveTo>
                  <a:cubicBezTo>
                    <a:pt x="95" y="35"/>
                    <a:pt x="91" y="35"/>
                    <a:pt x="88" y="36"/>
                  </a:cubicBezTo>
                  <a:cubicBezTo>
                    <a:pt x="91" y="35"/>
                    <a:pt x="95" y="34"/>
                    <a:pt x="98" y="33"/>
                  </a:cubicBezTo>
                  <a:moveTo>
                    <a:pt x="98" y="33"/>
                  </a:moveTo>
                  <a:cubicBezTo>
                    <a:pt x="98" y="33"/>
                    <a:pt x="98" y="33"/>
                    <a:pt x="98" y="33"/>
                  </a:cubicBezTo>
                  <a:cubicBezTo>
                    <a:pt x="98" y="33"/>
                    <a:pt x="98" y="33"/>
                    <a:pt x="98" y="33"/>
                  </a:cubicBezTo>
                  <a:moveTo>
                    <a:pt x="99" y="33"/>
                  </a:moveTo>
                  <a:cubicBezTo>
                    <a:pt x="99" y="33"/>
                    <a:pt x="99" y="33"/>
                    <a:pt x="99" y="33"/>
                  </a:cubicBezTo>
                  <a:cubicBezTo>
                    <a:pt x="99" y="33"/>
                    <a:pt x="99" y="33"/>
                    <a:pt x="99" y="33"/>
                  </a:cubicBezTo>
                  <a:moveTo>
                    <a:pt x="110" y="26"/>
                  </a:moveTo>
                  <a:cubicBezTo>
                    <a:pt x="110" y="26"/>
                    <a:pt x="110" y="26"/>
                    <a:pt x="110" y="26"/>
                  </a:cubicBezTo>
                  <a:cubicBezTo>
                    <a:pt x="110" y="26"/>
                    <a:pt x="110" y="26"/>
                    <a:pt x="110" y="26"/>
                  </a:cubicBezTo>
                  <a:moveTo>
                    <a:pt x="110" y="26"/>
                  </a:moveTo>
                  <a:cubicBezTo>
                    <a:pt x="110" y="26"/>
                    <a:pt x="110" y="26"/>
                    <a:pt x="110" y="26"/>
                  </a:cubicBezTo>
                  <a:cubicBezTo>
                    <a:pt x="110" y="26"/>
                    <a:pt x="110" y="26"/>
                    <a:pt x="110" y="26"/>
                  </a:cubicBezTo>
                  <a:moveTo>
                    <a:pt x="110" y="25"/>
                  </a:moveTo>
                  <a:cubicBezTo>
                    <a:pt x="110" y="26"/>
                    <a:pt x="110" y="26"/>
                    <a:pt x="110" y="26"/>
                  </a:cubicBezTo>
                  <a:cubicBezTo>
                    <a:pt x="110" y="26"/>
                    <a:pt x="110" y="26"/>
                    <a:pt x="110" y="25"/>
                  </a:cubicBezTo>
                  <a:moveTo>
                    <a:pt x="110" y="25"/>
                  </a:moveTo>
                  <a:cubicBezTo>
                    <a:pt x="110" y="25"/>
                    <a:pt x="110" y="25"/>
                    <a:pt x="110" y="25"/>
                  </a:cubicBezTo>
                  <a:cubicBezTo>
                    <a:pt x="110" y="25"/>
                    <a:pt x="110" y="25"/>
                    <a:pt x="110" y="25"/>
                  </a:cubicBezTo>
                  <a:cubicBezTo>
                    <a:pt x="110" y="25"/>
                    <a:pt x="110" y="25"/>
                    <a:pt x="110" y="25"/>
                  </a:cubicBezTo>
                  <a:moveTo>
                    <a:pt x="35" y="0"/>
                  </a:moveTo>
                  <a:cubicBezTo>
                    <a:pt x="0" y="36"/>
                    <a:pt x="0" y="36"/>
                    <a:pt x="0" y="36"/>
                  </a:cubicBezTo>
                  <a:cubicBezTo>
                    <a:pt x="85" y="36"/>
                    <a:pt x="85" y="36"/>
                    <a:pt x="85" y="36"/>
                  </a:cubicBezTo>
                  <a:cubicBezTo>
                    <a:pt x="76" y="36"/>
                    <a:pt x="67" y="32"/>
                    <a:pt x="60" y="25"/>
                  </a:cubicBezTo>
                  <a:cubicBezTo>
                    <a:pt x="35" y="0"/>
                    <a:pt x="35" y="0"/>
                    <a:pt x="35" y="0"/>
                  </a:cubicBezTo>
                </a:path>
              </a:pathLst>
            </a:custGeom>
            <a:grpFill/>
            <a:ln w="15875">
              <a:solidFill>
                <a:schemeClr val="bg1">
                  <a:lumMod val="85000"/>
                </a:schemeClr>
              </a:solidFill>
              <a:round/>
            </a:ln>
          </p:spPr>
          <p:txBody>
            <a:bodyPr vert="horz" wrap="square" lIns="91440" tIns="45720" rIns="91440" bIns="45720" numCol="1" anchor="t" anchorCtr="0" compatLnSpc="1">
              <a:prstTxWarp prst="textNoShape">
                <a:avLst/>
              </a:prstTxWarp>
            </a:bodyPr>
            <a:lstStyle/>
            <a:p>
              <a:endParaRPr lang="ja-JP" altLang="en-US">
                <a:ea typeface="CiscoSansJPN Light"/>
              </a:endParaRPr>
            </a:p>
          </p:txBody>
        </p:sp>
        <p:sp>
          <p:nvSpPr>
            <p:cNvPr id="28" name="Freeform 10"/>
            <p:cNvSpPr>
              <a:spLocks noEditPoints="1"/>
            </p:cNvSpPr>
            <p:nvPr/>
          </p:nvSpPr>
          <p:spPr bwMode="auto">
            <a:xfrm>
              <a:off x="11321005" y="1897135"/>
              <a:ext cx="153354" cy="320533"/>
            </a:xfrm>
            <a:custGeom>
              <a:avLst/>
              <a:gdLst>
                <a:gd name="T0" fmla="*/ 0 w 33"/>
                <a:gd name="T1" fmla="*/ 71 h 71"/>
                <a:gd name="T2" fmla="*/ 0 w 33"/>
                <a:gd name="T3" fmla="*/ 71 h 71"/>
                <a:gd name="T4" fmla="*/ 3 w 33"/>
                <a:gd name="T5" fmla="*/ 71 h 71"/>
                <a:gd name="T6" fmla="*/ 3 w 33"/>
                <a:gd name="T7" fmla="*/ 71 h 71"/>
                <a:gd name="T8" fmla="*/ 3 w 33"/>
                <a:gd name="T9" fmla="*/ 71 h 71"/>
                <a:gd name="T10" fmla="*/ 13 w 33"/>
                <a:gd name="T11" fmla="*/ 68 h 71"/>
                <a:gd name="T12" fmla="*/ 13 w 33"/>
                <a:gd name="T13" fmla="*/ 68 h 71"/>
                <a:gd name="T14" fmla="*/ 13 w 33"/>
                <a:gd name="T15" fmla="*/ 68 h 71"/>
                <a:gd name="T16" fmla="*/ 25 w 33"/>
                <a:gd name="T17" fmla="*/ 61 h 71"/>
                <a:gd name="T18" fmla="*/ 25 w 33"/>
                <a:gd name="T19" fmla="*/ 61 h 71"/>
                <a:gd name="T20" fmla="*/ 25 w 33"/>
                <a:gd name="T21" fmla="*/ 61 h 71"/>
                <a:gd name="T22" fmla="*/ 25 w 33"/>
                <a:gd name="T23" fmla="*/ 61 h 71"/>
                <a:gd name="T24" fmla="*/ 25 w 33"/>
                <a:gd name="T25" fmla="*/ 61 h 71"/>
                <a:gd name="T26" fmla="*/ 25 w 33"/>
                <a:gd name="T27" fmla="*/ 60 h 71"/>
                <a:gd name="T28" fmla="*/ 26 w 33"/>
                <a:gd name="T29" fmla="*/ 60 h 71"/>
                <a:gd name="T30" fmla="*/ 26 w 33"/>
                <a:gd name="T31" fmla="*/ 60 h 71"/>
                <a:gd name="T32" fmla="*/ 26 w 33"/>
                <a:gd name="T33" fmla="*/ 60 h 71"/>
                <a:gd name="T34" fmla="*/ 26 w 33"/>
                <a:gd name="T35" fmla="*/ 60 h 71"/>
                <a:gd name="T36" fmla="*/ 26 w 33"/>
                <a:gd name="T37" fmla="*/ 60 h 71"/>
                <a:gd name="T38" fmla="*/ 26 w 33"/>
                <a:gd name="T39" fmla="*/ 60 h 71"/>
                <a:gd name="T40" fmla="*/ 33 w 33"/>
                <a:gd name="T41" fmla="*/ 50 h 71"/>
                <a:gd name="T42" fmla="*/ 33 w 33"/>
                <a:gd name="T43" fmla="*/ 50 h 71"/>
                <a:gd name="T44" fmla="*/ 33 w 33"/>
                <a:gd name="T45" fmla="*/ 49 h 71"/>
                <a:gd name="T46" fmla="*/ 32 w 33"/>
                <a:gd name="T47" fmla="*/ 21 h 71"/>
                <a:gd name="T48" fmla="*/ 32 w 33"/>
                <a:gd name="T49" fmla="*/ 21 h 71"/>
                <a:gd name="T50" fmla="*/ 32 w 33"/>
                <a:gd name="T51" fmla="*/ 21 h 71"/>
                <a:gd name="T52" fmla="*/ 25 w 33"/>
                <a:gd name="T53" fmla="*/ 10 h 71"/>
                <a:gd name="T54" fmla="*/ 12 w 33"/>
                <a:gd name="T55" fmla="*/ 2 h 71"/>
                <a:gd name="T56" fmla="*/ 12 w 33"/>
                <a:gd name="T57" fmla="*/ 2 h 71"/>
                <a:gd name="T58" fmla="*/ 12 w 33"/>
                <a:gd name="T59" fmla="*/ 2 h 71"/>
                <a:gd name="T60" fmla="*/ 0 w 33"/>
                <a:gd name="T61" fmla="*/ 0 h 71"/>
                <a:gd name="T62" fmla="*/ 0 w 33"/>
                <a:gd name="T63" fmla="*/ 0 h 71"/>
                <a:gd name="T64" fmla="*/ 0 w 33"/>
                <a:gd name="T65"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3" h="71">
                  <a:moveTo>
                    <a:pt x="2" y="71"/>
                  </a:moveTo>
                  <a:cubicBezTo>
                    <a:pt x="2" y="71"/>
                    <a:pt x="1" y="71"/>
                    <a:pt x="0" y="71"/>
                  </a:cubicBezTo>
                  <a:cubicBezTo>
                    <a:pt x="0" y="71"/>
                    <a:pt x="0" y="71"/>
                    <a:pt x="0" y="71"/>
                  </a:cubicBezTo>
                  <a:cubicBezTo>
                    <a:pt x="0" y="71"/>
                    <a:pt x="0" y="71"/>
                    <a:pt x="0" y="71"/>
                  </a:cubicBezTo>
                  <a:cubicBezTo>
                    <a:pt x="1" y="71"/>
                    <a:pt x="2" y="71"/>
                    <a:pt x="2" y="71"/>
                  </a:cubicBezTo>
                  <a:moveTo>
                    <a:pt x="3" y="71"/>
                  </a:moveTo>
                  <a:cubicBezTo>
                    <a:pt x="3" y="71"/>
                    <a:pt x="2" y="71"/>
                    <a:pt x="2" y="71"/>
                  </a:cubicBezTo>
                  <a:cubicBezTo>
                    <a:pt x="2" y="71"/>
                    <a:pt x="3" y="71"/>
                    <a:pt x="3" y="71"/>
                  </a:cubicBezTo>
                  <a:moveTo>
                    <a:pt x="3" y="71"/>
                  </a:moveTo>
                  <a:cubicBezTo>
                    <a:pt x="3" y="71"/>
                    <a:pt x="3" y="71"/>
                    <a:pt x="3" y="71"/>
                  </a:cubicBezTo>
                  <a:cubicBezTo>
                    <a:pt x="3" y="71"/>
                    <a:pt x="3" y="71"/>
                    <a:pt x="3" y="71"/>
                  </a:cubicBezTo>
                  <a:moveTo>
                    <a:pt x="13" y="68"/>
                  </a:moveTo>
                  <a:cubicBezTo>
                    <a:pt x="13" y="68"/>
                    <a:pt x="13" y="68"/>
                    <a:pt x="13" y="68"/>
                  </a:cubicBezTo>
                  <a:cubicBezTo>
                    <a:pt x="13" y="68"/>
                    <a:pt x="13" y="68"/>
                    <a:pt x="13" y="68"/>
                  </a:cubicBezTo>
                  <a:moveTo>
                    <a:pt x="14" y="68"/>
                  </a:moveTo>
                  <a:cubicBezTo>
                    <a:pt x="13" y="68"/>
                    <a:pt x="13" y="68"/>
                    <a:pt x="13" y="68"/>
                  </a:cubicBezTo>
                  <a:cubicBezTo>
                    <a:pt x="13" y="68"/>
                    <a:pt x="13" y="68"/>
                    <a:pt x="14" y="68"/>
                  </a:cubicBezTo>
                  <a:moveTo>
                    <a:pt x="25" y="61"/>
                  </a:moveTo>
                  <a:cubicBezTo>
                    <a:pt x="22" y="64"/>
                    <a:pt x="18" y="66"/>
                    <a:pt x="14" y="68"/>
                  </a:cubicBezTo>
                  <a:cubicBezTo>
                    <a:pt x="18" y="66"/>
                    <a:pt x="21" y="64"/>
                    <a:pt x="25" y="61"/>
                  </a:cubicBezTo>
                  <a:moveTo>
                    <a:pt x="25" y="61"/>
                  </a:moveTo>
                  <a:cubicBezTo>
                    <a:pt x="25" y="61"/>
                    <a:pt x="25" y="61"/>
                    <a:pt x="25" y="61"/>
                  </a:cubicBezTo>
                  <a:cubicBezTo>
                    <a:pt x="25" y="61"/>
                    <a:pt x="25" y="61"/>
                    <a:pt x="25" y="61"/>
                  </a:cubicBezTo>
                  <a:moveTo>
                    <a:pt x="25" y="61"/>
                  </a:moveTo>
                  <a:cubicBezTo>
                    <a:pt x="25" y="61"/>
                    <a:pt x="25" y="61"/>
                    <a:pt x="25" y="61"/>
                  </a:cubicBezTo>
                  <a:cubicBezTo>
                    <a:pt x="25" y="61"/>
                    <a:pt x="25" y="61"/>
                    <a:pt x="25" y="61"/>
                  </a:cubicBezTo>
                  <a:moveTo>
                    <a:pt x="25" y="60"/>
                  </a:moveTo>
                  <a:cubicBezTo>
                    <a:pt x="25" y="60"/>
                    <a:pt x="25" y="60"/>
                    <a:pt x="25" y="60"/>
                  </a:cubicBezTo>
                  <a:cubicBezTo>
                    <a:pt x="25" y="60"/>
                    <a:pt x="25" y="60"/>
                    <a:pt x="25" y="60"/>
                  </a:cubicBezTo>
                  <a:moveTo>
                    <a:pt x="26" y="60"/>
                  </a:moveTo>
                  <a:cubicBezTo>
                    <a:pt x="26" y="60"/>
                    <a:pt x="26" y="60"/>
                    <a:pt x="26" y="60"/>
                  </a:cubicBezTo>
                  <a:cubicBezTo>
                    <a:pt x="26" y="60"/>
                    <a:pt x="26" y="60"/>
                    <a:pt x="26" y="60"/>
                  </a:cubicBezTo>
                  <a:moveTo>
                    <a:pt x="26" y="60"/>
                  </a:moveTo>
                  <a:cubicBezTo>
                    <a:pt x="26" y="60"/>
                    <a:pt x="26" y="60"/>
                    <a:pt x="26" y="60"/>
                  </a:cubicBezTo>
                  <a:cubicBezTo>
                    <a:pt x="26" y="60"/>
                    <a:pt x="26" y="60"/>
                    <a:pt x="26" y="60"/>
                  </a:cubicBezTo>
                  <a:moveTo>
                    <a:pt x="26" y="60"/>
                  </a:moveTo>
                  <a:cubicBezTo>
                    <a:pt x="26" y="60"/>
                    <a:pt x="26" y="60"/>
                    <a:pt x="26" y="60"/>
                  </a:cubicBezTo>
                  <a:cubicBezTo>
                    <a:pt x="26" y="60"/>
                    <a:pt x="26" y="60"/>
                    <a:pt x="26" y="60"/>
                  </a:cubicBezTo>
                  <a:moveTo>
                    <a:pt x="33" y="50"/>
                  </a:moveTo>
                  <a:cubicBezTo>
                    <a:pt x="31" y="53"/>
                    <a:pt x="29" y="57"/>
                    <a:pt x="26" y="60"/>
                  </a:cubicBezTo>
                  <a:cubicBezTo>
                    <a:pt x="29" y="57"/>
                    <a:pt x="31" y="53"/>
                    <a:pt x="33" y="50"/>
                  </a:cubicBezTo>
                  <a:moveTo>
                    <a:pt x="33" y="50"/>
                  </a:moveTo>
                  <a:cubicBezTo>
                    <a:pt x="33" y="50"/>
                    <a:pt x="33" y="50"/>
                    <a:pt x="33" y="50"/>
                  </a:cubicBezTo>
                  <a:cubicBezTo>
                    <a:pt x="33" y="50"/>
                    <a:pt x="33" y="50"/>
                    <a:pt x="33" y="50"/>
                  </a:cubicBezTo>
                  <a:moveTo>
                    <a:pt x="33" y="49"/>
                  </a:moveTo>
                  <a:cubicBezTo>
                    <a:pt x="33" y="49"/>
                    <a:pt x="33" y="49"/>
                    <a:pt x="33" y="49"/>
                  </a:cubicBezTo>
                  <a:cubicBezTo>
                    <a:pt x="33" y="49"/>
                    <a:pt x="33" y="49"/>
                    <a:pt x="33" y="49"/>
                  </a:cubicBezTo>
                  <a:moveTo>
                    <a:pt x="32" y="21"/>
                  </a:moveTo>
                  <a:cubicBezTo>
                    <a:pt x="33" y="21"/>
                    <a:pt x="33" y="21"/>
                    <a:pt x="33" y="21"/>
                  </a:cubicBezTo>
                  <a:cubicBezTo>
                    <a:pt x="33" y="21"/>
                    <a:pt x="33" y="21"/>
                    <a:pt x="32" y="21"/>
                  </a:cubicBezTo>
                  <a:moveTo>
                    <a:pt x="13" y="2"/>
                  </a:moveTo>
                  <a:cubicBezTo>
                    <a:pt x="21" y="5"/>
                    <a:pt x="29" y="12"/>
                    <a:pt x="32" y="21"/>
                  </a:cubicBezTo>
                  <a:cubicBezTo>
                    <a:pt x="31" y="17"/>
                    <a:pt x="28" y="13"/>
                    <a:pt x="25" y="10"/>
                  </a:cubicBezTo>
                  <a:cubicBezTo>
                    <a:pt x="25" y="10"/>
                    <a:pt x="25" y="10"/>
                    <a:pt x="25" y="10"/>
                  </a:cubicBezTo>
                  <a:cubicBezTo>
                    <a:pt x="22" y="7"/>
                    <a:pt x="17" y="4"/>
                    <a:pt x="13" y="2"/>
                  </a:cubicBezTo>
                  <a:moveTo>
                    <a:pt x="12" y="2"/>
                  </a:moveTo>
                  <a:cubicBezTo>
                    <a:pt x="12" y="2"/>
                    <a:pt x="12" y="2"/>
                    <a:pt x="13" y="2"/>
                  </a:cubicBezTo>
                  <a:cubicBezTo>
                    <a:pt x="12" y="2"/>
                    <a:pt x="12" y="2"/>
                    <a:pt x="12" y="2"/>
                  </a:cubicBezTo>
                  <a:moveTo>
                    <a:pt x="12" y="2"/>
                  </a:moveTo>
                  <a:cubicBezTo>
                    <a:pt x="12" y="2"/>
                    <a:pt x="12" y="2"/>
                    <a:pt x="12" y="2"/>
                  </a:cubicBezTo>
                  <a:cubicBezTo>
                    <a:pt x="12" y="2"/>
                    <a:pt x="12" y="2"/>
                    <a:pt x="12" y="2"/>
                  </a:cubicBezTo>
                  <a:moveTo>
                    <a:pt x="0" y="0"/>
                  </a:moveTo>
                  <a:cubicBezTo>
                    <a:pt x="0" y="0"/>
                    <a:pt x="0" y="0"/>
                    <a:pt x="0" y="0"/>
                  </a:cubicBezTo>
                  <a:cubicBezTo>
                    <a:pt x="0" y="0"/>
                    <a:pt x="0" y="0"/>
                    <a:pt x="0" y="0"/>
                  </a:cubicBezTo>
                  <a:cubicBezTo>
                    <a:pt x="2" y="0"/>
                    <a:pt x="3" y="0"/>
                    <a:pt x="4" y="0"/>
                  </a:cubicBezTo>
                  <a:cubicBezTo>
                    <a:pt x="3" y="0"/>
                    <a:pt x="2" y="0"/>
                    <a:pt x="0" y="0"/>
                  </a:cubicBezTo>
                </a:path>
              </a:pathLst>
            </a:custGeom>
            <a:grpFill/>
            <a:ln w="15875">
              <a:solidFill>
                <a:schemeClr val="bg1">
                  <a:lumMod val="85000"/>
                </a:schemeClr>
              </a:solidFill>
            </a:ln>
          </p:spPr>
          <p:txBody>
            <a:bodyPr vert="horz" wrap="square" lIns="91440" tIns="45720" rIns="91440" bIns="45720" numCol="1" anchor="t" anchorCtr="0" compatLnSpc="1">
              <a:prstTxWarp prst="textNoShape">
                <a:avLst/>
              </a:prstTxWarp>
            </a:bodyPr>
            <a:lstStyle/>
            <a:p>
              <a:endParaRPr lang="ja-JP" altLang="en-US">
                <a:ea typeface="CiscoSansJPN Light"/>
              </a:endParaRPr>
            </a:p>
          </p:txBody>
        </p:sp>
        <p:sp>
          <p:nvSpPr>
            <p:cNvPr id="29" name="Freeform 11"/>
            <p:cNvSpPr/>
            <p:nvPr/>
          </p:nvSpPr>
          <p:spPr bwMode="auto">
            <a:xfrm>
              <a:off x="11112456" y="1897135"/>
              <a:ext cx="393744" cy="320533"/>
            </a:xfrm>
            <a:custGeom>
              <a:avLst/>
              <a:gdLst>
                <a:gd name="T0" fmla="*/ 50 w 86"/>
                <a:gd name="T1" fmla="*/ 0 h 71"/>
                <a:gd name="T2" fmla="*/ 50 w 86"/>
                <a:gd name="T3" fmla="*/ 0 h 71"/>
                <a:gd name="T4" fmla="*/ 25 w 86"/>
                <a:gd name="T5" fmla="*/ 10 h 71"/>
                <a:gd name="T6" fmla="*/ 0 w 86"/>
                <a:gd name="T7" fmla="*/ 35 h 71"/>
                <a:gd name="T8" fmla="*/ 25 w 86"/>
                <a:gd name="T9" fmla="*/ 60 h 71"/>
                <a:gd name="T10" fmla="*/ 50 w 86"/>
                <a:gd name="T11" fmla="*/ 71 h 71"/>
                <a:gd name="T12" fmla="*/ 50 w 86"/>
                <a:gd name="T13" fmla="*/ 71 h 71"/>
                <a:gd name="T14" fmla="*/ 52 w 86"/>
                <a:gd name="T15" fmla="*/ 71 h 71"/>
                <a:gd name="T16" fmla="*/ 52 w 86"/>
                <a:gd name="T17" fmla="*/ 71 h 71"/>
                <a:gd name="T18" fmla="*/ 53 w 86"/>
                <a:gd name="T19" fmla="*/ 71 h 71"/>
                <a:gd name="T20" fmla="*/ 53 w 86"/>
                <a:gd name="T21" fmla="*/ 71 h 71"/>
                <a:gd name="T22" fmla="*/ 53 w 86"/>
                <a:gd name="T23" fmla="*/ 71 h 71"/>
                <a:gd name="T24" fmla="*/ 63 w 86"/>
                <a:gd name="T25" fmla="*/ 68 h 71"/>
                <a:gd name="T26" fmla="*/ 63 w 86"/>
                <a:gd name="T27" fmla="*/ 68 h 71"/>
                <a:gd name="T28" fmla="*/ 63 w 86"/>
                <a:gd name="T29" fmla="*/ 68 h 71"/>
                <a:gd name="T30" fmla="*/ 64 w 86"/>
                <a:gd name="T31" fmla="*/ 68 h 71"/>
                <a:gd name="T32" fmla="*/ 64 w 86"/>
                <a:gd name="T33" fmla="*/ 68 h 71"/>
                <a:gd name="T34" fmla="*/ 75 w 86"/>
                <a:gd name="T35" fmla="*/ 61 h 71"/>
                <a:gd name="T36" fmla="*/ 75 w 86"/>
                <a:gd name="T37" fmla="*/ 61 h 71"/>
                <a:gd name="T38" fmla="*/ 75 w 86"/>
                <a:gd name="T39" fmla="*/ 61 h 71"/>
                <a:gd name="T40" fmla="*/ 75 w 86"/>
                <a:gd name="T41" fmla="*/ 61 h 71"/>
                <a:gd name="T42" fmla="*/ 75 w 86"/>
                <a:gd name="T43" fmla="*/ 61 h 71"/>
                <a:gd name="T44" fmla="*/ 75 w 86"/>
                <a:gd name="T45" fmla="*/ 60 h 71"/>
                <a:gd name="T46" fmla="*/ 75 w 86"/>
                <a:gd name="T47" fmla="*/ 60 h 71"/>
                <a:gd name="T48" fmla="*/ 75 w 86"/>
                <a:gd name="T49" fmla="*/ 60 h 71"/>
                <a:gd name="T50" fmla="*/ 75 w 86"/>
                <a:gd name="T51" fmla="*/ 60 h 71"/>
                <a:gd name="T52" fmla="*/ 76 w 86"/>
                <a:gd name="T53" fmla="*/ 60 h 71"/>
                <a:gd name="T54" fmla="*/ 76 w 86"/>
                <a:gd name="T55" fmla="*/ 60 h 71"/>
                <a:gd name="T56" fmla="*/ 76 w 86"/>
                <a:gd name="T57" fmla="*/ 60 h 71"/>
                <a:gd name="T58" fmla="*/ 76 w 86"/>
                <a:gd name="T59" fmla="*/ 60 h 71"/>
                <a:gd name="T60" fmla="*/ 76 w 86"/>
                <a:gd name="T61" fmla="*/ 60 h 71"/>
                <a:gd name="T62" fmla="*/ 76 w 86"/>
                <a:gd name="T63" fmla="*/ 60 h 71"/>
                <a:gd name="T64" fmla="*/ 76 w 86"/>
                <a:gd name="T65" fmla="*/ 60 h 71"/>
                <a:gd name="T66" fmla="*/ 83 w 86"/>
                <a:gd name="T67" fmla="*/ 50 h 71"/>
                <a:gd name="T68" fmla="*/ 83 w 86"/>
                <a:gd name="T69" fmla="*/ 50 h 71"/>
                <a:gd name="T70" fmla="*/ 83 w 86"/>
                <a:gd name="T71" fmla="*/ 50 h 71"/>
                <a:gd name="T72" fmla="*/ 83 w 86"/>
                <a:gd name="T73" fmla="*/ 49 h 71"/>
                <a:gd name="T74" fmla="*/ 83 w 86"/>
                <a:gd name="T75" fmla="*/ 49 h 71"/>
                <a:gd name="T76" fmla="*/ 86 w 86"/>
                <a:gd name="T77" fmla="*/ 35 h 71"/>
                <a:gd name="T78" fmla="*/ 83 w 86"/>
                <a:gd name="T79" fmla="*/ 21 h 71"/>
                <a:gd name="T80" fmla="*/ 82 w 86"/>
                <a:gd name="T81" fmla="*/ 21 h 71"/>
                <a:gd name="T82" fmla="*/ 82 w 86"/>
                <a:gd name="T83" fmla="*/ 21 h 71"/>
                <a:gd name="T84" fmla="*/ 63 w 86"/>
                <a:gd name="T85" fmla="*/ 2 h 71"/>
                <a:gd name="T86" fmla="*/ 63 w 86"/>
                <a:gd name="T87" fmla="*/ 2 h 71"/>
                <a:gd name="T88" fmla="*/ 62 w 86"/>
                <a:gd name="T89" fmla="*/ 2 h 71"/>
                <a:gd name="T90" fmla="*/ 62 w 86"/>
                <a:gd name="T91" fmla="*/ 2 h 71"/>
                <a:gd name="T92" fmla="*/ 62 w 86"/>
                <a:gd name="T93" fmla="*/ 2 h 71"/>
                <a:gd name="T94" fmla="*/ 54 w 86"/>
                <a:gd name="T95" fmla="*/ 0 h 71"/>
                <a:gd name="T96" fmla="*/ 50 w 86"/>
                <a:gd name="T97"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6" h="71">
                  <a:moveTo>
                    <a:pt x="50" y="0"/>
                  </a:moveTo>
                  <a:cubicBezTo>
                    <a:pt x="50" y="0"/>
                    <a:pt x="50" y="0"/>
                    <a:pt x="50" y="0"/>
                  </a:cubicBezTo>
                  <a:cubicBezTo>
                    <a:pt x="41" y="0"/>
                    <a:pt x="32" y="3"/>
                    <a:pt x="25" y="10"/>
                  </a:cubicBezTo>
                  <a:cubicBezTo>
                    <a:pt x="0" y="35"/>
                    <a:pt x="0" y="35"/>
                    <a:pt x="0" y="35"/>
                  </a:cubicBezTo>
                  <a:cubicBezTo>
                    <a:pt x="25" y="60"/>
                    <a:pt x="25" y="60"/>
                    <a:pt x="25" y="60"/>
                  </a:cubicBezTo>
                  <a:cubicBezTo>
                    <a:pt x="32" y="67"/>
                    <a:pt x="41" y="71"/>
                    <a:pt x="50" y="71"/>
                  </a:cubicBezTo>
                  <a:cubicBezTo>
                    <a:pt x="50" y="71"/>
                    <a:pt x="50" y="71"/>
                    <a:pt x="50" y="71"/>
                  </a:cubicBezTo>
                  <a:cubicBezTo>
                    <a:pt x="51" y="71"/>
                    <a:pt x="52" y="71"/>
                    <a:pt x="52" y="71"/>
                  </a:cubicBezTo>
                  <a:cubicBezTo>
                    <a:pt x="52" y="71"/>
                    <a:pt x="52" y="71"/>
                    <a:pt x="52" y="71"/>
                  </a:cubicBezTo>
                  <a:cubicBezTo>
                    <a:pt x="52" y="71"/>
                    <a:pt x="53" y="71"/>
                    <a:pt x="53" y="71"/>
                  </a:cubicBezTo>
                  <a:cubicBezTo>
                    <a:pt x="53" y="71"/>
                    <a:pt x="53" y="71"/>
                    <a:pt x="53" y="71"/>
                  </a:cubicBezTo>
                  <a:cubicBezTo>
                    <a:pt x="53" y="71"/>
                    <a:pt x="53" y="71"/>
                    <a:pt x="53" y="71"/>
                  </a:cubicBezTo>
                  <a:cubicBezTo>
                    <a:pt x="56" y="70"/>
                    <a:pt x="60" y="70"/>
                    <a:pt x="63" y="68"/>
                  </a:cubicBezTo>
                  <a:cubicBezTo>
                    <a:pt x="63" y="68"/>
                    <a:pt x="63" y="68"/>
                    <a:pt x="63" y="68"/>
                  </a:cubicBezTo>
                  <a:cubicBezTo>
                    <a:pt x="63" y="68"/>
                    <a:pt x="63" y="68"/>
                    <a:pt x="63" y="68"/>
                  </a:cubicBezTo>
                  <a:cubicBezTo>
                    <a:pt x="63" y="68"/>
                    <a:pt x="63" y="68"/>
                    <a:pt x="64" y="68"/>
                  </a:cubicBezTo>
                  <a:cubicBezTo>
                    <a:pt x="64" y="68"/>
                    <a:pt x="64" y="68"/>
                    <a:pt x="64" y="68"/>
                  </a:cubicBezTo>
                  <a:cubicBezTo>
                    <a:pt x="68" y="66"/>
                    <a:pt x="72" y="64"/>
                    <a:pt x="75" y="61"/>
                  </a:cubicBezTo>
                  <a:cubicBezTo>
                    <a:pt x="75" y="61"/>
                    <a:pt x="75" y="61"/>
                    <a:pt x="75" y="61"/>
                  </a:cubicBezTo>
                  <a:cubicBezTo>
                    <a:pt x="75" y="61"/>
                    <a:pt x="75" y="61"/>
                    <a:pt x="75" y="61"/>
                  </a:cubicBezTo>
                  <a:cubicBezTo>
                    <a:pt x="75" y="61"/>
                    <a:pt x="75" y="61"/>
                    <a:pt x="75" y="61"/>
                  </a:cubicBezTo>
                  <a:cubicBezTo>
                    <a:pt x="75" y="61"/>
                    <a:pt x="75" y="61"/>
                    <a:pt x="75" y="61"/>
                  </a:cubicBezTo>
                  <a:cubicBezTo>
                    <a:pt x="75" y="61"/>
                    <a:pt x="75" y="61"/>
                    <a:pt x="75" y="60"/>
                  </a:cubicBezTo>
                  <a:cubicBezTo>
                    <a:pt x="75" y="60"/>
                    <a:pt x="75" y="60"/>
                    <a:pt x="75" y="60"/>
                  </a:cubicBezTo>
                  <a:cubicBezTo>
                    <a:pt x="75" y="60"/>
                    <a:pt x="75" y="60"/>
                    <a:pt x="75" y="60"/>
                  </a:cubicBezTo>
                  <a:cubicBezTo>
                    <a:pt x="75" y="60"/>
                    <a:pt x="75" y="60"/>
                    <a:pt x="75" y="60"/>
                  </a:cubicBezTo>
                  <a:cubicBezTo>
                    <a:pt x="75" y="60"/>
                    <a:pt x="75" y="60"/>
                    <a:pt x="76" y="60"/>
                  </a:cubicBezTo>
                  <a:cubicBezTo>
                    <a:pt x="76" y="60"/>
                    <a:pt x="76" y="60"/>
                    <a:pt x="76" y="60"/>
                  </a:cubicBezTo>
                  <a:cubicBezTo>
                    <a:pt x="76" y="60"/>
                    <a:pt x="76" y="60"/>
                    <a:pt x="76" y="60"/>
                  </a:cubicBezTo>
                  <a:cubicBezTo>
                    <a:pt x="76" y="60"/>
                    <a:pt x="76" y="60"/>
                    <a:pt x="76" y="60"/>
                  </a:cubicBezTo>
                  <a:cubicBezTo>
                    <a:pt x="76" y="60"/>
                    <a:pt x="76" y="60"/>
                    <a:pt x="76" y="60"/>
                  </a:cubicBezTo>
                  <a:cubicBezTo>
                    <a:pt x="76" y="60"/>
                    <a:pt x="76" y="60"/>
                    <a:pt x="76" y="60"/>
                  </a:cubicBezTo>
                  <a:cubicBezTo>
                    <a:pt x="76" y="60"/>
                    <a:pt x="76" y="60"/>
                    <a:pt x="76" y="60"/>
                  </a:cubicBezTo>
                  <a:cubicBezTo>
                    <a:pt x="79" y="57"/>
                    <a:pt x="81" y="53"/>
                    <a:pt x="83" y="50"/>
                  </a:cubicBezTo>
                  <a:cubicBezTo>
                    <a:pt x="83" y="50"/>
                    <a:pt x="83" y="50"/>
                    <a:pt x="83" y="50"/>
                  </a:cubicBezTo>
                  <a:cubicBezTo>
                    <a:pt x="83" y="50"/>
                    <a:pt x="83" y="50"/>
                    <a:pt x="83" y="50"/>
                  </a:cubicBezTo>
                  <a:cubicBezTo>
                    <a:pt x="83" y="49"/>
                    <a:pt x="83" y="49"/>
                    <a:pt x="83" y="49"/>
                  </a:cubicBezTo>
                  <a:cubicBezTo>
                    <a:pt x="83" y="49"/>
                    <a:pt x="83" y="49"/>
                    <a:pt x="83" y="49"/>
                  </a:cubicBezTo>
                  <a:cubicBezTo>
                    <a:pt x="85" y="45"/>
                    <a:pt x="86" y="40"/>
                    <a:pt x="86" y="35"/>
                  </a:cubicBezTo>
                  <a:cubicBezTo>
                    <a:pt x="86" y="30"/>
                    <a:pt x="85" y="25"/>
                    <a:pt x="83" y="21"/>
                  </a:cubicBezTo>
                  <a:cubicBezTo>
                    <a:pt x="83" y="21"/>
                    <a:pt x="83" y="21"/>
                    <a:pt x="82" y="21"/>
                  </a:cubicBezTo>
                  <a:cubicBezTo>
                    <a:pt x="82" y="21"/>
                    <a:pt x="82" y="21"/>
                    <a:pt x="82" y="21"/>
                  </a:cubicBezTo>
                  <a:cubicBezTo>
                    <a:pt x="79" y="12"/>
                    <a:pt x="71" y="5"/>
                    <a:pt x="63" y="2"/>
                  </a:cubicBezTo>
                  <a:cubicBezTo>
                    <a:pt x="63" y="2"/>
                    <a:pt x="63" y="2"/>
                    <a:pt x="63" y="2"/>
                  </a:cubicBezTo>
                  <a:cubicBezTo>
                    <a:pt x="62" y="2"/>
                    <a:pt x="62" y="2"/>
                    <a:pt x="62" y="2"/>
                  </a:cubicBezTo>
                  <a:cubicBezTo>
                    <a:pt x="62" y="2"/>
                    <a:pt x="62" y="2"/>
                    <a:pt x="62" y="2"/>
                  </a:cubicBezTo>
                  <a:cubicBezTo>
                    <a:pt x="62" y="2"/>
                    <a:pt x="62" y="2"/>
                    <a:pt x="62" y="2"/>
                  </a:cubicBezTo>
                  <a:cubicBezTo>
                    <a:pt x="59" y="1"/>
                    <a:pt x="57" y="0"/>
                    <a:pt x="54" y="0"/>
                  </a:cubicBezTo>
                  <a:cubicBezTo>
                    <a:pt x="53" y="0"/>
                    <a:pt x="52" y="0"/>
                    <a:pt x="50" y="0"/>
                  </a:cubicBezTo>
                </a:path>
              </a:pathLst>
            </a:custGeom>
            <a:grpFill/>
            <a:ln w="15875">
              <a:solidFill>
                <a:schemeClr val="bg1">
                  <a:lumMod val="85000"/>
                </a:schemeClr>
              </a:solidFill>
            </a:ln>
          </p:spPr>
          <p:txBody>
            <a:bodyPr vert="horz" wrap="square" lIns="91440" tIns="45720" rIns="91440" bIns="45720" numCol="1" anchor="t" anchorCtr="0" compatLnSpc="1">
              <a:prstTxWarp prst="textNoShape">
                <a:avLst/>
              </a:prstTxWarp>
            </a:bodyPr>
            <a:lstStyle/>
            <a:p>
              <a:endParaRPr lang="ja-JP" altLang="en-US">
                <a:ea typeface="CiscoSansJPN Light"/>
              </a:endParaRPr>
            </a:p>
          </p:txBody>
        </p:sp>
      </p:grpSp>
      <p:sp>
        <p:nvSpPr>
          <p:cNvPr id="3" name="Oval 2"/>
          <p:cNvSpPr/>
          <p:nvPr/>
        </p:nvSpPr>
        <p:spPr>
          <a:xfrm>
            <a:off x="1210733" y="1559190"/>
            <a:ext cx="996421" cy="99642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ea typeface="CiscoSansJPN Light"/>
            </a:endParaRPr>
          </a:p>
        </p:txBody>
      </p:sp>
      <p:sp>
        <p:nvSpPr>
          <p:cNvPr id="30" name="Oval 29"/>
          <p:cNvSpPr/>
          <p:nvPr/>
        </p:nvSpPr>
        <p:spPr>
          <a:xfrm>
            <a:off x="2792624" y="1559190"/>
            <a:ext cx="996421" cy="996421"/>
          </a:xfrm>
          <a:prstGeom prst="ellipse">
            <a:avLst/>
          </a:prstGeom>
          <a:solidFill>
            <a:schemeClr val="bg1"/>
          </a:solid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ea typeface="CiscoSansJPN Light"/>
            </a:endParaRPr>
          </a:p>
        </p:txBody>
      </p:sp>
      <p:sp>
        <p:nvSpPr>
          <p:cNvPr id="31" name="Oval 30"/>
          <p:cNvSpPr/>
          <p:nvPr/>
        </p:nvSpPr>
        <p:spPr>
          <a:xfrm>
            <a:off x="4374515" y="1559190"/>
            <a:ext cx="996421" cy="996421"/>
          </a:xfrm>
          <a:prstGeom prst="ellipse">
            <a:avLst/>
          </a:prstGeom>
          <a:solidFill>
            <a:schemeClr val="bg1"/>
          </a:solid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ea typeface="CiscoSansJPN Light"/>
            </a:endParaRPr>
          </a:p>
        </p:txBody>
      </p:sp>
      <p:sp>
        <p:nvSpPr>
          <p:cNvPr id="32" name="Oval 31"/>
          <p:cNvSpPr/>
          <p:nvPr/>
        </p:nvSpPr>
        <p:spPr>
          <a:xfrm>
            <a:off x="5956406" y="1559190"/>
            <a:ext cx="996421" cy="996421"/>
          </a:xfrm>
          <a:prstGeom prst="ellipse">
            <a:avLst/>
          </a:prstGeom>
          <a:solidFill>
            <a:schemeClr val="bg1"/>
          </a:solid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ea typeface="CiscoSansJPN Light"/>
            </a:endParaRPr>
          </a:p>
        </p:txBody>
      </p:sp>
      <p:sp>
        <p:nvSpPr>
          <p:cNvPr id="33" name="Oval 32"/>
          <p:cNvSpPr/>
          <p:nvPr/>
        </p:nvSpPr>
        <p:spPr>
          <a:xfrm>
            <a:off x="7538297" y="1559190"/>
            <a:ext cx="996421" cy="996421"/>
          </a:xfrm>
          <a:prstGeom prst="ellipse">
            <a:avLst/>
          </a:prstGeom>
          <a:solidFill>
            <a:schemeClr val="bg1"/>
          </a:solid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ea typeface="CiscoSansJPN Light"/>
            </a:endParaRPr>
          </a:p>
        </p:txBody>
      </p:sp>
      <p:sp>
        <p:nvSpPr>
          <p:cNvPr id="34" name="Oval 33"/>
          <p:cNvSpPr/>
          <p:nvPr/>
        </p:nvSpPr>
        <p:spPr>
          <a:xfrm>
            <a:off x="9120188" y="1559190"/>
            <a:ext cx="996421" cy="996421"/>
          </a:xfrm>
          <a:prstGeom prst="ellipse">
            <a:avLst/>
          </a:prstGeom>
          <a:solidFill>
            <a:schemeClr val="bg1"/>
          </a:solid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ea typeface="CiscoSansJPN Light"/>
            </a:endParaRPr>
          </a:p>
        </p:txBody>
      </p:sp>
      <p:sp>
        <p:nvSpPr>
          <p:cNvPr id="5" name="TextBox 4"/>
          <p:cNvSpPr txBox="1"/>
          <p:nvPr/>
        </p:nvSpPr>
        <p:spPr>
          <a:xfrm>
            <a:off x="2785942" y="1770220"/>
            <a:ext cx="1008541" cy="518678"/>
          </a:xfrm>
          <a:prstGeom prst="rect">
            <a:avLst/>
          </a:prstGeom>
          <a:noFill/>
        </p:spPr>
        <p:txBody>
          <a:bodyPr wrap="square" rtlCol="0" anchor="ctr">
            <a:spAutoFit/>
          </a:bodyPr>
          <a:lstStyle/>
          <a:p>
            <a:pPr algn="ctr"/>
            <a:r>
              <a:rPr lang="en-US" altLang="ja-JP" sz="2800" smtClean="0">
                <a:solidFill>
                  <a:schemeClr val="accent3"/>
                </a:solidFill>
                <a:ea typeface="CiscoSansJPN Light"/>
              </a:rPr>
              <a:t>02</a:t>
            </a:r>
            <a:endParaRPr lang="en-US" altLang="ja-JP" sz="2800">
              <a:solidFill>
                <a:schemeClr val="accent3"/>
              </a:solidFill>
              <a:ea typeface="CiscoSansJPN Light"/>
            </a:endParaRPr>
          </a:p>
        </p:txBody>
      </p:sp>
      <p:sp>
        <p:nvSpPr>
          <p:cNvPr id="35" name="TextBox 34"/>
          <p:cNvSpPr txBox="1"/>
          <p:nvPr/>
        </p:nvSpPr>
        <p:spPr>
          <a:xfrm>
            <a:off x="1201765" y="1798061"/>
            <a:ext cx="1008541" cy="518678"/>
          </a:xfrm>
          <a:prstGeom prst="rect">
            <a:avLst/>
          </a:prstGeom>
          <a:noFill/>
        </p:spPr>
        <p:txBody>
          <a:bodyPr wrap="square" rtlCol="0" anchor="ctr">
            <a:spAutoFit/>
          </a:bodyPr>
          <a:lstStyle/>
          <a:p>
            <a:pPr algn="ctr"/>
            <a:r>
              <a:rPr lang="en-US" altLang="ja-JP" sz="2800" b="1" smtClean="0">
                <a:solidFill>
                  <a:schemeClr val="bg1"/>
                </a:solidFill>
                <a:ea typeface="CiscoSansJPN Bold"/>
              </a:rPr>
              <a:t>01</a:t>
            </a:r>
            <a:endParaRPr lang="en-US" altLang="ja-JP" sz="2800" b="1">
              <a:solidFill>
                <a:schemeClr val="bg1"/>
              </a:solidFill>
              <a:ea typeface="CiscoSansJPN Bold"/>
            </a:endParaRPr>
          </a:p>
        </p:txBody>
      </p:sp>
      <p:sp>
        <p:nvSpPr>
          <p:cNvPr id="36" name="TextBox 35"/>
          <p:cNvSpPr txBox="1"/>
          <p:nvPr/>
        </p:nvSpPr>
        <p:spPr>
          <a:xfrm>
            <a:off x="4366480" y="1801236"/>
            <a:ext cx="1008541" cy="518678"/>
          </a:xfrm>
          <a:prstGeom prst="rect">
            <a:avLst/>
          </a:prstGeom>
          <a:noFill/>
        </p:spPr>
        <p:txBody>
          <a:bodyPr wrap="square" rtlCol="0" anchor="ctr">
            <a:spAutoFit/>
          </a:bodyPr>
          <a:lstStyle/>
          <a:p>
            <a:pPr algn="ctr"/>
            <a:r>
              <a:rPr lang="en-US" altLang="ja-JP" sz="2800" smtClean="0">
                <a:solidFill>
                  <a:schemeClr val="accent3"/>
                </a:solidFill>
                <a:ea typeface="CiscoSansJPN Light"/>
              </a:rPr>
              <a:t>03</a:t>
            </a:r>
            <a:endParaRPr lang="en-US" altLang="ja-JP" sz="2800">
              <a:solidFill>
                <a:schemeClr val="accent3"/>
              </a:solidFill>
              <a:ea typeface="CiscoSansJPN Light"/>
            </a:endParaRPr>
          </a:p>
        </p:txBody>
      </p:sp>
      <p:sp>
        <p:nvSpPr>
          <p:cNvPr id="37" name="TextBox 36"/>
          <p:cNvSpPr txBox="1"/>
          <p:nvPr/>
        </p:nvSpPr>
        <p:spPr>
          <a:xfrm>
            <a:off x="5951565" y="1798061"/>
            <a:ext cx="1008541" cy="518678"/>
          </a:xfrm>
          <a:prstGeom prst="rect">
            <a:avLst/>
          </a:prstGeom>
          <a:noFill/>
        </p:spPr>
        <p:txBody>
          <a:bodyPr wrap="square" rtlCol="0" anchor="ctr">
            <a:spAutoFit/>
          </a:bodyPr>
          <a:lstStyle/>
          <a:p>
            <a:pPr algn="ctr"/>
            <a:r>
              <a:rPr lang="en-US" altLang="ja-JP" sz="2800" smtClean="0">
                <a:solidFill>
                  <a:schemeClr val="accent3"/>
                </a:solidFill>
                <a:ea typeface="CiscoSansJPN Light"/>
              </a:rPr>
              <a:t>04</a:t>
            </a:r>
            <a:endParaRPr lang="en-US" altLang="ja-JP" sz="2800">
              <a:solidFill>
                <a:schemeClr val="accent3"/>
              </a:solidFill>
              <a:ea typeface="CiscoSansJPN Light"/>
            </a:endParaRPr>
          </a:p>
        </p:txBody>
      </p:sp>
      <p:sp>
        <p:nvSpPr>
          <p:cNvPr id="38" name="TextBox 37"/>
          <p:cNvSpPr txBox="1"/>
          <p:nvPr/>
        </p:nvSpPr>
        <p:spPr>
          <a:xfrm>
            <a:off x="7535109" y="1798061"/>
            <a:ext cx="1008541" cy="518678"/>
          </a:xfrm>
          <a:prstGeom prst="rect">
            <a:avLst/>
          </a:prstGeom>
          <a:noFill/>
        </p:spPr>
        <p:txBody>
          <a:bodyPr wrap="square" rtlCol="0" anchor="ctr">
            <a:spAutoFit/>
          </a:bodyPr>
          <a:lstStyle/>
          <a:p>
            <a:pPr algn="ctr"/>
            <a:r>
              <a:rPr lang="en-US" altLang="ja-JP" sz="2800" smtClean="0">
                <a:solidFill>
                  <a:schemeClr val="accent3"/>
                </a:solidFill>
                <a:ea typeface="CiscoSansJPN Light"/>
              </a:rPr>
              <a:t>05</a:t>
            </a:r>
            <a:endParaRPr lang="en-US" altLang="ja-JP" sz="2800">
              <a:solidFill>
                <a:schemeClr val="accent3"/>
              </a:solidFill>
              <a:ea typeface="CiscoSansJPN Light"/>
            </a:endParaRPr>
          </a:p>
        </p:txBody>
      </p:sp>
      <p:sp>
        <p:nvSpPr>
          <p:cNvPr id="39" name="TextBox 38"/>
          <p:cNvSpPr txBox="1"/>
          <p:nvPr/>
        </p:nvSpPr>
        <p:spPr>
          <a:xfrm>
            <a:off x="9127241" y="1798061"/>
            <a:ext cx="1008541" cy="518678"/>
          </a:xfrm>
          <a:prstGeom prst="rect">
            <a:avLst/>
          </a:prstGeom>
          <a:noFill/>
        </p:spPr>
        <p:txBody>
          <a:bodyPr wrap="square" rtlCol="0" anchor="ctr">
            <a:spAutoFit/>
          </a:bodyPr>
          <a:lstStyle/>
          <a:p>
            <a:pPr algn="ctr"/>
            <a:r>
              <a:rPr lang="en-US" altLang="ja-JP" sz="2800" smtClean="0">
                <a:solidFill>
                  <a:schemeClr val="accent3"/>
                </a:solidFill>
                <a:ea typeface="CiscoSansJPN Light"/>
              </a:rPr>
              <a:t>06</a:t>
            </a:r>
            <a:endParaRPr lang="en-US" altLang="ja-JP" sz="2800">
              <a:solidFill>
                <a:schemeClr val="accent3"/>
              </a:solidFill>
              <a:ea typeface="CiscoSansJPN Light"/>
            </a:endParaRPr>
          </a:p>
        </p:txBody>
      </p:sp>
    </p:spTree>
    <p:extLst>
      <p:ext uri="{BB962C8B-B14F-4D97-AF65-F5344CB8AC3E}">
        <p14:creationId xmlns:p14="http://schemas.microsoft.com/office/powerpoint/2010/main" val="1121868239"/>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685801" y="2836333"/>
            <a:ext cx="9450572" cy="3337756"/>
          </a:xfrm>
          <a:prstGeom prst="roundRect">
            <a:avLst>
              <a:gd name="adj" fmla="val 9394"/>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ea typeface="CiscoSansJPN Light"/>
            </a:endParaRPr>
          </a:p>
        </p:txBody>
      </p:sp>
      <p:sp>
        <p:nvSpPr>
          <p:cNvPr id="2" name="Title 1">
            <a:extLst>
              <a:ext uri="{FF2B5EF4-FFF2-40B4-BE49-F238E27FC236}">
                <a16:creationId xmlns="" xmlns:p14="http://schemas.microsoft.com/office/powerpoint/2010/main" xmlns:p15="http://schemas.microsoft.com/office/powerpoint/2012/main" xmlns:a16="http://schemas.microsoft.com/office/drawing/2014/main" id="{0FEA8FEA-CC11-CA44-AA96-E44365848E28}"/>
              </a:ext>
            </a:extLst>
          </p:cNvPr>
          <p:cNvSpPr>
            <a:spLocks noGrp="1"/>
          </p:cNvSpPr>
          <p:nvPr>
            <p:ph type="title"/>
          </p:nvPr>
        </p:nvSpPr>
        <p:spPr/>
        <p:txBody>
          <a:bodyPr/>
          <a:lstStyle/>
          <a:p>
            <a:r>
              <a:rPr lang="en-US" altLang="ja-JP" smtClean="0">
                <a:ea typeface="CiscoSansJPN Light"/>
              </a:rPr>
              <a:t>IT </a:t>
            </a:r>
            <a:r>
              <a:rPr lang="ja-JP" altLang="en-US" smtClean="0">
                <a:ea typeface="CiscoSansJPN Light"/>
              </a:rPr>
              <a:t>サポートチームを準備するための </a:t>
            </a:r>
            <a:r>
              <a:rPr lang="en-US" altLang="ja-JP" smtClean="0">
                <a:ea typeface="CiscoSansJPN Light"/>
              </a:rPr>
              <a:t>6 </a:t>
            </a:r>
            <a:r>
              <a:rPr lang="ja-JP" altLang="en-US" smtClean="0">
                <a:ea typeface="CiscoSansJPN Light"/>
              </a:rPr>
              <a:t>つのステップ</a:t>
            </a:r>
            <a:endParaRPr lang="ja-JP" altLang="en-US">
              <a:ea typeface="CiscoSansJPN Light"/>
            </a:endParaRPr>
          </a:p>
        </p:txBody>
      </p:sp>
      <p:sp>
        <p:nvSpPr>
          <p:cNvPr id="13" name="Rectangle 12">
            <a:extLst>
              <a:ext uri="{FF2B5EF4-FFF2-40B4-BE49-F238E27FC236}">
                <a16:creationId xmlns="" xmlns:p14="http://schemas.microsoft.com/office/powerpoint/2010/main" xmlns:p15="http://schemas.microsoft.com/office/powerpoint/2012/main" xmlns:a16="http://schemas.microsoft.com/office/drawing/2014/main" id="{A3F86135-854D-4941-BCBB-0CE11C3DBC2C}"/>
              </a:ext>
            </a:extLst>
          </p:cNvPr>
          <p:cNvSpPr/>
          <p:nvPr/>
        </p:nvSpPr>
        <p:spPr>
          <a:xfrm>
            <a:off x="1212831" y="3211348"/>
            <a:ext cx="8375955" cy="2695092"/>
          </a:xfrm>
          <a:prstGeom prst="rect">
            <a:avLst/>
          </a:prstGeom>
        </p:spPr>
        <p:txBody>
          <a:bodyPr wrap="square" lIns="0" tIns="0" rIns="0" bIns="0" numCol="1" spcCol="360000">
            <a:spAutoFit/>
          </a:bodyPr>
          <a:lstStyle/>
          <a:p>
            <a:pPr>
              <a:spcAft>
                <a:spcPts val="1200"/>
              </a:spcAft>
            </a:pPr>
            <a:r>
              <a:rPr lang="ja-JP" altLang="en-US" dirty="0" smtClean="0">
                <a:latin typeface="CiscoSansJPN" pitchFamily="2" charset="-128"/>
                <a:ea typeface="CiscoSansJPN" pitchFamily="2" charset="-128"/>
                <a:cs typeface="CiscoSansJPN" pitchFamily="2" charset="-128"/>
              </a:rPr>
              <a:t>導入計画を準備する</a:t>
            </a:r>
          </a:p>
          <a:p>
            <a:pPr>
              <a:spcAft>
                <a:spcPts val="1800"/>
              </a:spcAft>
            </a:pPr>
            <a:r>
              <a:rPr lang="ja-JP" altLang="en-US" sz="1400" dirty="0" smtClean="0">
                <a:latin typeface="+mj-lt"/>
                <a:ea typeface="CiscoSansJPN Light"/>
              </a:rPr>
              <a:t>主要担当者と打ち合わせをする前に、</a:t>
            </a:r>
            <a:r>
              <a:rPr lang="en-US" altLang="ja-JP" sz="1400" dirty="0" err="1" smtClean="0">
                <a:latin typeface="+mj-lt"/>
                <a:ea typeface="CiscoSansJPN Light"/>
              </a:rPr>
              <a:t>Webex</a:t>
            </a:r>
            <a:r>
              <a:rPr lang="en-US" altLang="ja-JP" sz="1400" dirty="0" smtClean="0">
                <a:latin typeface="+mj-lt"/>
                <a:ea typeface="CiscoSansJPN Light"/>
              </a:rPr>
              <a:t> </a:t>
            </a:r>
            <a:r>
              <a:rPr lang="ja-JP" altLang="en-US" sz="1400" dirty="0" smtClean="0">
                <a:latin typeface="+mj-lt"/>
                <a:ea typeface="CiscoSansJPN Light"/>
              </a:rPr>
              <a:t>の導入および展開計画を明確に立てておきましょう</a:t>
            </a:r>
            <a:r>
              <a:rPr lang="ja-JP" altLang="en-US" sz="1400" dirty="0" smtClean="0">
                <a:latin typeface="+mj-lt"/>
                <a:ea typeface="CiscoSansJPN Light"/>
              </a:rPr>
              <a:t>。</a:t>
            </a:r>
            <a:r>
              <a:rPr lang="en-US" altLang="ja-JP" sz="1400" dirty="0" smtClean="0">
                <a:latin typeface="+mj-lt"/>
                <a:ea typeface="CiscoSansJPN Light"/>
              </a:rPr>
              <a:t/>
            </a:r>
            <a:br>
              <a:rPr lang="en-US" altLang="ja-JP" sz="1400" dirty="0" smtClean="0">
                <a:latin typeface="+mj-lt"/>
                <a:ea typeface="CiscoSansJPN Light"/>
              </a:rPr>
            </a:br>
            <a:r>
              <a:rPr lang="ja-JP" altLang="en-US" sz="1400" dirty="0" smtClean="0">
                <a:latin typeface="+mj-lt"/>
                <a:ea typeface="CiscoSansJPN Light"/>
              </a:rPr>
              <a:t>全</a:t>
            </a:r>
            <a:r>
              <a:rPr lang="ja-JP" altLang="en-US" sz="1400" dirty="0" smtClean="0">
                <a:latin typeface="+mj-lt"/>
                <a:ea typeface="CiscoSansJPN Light"/>
              </a:rPr>
              <a:t>体的な導入計画について、段階ごとに説明したスライドを用意します。</a:t>
            </a:r>
          </a:p>
          <a:p>
            <a:pPr>
              <a:spcAft>
                <a:spcPts val="200"/>
              </a:spcAft>
            </a:pPr>
            <a:r>
              <a:rPr lang="en-US" altLang="ja-JP" sz="1400" dirty="0" smtClean="0">
                <a:latin typeface="+mj-lt"/>
                <a:ea typeface="CiscoSansJPN Light"/>
              </a:rPr>
              <a:t>• </a:t>
            </a:r>
            <a:r>
              <a:rPr lang="en-US" altLang="ja-JP" sz="1400" dirty="0" err="1" smtClean="0">
                <a:latin typeface="+mj-lt"/>
                <a:ea typeface="CiscoSansJPN Light"/>
              </a:rPr>
              <a:t>Webex</a:t>
            </a:r>
            <a:r>
              <a:rPr lang="en-US" altLang="ja-JP" sz="1400" dirty="0" smtClean="0">
                <a:latin typeface="+mj-lt"/>
                <a:ea typeface="CiscoSansJPN Light"/>
              </a:rPr>
              <a:t> </a:t>
            </a:r>
            <a:r>
              <a:rPr lang="ja-JP" altLang="en-US" sz="1400" dirty="0" smtClean="0">
                <a:latin typeface="+mj-lt"/>
                <a:ea typeface="CiscoSansJPN Light"/>
              </a:rPr>
              <a:t>を展開する理由			</a:t>
            </a:r>
            <a:r>
              <a:rPr lang="ja-JP" altLang="en-US" sz="1400" dirty="0" smtClean="0">
                <a:ea typeface="CiscoSansJPN Light"/>
              </a:rPr>
              <a:t> </a:t>
            </a:r>
            <a:r>
              <a:rPr lang="en-US" altLang="ja-JP" sz="1400" dirty="0" smtClean="0">
                <a:ea typeface="CiscoSansJPN Light"/>
              </a:rPr>
              <a:t>• </a:t>
            </a:r>
            <a:r>
              <a:rPr lang="ja-JP" altLang="en-US" sz="1400" dirty="0" smtClean="0">
                <a:latin typeface="+mj-lt"/>
                <a:ea typeface="CiscoSansJPN Light"/>
              </a:rPr>
              <a:t>解決すべき問題</a:t>
            </a:r>
            <a:r>
              <a:rPr lang="ja-JP" altLang="en-US" sz="1400" dirty="0" smtClean="0">
                <a:latin typeface="+mj-lt"/>
                <a:ea typeface="CiscoSansJPN Light"/>
              </a:rPr>
              <a:t>点</a:t>
            </a:r>
            <a:endParaRPr lang="ja-JP" altLang="en-US" sz="1400" dirty="0" smtClean="0">
              <a:latin typeface="+mj-lt"/>
              <a:ea typeface="CiscoSansJPN Light"/>
            </a:endParaRPr>
          </a:p>
          <a:p>
            <a:pPr>
              <a:spcAft>
                <a:spcPts val="200"/>
              </a:spcAft>
            </a:pPr>
            <a:r>
              <a:rPr lang="en-US" altLang="ja-JP" sz="1400" dirty="0" smtClean="0">
                <a:ea typeface="CiscoSansJPN Light"/>
              </a:rPr>
              <a:t>• </a:t>
            </a:r>
            <a:r>
              <a:rPr lang="ja-JP" altLang="en-US" sz="1400" dirty="0" smtClean="0">
                <a:latin typeface="+mj-lt"/>
                <a:ea typeface="CiscoSansJPN Light"/>
              </a:rPr>
              <a:t>誰が導入を主導するか			</a:t>
            </a:r>
            <a:r>
              <a:rPr lang="ja-JP" altLang="en-US" sz="1400" dirty="0" smtClean="0">
                <a:ea typeface="CiscoSansJPN Light"/>
              </a:rPr>
              <a:t> </a:t>
            </a:r>
            <a:r>
              <a:rPr lang="en-US" altLang="ja-JP" sz="1400" dirty="0" smtClean="0">
                <a:ea typeface="CiscoSansJPN Light"/>
              </a:rPr>
              <a:t>• </a:t>
            </a:r>
            <a:r>
              <a:rPr lang="ja-JP" altLang="en-US" sz="1400" dirty="0" smtClean="0">
                <a:latin typeface="+mj-lt"/>
                <a:ea typeface="CiscoSansJPN Light"/>
              </a:rPr>
              <a:t>技術ロードマッ</a:t>
            </a:r>
            <a:r>
              <a:rPr lang="ja-JP" altLang="en-US" sz="1400" dirty="0" smtClean="0">
                <a:latin typeface="+mj-lt"/>
                <a:ea typeface="CiscoSansJPN Light"/>
              </a:rPr>
              <a:t>プ</a:t>
            </a:r>
            <a:endParaRPr lang="ja-JP" altLang="en-US" sz="1400" dirty="0" smtClean="0">
              <a:latin typeface="+mj-lt"/>
              <a:ea typeface="CiscoSansJPN Light"/>
            </a:endParaRPr>
          </a:p>
          <a:p>
            <a:pPr>
              <a:spcAft>
                <a:spcPts val="200"/>
              </a:spcAft>
            </a:pPr>
            <a:r>
              <a:rPr lang="en-US" altLang="ja-JP" sz="1400" dirty="0" smtClean="0">
                <a:ea typeface="CiscoSansJPN Light"/>
              </a:rPr>
              <a:t>• </a:t>
            </a:r>
            <a:r>
              <a:rPr lang="ja-JP" altLang="en-US" sz="1400" dirty="0" smtClean="0">
                <a:latin typeface="+mj-lt"/>
                <a:ea typeface="CiscoSansJPN Light"/>
              </a:rPr>
              <a:t>想定される主な使用事例		</a:t>
            </a:r>
            <a:r>
              <a:rPr lang="ja-JP" altLang="en-US" sz="1400" dirty="0" smtClean="0">
                <a:ea typeface="CiscoSansJPN Light"/>
              </a:rPr>
              <a:t> </a:t>
            </a:r>
            <a:r>
              <a:rPr lang="en-US" altLang="ja-JP" sz="1400" dirty="0" smtClean="0">
                <a:ea typeface="CiscoSansJPN Light"/>
              </a:rPr>
              <a:t>	 • </a:t>
            </a:r>
            <a:r>
              <a:rPr lang="ja-JP" altLang="en-US" sz="1400" dirty="0" smtClean="0">
                <a:latin typeface="+mj-lt"/>
                <a:ea typeface="CiscoSansJPN Light"/>
              </a:rPr>
              <a:t>導入のスケジュールと順</a:t>
            </a:r>
            <a:r>
              <a:rPr lang="ja-JP" altLang="en-US" sz="1400" dirty="0" smtClean="0">
                <a:latin typeface="+mj-lt"/>
                <a:ea typeface="CiscoSansJPN Light"/>
              </a:rPr>
              <a:t>序</a:t>
            </a:r>
            <a:endParaRPr lang="ja-JP" altLang="en-US" sz="1400" dirty="0" smtClean="0">
              <a:latin typeface="+mj-lt"/>
              <a:ea typeface="CiscoSansJPN Light"/>
            </a:endParaRPr>
          </a:p>
          <a:p>
            <a:pPr>
              <a:spcAft>
                <a:spcPts val="200"/>
              </a:spcAft>
              <a:tabLst>
                <a:tab pos="4572000" algn="l"/>
              </a:tabLst>
            </a:pPr>
            <a:r>
              <a:rPr lang="en-US" altLang="ja-JP" sz="1400" dirty="0" smtClean="0">
                <a:ea typeface="CiscoSansJPN Light"/>
              </a:rPr>
              <a:t>• </a:t>
            </a:r>
            <a:r>
              <a:rPr lang="ja-JP" altLang="en-US" sz="1400" dirty="0" smtClean="0">
                <a:latin typeface="+mj-lt"/>
                <a:ea typeface="CiscoSansJPN Light"/>
              </a:rPr>
              <a:t>廃止される旧サービスとその廃止予</a:t>
            </a:r>
            <a:r>
              <a:rPr lang="ja-JP" altLang="en-US" sz="1400" dirty="0">
                <a:latin typeface="+mj-lt"/>
                <a:ea typeface="CiscoSansJPN Light"/>
              </a:rPr>
              <a:t>定時</a:t>
            </a:r>
            <a:r>
              <a:rPr lang="ja-JP" altLang="en-US" sz="1400" dirty="0" smtClean="0">
                <a:latin typeface="+mj-lt"/>
                <a:ea typeface="CiscoSansJPN Light"/>
              </a:rPr>
              <a:t>期</a:t>
            </a:r>
            <a:r>
              <a:rPr lang="ja-JP" altLang="en-US" sz="1400" dirty="0" smtClean="0">
                <a:latin typeface="+mj-lt"/>
                <a:ea typeface="CiscoSansJPN Light"/>
              </a:rPr>
              <a:t>	</a:t>
            </a:r>
            <a:r>
              <a:rPr lang="ja-JP" altLang="en-US" sz="1400" dirty="0" smtClean="0">
                <a:ea typeface="CiscoSansJPN Light"/>
              </a:rPr>
              <a:t> </a:t>
            </a:r>
            <a:r>
              <a:rPr lang="en-US" altLang="ja-JP" sz="1400" dirty="0" smtClean="0">
                <a:ea typeface="CiscoSansJPN Light"/>
              </a:rPr>
              <a:t>• </a:t>
            </a:r>
            <a:r>
              <a:rPr lang="en-US" altLang="ja-JP" sz="1400" dirty="0" smtClean="0">
                <a:latin typeface="+mj-lt"/>
                <a:ea typeface="CiscoSansJPN Light"/>
              </a:rPr>
              <a:t>IT </a:t>
            </a:r>
            <a:r>
              <a:rPr lang="ja-JP" altLang="en-US" sz="1400" dirty="0" smtClean="0">
                <a:latin typeface="+mj-lt"/>
                <a:ea typeface="CiscoSansJPN Light"/>
              </a:rPr>
              <a:t>サポートの関わり</a:t>
            </a:r>
            <a:r>
              <a:rPr lang="ja-JP" altLang="en-US" sz="1400" dirty="0" smtClean="0">
                <a:latin typeface="+mj-lt"/>
                <a:ea typeface="CiscoSansJPN Light"/>
              </a:rPr>
              <a:t>方</a:t>
            </a:r>
            <a:endParaRPr lang="ja-JP" altLang="en-US" sz="1400" dirty="0" smtClean="0">
              <a:latin typeface="+mj-lt"/>
              <a:ea typeface="CiscoSansJPN Light"/>
            </a:endParaRPr>
          </a:p>
          <a:p>
            <a:pPr>
              <a:spcAft>
                <a:spcPts val="1800"/>
              </a:spcAft>
            </a:pPr>
            <a:r>
              <a:rPr lang="en-US" altLang="ja-JP" sz="1400" dirty="0" smtClean="0">
                <a:ea typeface="CiscoSansJPN Light"/>
              </a:rPr>
              <a:t>• </a:t>
            </a:r>
            <a:r>
              <a:rPr lang="ja-JP" altLang="en-US" sz="1400" dirty="0" smtClean="0">
                <a:latin typeface="+mj-lt"/>
                <a:ea typeface="CiscoSansJPN Light"/>
              </a:rPr>
              <a:t>従業員のアカウント取得方法</a:t>
            </a:r>
          </a:p>
          <a:p>
            <a:pPr>
              <a:spcAft>
                <a:spcPts val="1200"/>
              </a:spcAft>
            </a:pPr>
            <a:r>
              <a:rPr lang="ja-JP" altLang="en-US" sz="1400" dirty="0" smtClean="0">
                <a:latin typeface="+mj-lt"/>
                <a:ea typeface="CiscoSansJPN Light"/>
              </a:rPr>
              <a:t>導入計画が決まったら、主要担当者とミーティングを行います。</a:t>
            </a:r>
            <a:endParaRPr lang="ja-JP" altLang="en-US" sz="1400" dirty="0">
              <a:latin typeface="+mj-lt"/>
              <a:ea typeface="CiscoSansJPN Light"/>
            </a:endParaRPr>
          </a:p>
        </p:txBody>
      </p:sp>
      <p:grpSp>
        <p:nvGrpSpPr>
          <p:cNvPr id="40" name="Group 39"/>
          <p:cNvGrpSpPr/>
          <p:nvPr/>
        </p:nvGrpSpPr>
        <p:grpSpPr>
          <a:xfrm>
            <a:off x="685800" y="1416335"/>
            <a:ext cx="10820400" cy="1282130"/>
            <a:chOff x="685800" y="1416335"/>
            <a:chExt cx="10820400" cy="1282130"/>
          </a:xfrm>
          <a:solidFill>
            <a:schemeClr val="bg1">
              <a:lumMod val="85000"/>
            </a:schemeClr>
          </a:solidFill>
        </p:grpSpPr>
        <p:sp>
          <p:nvSpPr>
            <p:cNvPr id="23" name="Freeform 5"/>
            <p:cNvSpPr>
              <a:spLocks noEditPoints="1"/>
            </p:cNvSpPr>
            <p:nvPr/>
          </p:nvSpPr>
          <p:spPr bwMode="auto">
            <a:xfrm>
              <a:off x="685800" y="1897135"/>
              <a:ext cx="10800991" cy="320533"/>
            </a:xfrm>
            <a:custGeom>
              <a:avLst/>
              <a:gdLst>
                <a:gd name="T0" fmla="*/ 2356 w 2366"/>
                <a:gd name="T1" fmla="*/ 60 h 71"/>
                <a:gd name="T2" fmla="*/ 2355 w 2366"/>
                <a:gd name="T3" fmla="*/ 60 h 71"/>
                <a:gd name="T4" fmla="*/ 2355 w 2366"/>
                <a:gd name="T5" fmla="*/ 60 h 71"/>
                <a:gd name="T6" fmla="*/ 2356 w 2366"/>
                <a:gd name="T7" fmla="*/ 60 h 71"/>
                <a:gd name="T8" fmla="*/ 2356 w 2366"/>
                <a:gd name="T9" fmla="*/ 60 h 71"/>
                <a:gd name="T10" fmla="*/ 2356 w 2366"/>
                <a:gd name="T11" fmla="*/ 60 h 71"/>
                <a:gd name="T12" fmla="*/ 2356 w 2366"/>
                <a:gd name="T13" fmla="*/ 60 h 71"/>
                <a:gd name="T14" fmla="*/ 2356 w 2366"/>
                <a:gd name="T15" fmla="*/ 60 h 71"/>
                <a:gd name="T16" fmla="*/ 2356 w 2366"/>
                <a:gd name="T17" fmla="*/ 60 h 71"/>
                <a:gd name="T18" fmla="*/ 2356 w 2366"/>
                <a:gd name="T19" fmla="*/ 60 h 71"/>
                <a:gd name="T20" fmla="*/ 2356 w 2366"/>
                <a:gd name="T21" fmla="*/ 60 h 71"/>
                <a:gd name="T22" fmla="*/ 2356 w 2366"/>
                <a:gd name="T23" fmla="*/ 60 h 71"/>
                <a:gd name="T24" fmla="*/ 2356 w 2366"/>
                <a:gd name="T25" fmla="*/ 60 h 71"/>
                <a:gd name="T26" fmla="*/ 2363 w 2366"/>
                <a:gd name="T27" fmla="*/ 50 h 71"/>
                <a:gd name="T28" fmla="*/ 2363 w 2366"/>
                <a:gd name="T29" fmla="*/ 50 h 71"/>
                <a:gd name="T30" fmla="*/ 2363 w 2366"/>
                <a:gd name="T31" fmla="*/ 50 h 71"/>
                <a:gd name="T32" fmla="*/ 2363 w 2366"/>
                <a:gd name="T33" fmla="*/ 49 h 71"/>
                <a:gd name="T34" fmla="*/ 2363 w 2366"/>
                <a:gd name="T35" fmla="*/ 50 h 71"/>
                <a:gd name="T36" fmla="*/ 2363 w 2366"/>
                <a:gd name="T37" fmla="*/ 49 h 71"/>
                <a:gd name="T38" fmla="*/ 2363 w 2366"/>
                <a:gd name="T39" fmla="*/ 21 h 71"/>
                <a:gd name="T40" fmla="*/ 2366 w 2366"/>
                <a:gd name="T41" fmla="*/ 35 h 71"/>
                <a:gd name="T42" fmla="*/ 2363 w 2366"/>
                <a:gd name="T43" fmla="*/ 49 h 71"/>
                <a:gd name="T44" fmla="*/ 2366 w 2366"/>
                <a:gd name="T45" fmla="*/ 35 h 71"/>
                <a:gd name="T46" fmla="*/ 2363 w 2366"/>
                <a:gd name="T47" fmla="*/ 21 h 71"/>
                <a:gd name="T48" fmla="*/ 2362 w 2366"/>
                <a:gd name="T49" fmla="*/ 21 h 71"/>
                <a:gd name="T50" fmla="*/ 2362 w 2366"/>
                <a:gd name="T51" fmla="*/ 21 h 71"/>
                <a:gd name="T52" fmla="*/ 2362 w 2366"/>
                <a:gd name="T53" fmla="*/ 21 h 71"/>
                <a:gd name="T54" fmla="*/ 2245 w 2366"/>
                <a:gd name="T55" fmla="*/ 0 h 71"/>
                <a:gd name="T56" fmla="*/ 36 w 2366"/>
                <a:gd name="T57" fmla="*/ 0 h 71"/>
                <a:gd name="T58" fmla="*/ 0 w 2366"/>
                <a:gd name="T59" fmla="*/ 35 h 71"/>
                <a:gd name="T60" fmla="*/ 36 w 2366"/>
                <a:gd name="T61" fmla="*/ 71 h 71"/>
                <a:gd name="T62" fmla="*/ 2245 w 2366"/>
                <a:gd name="T63" fmla="*/ 71 h 71"/>
                <a:gd name="T64" fmla="*/ 2280 w 2366"/>
                <a:gd name="T65" fmla="*/ 35 h 71"/>
                <a:gd name="T66" fmla="*/ 2245 w 2366"/>
                <a:gd name="T67"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66" h="71">
                  <a:moveTo>
                    <a:pt x="2356" y="60"/>
                  </a:moveTo>
                  <a:cubicBezTo>
                    <a:pt x="2355" y="60"/>
                    <a:pt x="2355" y="60"/>
                    <a:pt x="2355" y="60"/>
                  </a:cubicBezTo>
                  <a:cubicBezTo>
                    <a:pt x="2355" y="60"/>
                    <a:pt x="2355" y="60"/>
                    <a:pt x="2355" y="60"/>
                  </a:cubicBezTo>
                  <a:cubicBezTo>
                    <a:pt x="2355" y="60"/>
                    <a:pt x="2355" y="60"/>
                    <a:pt x="2356" y="60"/>
                  </a:cubicBezTo>
                  <a:moveTo>
                    <a:pt x="2356" y="60"/>
                  </a:moveTo>
                  <a:cubicBezTo>
                    <a:pt x="2356" y="60"/>
                    <a:pt x="2356" y="60"/>
                    <a:pt x="2356" y="60"/>
                  </a:cubicBezTo>
                  <a:cubicBezTo>
                    <a:pt x="2356" y="60"/>
                    <a:pt x="2356" y="60"/>
                    <a:pt x="2356" y="60"/>
                  </a:cubicBezTo>
                  <a:moveTo>
                    <a:pt x="2356" y="60"/>
                  </a:moveTo>
                  <a:cubicBezTo>
                    <a:pt x="2356" y="60"/>
                    <a:pt x="2356" y="60"/>
                    <a:pt x="2356" y="60"/>
                  </a:cubicBezTo>
                  <a:cubicBezTo>
                    <a:pt x="2356" y="60"/>
                    <a:pt x="2356" y="60"/>
                    <a:pt x="2356" y="60"/>
                  </a:cubicBezTo>
                  <a:moveTo>
                    <a:pt x="2356" y="60"/>
                  </a:moveTo>
                  <a:cubicBezTo>
                    <a:pt x="2356" y="60"/>
                    <a:pt x="2356" y="60"/>
                    <a:pt x="2356" y="60"/>
                  </a:cubicBezTo>
                  <a:cubicBezTo>
                    <a:pt x="2356" y="60"/>
                    <a:pt x="2356" y="60"/>
                    <a:pt x="2356" y="60"/>
                  </a:cubicBezTo>
                  <a:moveTo>
                    <a:pt x="2363" y="50"/>
                  </a:moveTo>
                  <a:cubicBezTo>
                    <a:pt x="2363" y="50"/>
                    <a:pt x="2363" y="50"/>
                    <a:pt x="2363" y="50"/>
                  </a:cubicBezTo>
                  <a:cubicBezTo>
                    <a:pt x="2363" y="50"/>
                    <a:pt x="2363" y="50"/>
                    <a:pt x="2363" y="50"/>
                  </a:cubicBezTo>
                  <a:moveTo>
                    <a:pt x="2363" y="49"/>
                  </a:moveTo>
                  <a:cubicBezTo>
                    <a:pt x="2363" y="49"/>
                    <a:pt x="2363" y="49"/>
                    <a:pt x="2363" y="50"/>
                  </a:cubicBezTo>
                  <a:cubicBezTo>
                    <a:pt x="2363" y="49"/>
                    <a:pt x="2363" y="49"/>
                    <a:pt x="2363" y="49"/>
                  </a:cubicBezTo>
                  <a:moveTo>
                    <a:pt x="2363" y="21"/>
                  </a:moveTo>
                  <a:cubicBezTo>
                    <a:pt x="2365" y="25"/>
                    <a:pt x="2366" y="30"/>
                    <a:pt x="2366" y="35"/>
                  </a:cubicBezTo>
                  <a:cubicBezTo>
                    <a:pt x="2366" y="40"/>
                    <a:pt x="2365" y="45"/>
                    <a:pt x="2363" y="49"/>
                  </a:cubicBezTo>
                  <a:cubicBezTo>
                    <a:pt x="2365" y="45"/>
                    <a:pt x="2366" y="40"/>
                    <a:pt x="2366" y="35"/>
                  </a:cubicBezTo>
                  <a:cubicBezTo>
                    <a:pt x="2366" y="30"/>
                    <a:pt x="2365" y="25"/>
                    <a:pt x="2363" y="21"/>
                  </a:cubicBezTo>
                  <a:moveTo>
                    <a:pt x="2362" y="21"/>
                  </a:moveTo>
                  <a:cubicBezTo>
                    <a:pt x="2362" y="21"/>
                    <a:pt x="2362" y="21"/>
                    <a:pt x="2362" y="21"/>
                  </a:cubicBezTo>
                  <a:cubicBezTo>
                    <a:pt x="2362" y="21"/>
                    <a:pt x="2362" y="21"/>
                    <a:pt x="2362" y="21"/>
                  </a:cubicBezTo>
                  <a:moveTo>
                    <a:pt x="2245" y="0"/>
                  </a:moveTo>
                  <a:cubicBezTo>
                    <a:pt x="36" y="0"/>
                    <a:pt x="36" y="0"/>
                    <a:pt x="36" y="0"/>
                  </a:cubicBezTo>
                  <a:cubicBezTo>
                    <a:pt x="16" y="0"/>
                    <a:pt x="0" y="16"/>
                    <a:pt x="0" y="35"/>
                  </a:cubicBezTo>
                  <a:cubicBezTo>
                    <a:pt x="0" y="55"/>
                    <a:pt x="16" y="71"/>
                    <a:pt x="36" y="71"/>
                  </a:cubicBezTo>
                  <a:cubicBezTo>
                    <a:pt x="2245" y="71"/>
                    <a:pt x="2245" y="71"/>
                    <a:pt x="2245" y="71"/>
                  </a:cubicBezTo>
                  <a:cubicBezTo>
                    <a:pt x="2280" y="35"/>
                    <a:pt x="2280" y="35"/>
                    <a:pt x="2280" y="35"/>
                  </a:cubicBezTo>
                  <a:cubicBezTo>
                    <a:pt x="2245" y="0"/>
                    <a:pt x="2245" y="0"/>
                    <a:pt x="2245" y="0"/>
                  </a:cubicBezTo>
                </a:path>
              </a:pathLst>
            </a:custGeom>
            <a:grpFill/>
            <a:ln w="15875">
              <a:solidFill>
                <a:schemeClr val="bg1">
                  <a:lumMod val="85000"/>
                </a:schemeClr>
              </a:solidFill>
            </a:ln>
          </p:spPr>
          <p:txBody>
            <a:bodyPr vert="horz" wrap="square" lIns="91440" tIns="45720" rIns="91440" bIns="45720" numCol="1" anchor="t" anchorCtr="0" compatLnSpc="1">
              <a:prstTxWarp prst="textNoShape">
                <a:avLst/>
              </a:prstTxWarp>
            </a:bodyPr>
            <a:lstStyle/>
            <a:p>
              <a:endParaRPr lang="ja-JP" altLang="en-US">
                <a:ea typeface="CiscoSansJPN Light"/>
              </a:endParaRPr>
            </a:p>
          </p:txBody>
        </p:sp>
        <p:sp>
          <p:nvSpPr>
            <p:cNvPr id="24" name="Freeform 6"/>
            <p:cNvSpPr/>
            <p:nvPr/>
          </p:nvSpPr>
          <p:spPr bwMode="auto">
            <a:xfrm>
              <a:off x="10666148" y="1416335"/>
              <a:ext cx="770907" cy="526002"/>
            </a:xfrm>
            <a:custGeom>
              <a:avLst/>
              <a:gdLst>
                <a:gd name="T0" fmla="*/ 38 w 169"/>
                <a:gd name="T1" fmla="*/ 0 h 116"/>
                <a:gd name="T2" fmla="*/ 13 w 169"/>
                <a:gd name="T3" fmla="*/ 10 h 116"/>
                <a:gd name="T4" fmla="*/ 13 w 169"/>
                <a:gd name="T5" fmla="*/ 60 h 116"/>
                <a:gd name="T6" fmla="*/ 59 w 169"/>
                <a:gd name="T7" fmla="*/ 106 h 116"/>
                <a:gd name="T8" fmla="*/ 144 w 169"/>
                <a:gd name="T9" fmla="*/ 106 h 116"/>
                <a:gd name="T10" fmla="*/ 144 w 169"/>
                <a:gd name="T11" fmla="*/ 106 h 116"/>
                <a:gd name="T12" fmla="*/ 148 w 169"/>
                <a:gd name="T13" fmla="*/ 106 h 116"/>
                <a:gd name="T14" fmla="*/ 156 w 169"/>
                <a:gd name="T15" fmla="*/ 108 h 116"/>
                <a:gd name="T16" fmla="*/ 156 w 169"/>
                <a:gd name="T17" fmla="*/ 108 h 116"/>
                <a:gd name="T18" fmla="*/ 156 w 169"/>
                <a:gd name="T19" fmla="*/ 108 h 116"/>
                <a:gd name="T20" fmla="*/ 157 w 169"/>
                <a:gd name="T21" fmla="*/ 108 h 116"/>
                <a:gd name="T22" fmla="*/ 157 w 169"/>
                <a:gd name="T23" fmla="*/ 108 h 116"/>
                <a:gd name="T24" fmla="*/ 169 w 169"/>
                <a:gd name="T25" fmla="*/ 116 h 116"/>
                <a:gd name="T26" fmla="*/ 63 w 169"/>
                <a:gd name="T27" fmla="*/ 10 h 116"/>
                <a:gd name="T28" fmla="*/ 38 w 169"/>
                <a:gd name="T29" fmla="*/ 0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9" h="115">
                  <a:moveTo>
                    <a:pt x="38" y="0"/>
                  </a:moveTo>
                  <a:cubicBezTo>
                    <a:pt x="29" y="0"/>
                    <a:pt x="20" y="4"/>
                    <a:pt x="13" y="10"/>
                  </a:cubicBezTo>
                  <a:cubicBezTo>
                    <a:pt x="0" y="24"/>
                    <a:pt x="0" y="47"/>
                    <a:pt x="13" y="60"/>
                  </a:cubicBezTo>
                  <a:cubicBezTo>
                    <a:pt x="59" y="106"/>
                    <a:pt x="59" y="106"/>
                    <a:pt x="59" y="106"/>
                  </a:cubicBezTo>
                  <a:cubicBezTo>
                    <a:pt x="144" y="106"/>
                    <a:pt x="144" y="106"/>
                    <a:pt x="144" y="106"/>
                  </a:cubicBezTo>
                  <a:cubicBezTo>
                    <a:pt x="144" y="106"/>
                    <a:pt x="144" y="106"/>
                    <a:pt x="144" y="106"/>
                  </a:cubicBezTo>
                  <a:cubicBezTo>
                    <a:pt x="146" y="106"/>
                    <a:pt x="147" y="106"/>
                    <a:pt x="148" y="106"/>
                  </a:cubicBezTo>
                  <a:cubicBezTo>
                    <a:pt x="151" y="106"/>
                    <a:pt x="154" y="107"/>
                    <a:pt x="156" y="108"/>
                  </a:cubicBezTo>
                  <a:cubicBezTo>
                    <a:pt x="156" y="108"/>
                    <a:pt x="156" y="108"/>
                    <a:pt x="156" y="108"/>
                  </a:cubicBezTo>
                  <a:cubicBezTo>
                    <a:pt x="156" y="108"/>
                    <a:pt x="156" y="108"/>
                    <a:pt x="156" y="108"/>
                  </a:cubicBezTo>
                  <a:cubicBezTo>
                    <a:pt x="156" y="108"/>
                    <a:pt x="156" y="108"/>
                    <a:pt x="157" y="108"/>
                  </a:cubicBezTo>
                  <a:cubicBezTo>
                    <a:pt x="157" y="108"/>
                    <a:pt x="157" y="108"/>
                    <a:pt x="157" y="108"/>
                  </a:cubicBezTo>
                  <a:cubicBezTo>
                    <a:pt x="161" y="110"/>
                    <a:pt x="166" y="113"/>
                    <a:pt x="169" y="116"/>
                  </a:cubicBezTo>
                  <a:cubicBezTo>
                    <a:pt x="63" y="10"/>
                    <a:pt x="63" y="10"/>
                    <a:pt x="63" y="10"/>
                  </a:cubicBezTo>
                  <a:cubicBezTo>
                    <a:pt x="57" y="4"/>
                    <a:pt x="48" y="0"/>
                    <a:pt x="38" y="0"/>
                  </a:cubicBezTo>
                </a:path>
              </a:pathLst>
            </a:custGeom>
            <a:grpFill/>
            <a:ln w="15875">
              <a:solidFill>
                <a:schemeClr val="bg1">
                  <a:lumMod val="85000"/>
                </a:schemeClr>
              </a:solidFill>
            </a:ln>
          </p:spPr>
          <p:txBody>
            <a:bodyPr vert="horz" wrap="square" lIns="91440" tIns="45720" rIns="91440" bIns="45720" numCol="1" anchor="t" anchorCtr="0" compatLnSpc="1">
              <a:prstTxWarp prst="textNoShape">
                <a:avLst/>
              </a:prstTxWarp>
            </a:bodyPr>
            <a:lstStyle/>
            <a:p>
              <a:endParaRPr lang="ja-JP" altLang="en-US">
                <a:ea typeface="CiscoSansJPN Light"/>
              </a:endParaRPr>
            </a:p>
          </p:txBody>
        </p:sp>
        <p:sp>
          <p:nvSpPr>
            <p:cNvPr id="25" name="Freeform 7"/>
            <p:cNvSpPr>
              <a:spLocks noEditPoints="1"/>
            </p:cNvSpPr>
            <p:nvPr/>
          </p:nvSpPr>
          <p:spPr bwMode="auto">
            <a:xfrm>
              <a:off x="10935550" y="1897135"/>
              <a:ext cx="447624" cy="160265"/>
            </a:xfrm>
            <a:custGeom>
              <a:avLst/>
              <a:gdLst>
                <a:gd name="T0" fmla="*/ 98 w 98"/>
                <a:gd name="T1" fmla="*/ 2 h 35"/>
                <a:gd name="T2" fmla="*/ 98 w 98"/>
                <a:gd name="T3" fmla="*/ 2 h 35"/>
                <a:gd name="T4" fmla="*/ 98 w 98"/>
                <a:gd name="T5" fmla="*/ 2 h 35"/>
                <a:gd name="T6" fmla="*/ 97 w 98"/>
                <a:gd name="T7" fmla="*/ 2 h 35"/>
                <a:gd name="T8" fmla="*/ 97 w 98"/>
                <a:gd name="T9" fmla="*/ 2 h 35"/>
                <a:gd name="T10" fmla="*/ 97 w 98"/>
                <a:gd name="T11" fmla="*/ 2 h 35"/>
                <a:gd name="T12" fmla="*/ 89 w 98"/>
                <a:gd name="T13" fmla="*/ 0 h 35"/>
                <a:gd name="T14" fmla="*/ 97 w 98"/>
                <a:gd name="T15" fmla="*/ 2 h 35"/>
                <a:gd name="T16" fmla="*/ 89 w 98"/>
                <a:gd name="T17" fmla="*/ 0 h 35"/>
                <a:gd name="T18" fmla="*/ 85 w 98"/>
                <a:gd name="T19" fmla="*/ 0 h 35"/>
                <a:gd name="T20" fmla="*/ 0 w 98"/>
                <a:gd name="T21" fmla="*/ 0 h 35"/>
                <a:gd name="T22" fmla="*/ 35 w 98"/>
                <a:gd name="T23" fmla="*/ 35 h 35"/>
                <a:gd name="T24" fmla="*/ 60 w 98"/>
                <a:gd name="T25" fmla="*/ 10 h 35"/>
                <a:gd name="T26" fmla="*/ 85 w 98"/>
                <a:gd name="T2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8" h="35">
                  <a:moveTo>
                    <a:pt x="98" y="2"/>
                  </a:moveTo>
                  <a:cubicBezTo>
                    <a:pt x="98" y="2"/>
                    <a:pt x="98" y="2"/>
                    <a:pt x="98" y="2"/>
                  </a:cubicBezTo>
                  <a:cubicBezTo>
                    <a:pt x="98" y="2"/>
                    <a:pt x="98" y="2"/>
                    <a:pt x="98" y="2"/>
                  </a:cubicBezTo>
                  <a:moveTo>
                    <a:pt x="97" y="2"/>
                  </a:moveTo>
                  <a:cubicBezTo>
                    <a:pt x="97" y="2"/>
                    <a:pt x="97" y="2"/>
                    <a:pt x="97" y="2"/>
                  </a:cubicBezTo>
                  <a:cubicBezTo>
                    <a:pt x="97" y="2"/>
                    <a:pt x="97" y="2"/>
                    <a:pt x="97" y="2"/>
                  </a:cubicBezTo>
                  <a:moveTo>
                    <a:pt x="89" y="0"/>
                  </a:moveTo>
                  <a:cubicBezTo>
                    <a:pt x="92" y="0"/>
                    <a:pt x="94" y="1"/>
                    <a:pt x="97" y="2"/>
                  </a:cubicBezTo>
                  <a:cubicBezTo>
                    <a:pt x="95" y="1"/>
                    <a:pt x="92" y="0"/>
                    <a:pt x="89" y="0"/>
                  </a:cubicBezTo>
                  <a:moveTo>
                    <a:pt x="85" y="0"/>
                  </a:moveTo>
                  <a:cubicBezTo>
                    <a:pt x="0" y="0"/>
                    <a:pt x="0" y="0"/>
                    <a:pt x="0" y="0"/>
                  </a:cubicBezTo>
                  <a:cubicBezTo>
                    <a:pt x="35" y="35"/>
                    <a:pt x="35" y="35"/>
                    <a:pt x="35" y="35"/>
                  </a:cubicBezTo>
                  <a:cubicBezTo>
                    <a:pt x="60" y="10"/>
                    <a:pt x="60" y="10"/>
                    <a:pt x="60" y="10"/>
                  </a:cubicBezTo>
                  <a:cubicBezTo>
                    <a:pt x="67" y="3"/>
                    <a:pt x="76" y="0"/>
                    <a:pt x="85" y="0"/>
                  </a:cubicBezTo>
                </a:path>
              </a:pathLst>
            </a:custGeom>
            <a:grpFill/>
            <a:ln w="15875">
              <a:solidFill>
                <a:schemeClr val="bg1">
                  <a:lumMod val="85000"/>
                </a:schemeClr>
              </a:solidFill>
              <a:round/>
            </a:ln>
          </p:spPr>
          <p:txBody>
            <a:bodyPr vert="horz" wrap="square" lIns="91440" tIns="45720" rIns="91440" bIns="45720" numCol="1" anchor="t" anchorCtr="0" compatLnSpc="1">
              <a:prstTxWarp prst="textNoShape">
                <a:avLst/>
              </a:prstTxWarp>
            </a:bodyPr>
            <a:lstStyle/>
            <a:p>
              <a:endParaRPr lang="ja-JP" altLang="en-US">
                <a:ea typeface="CiscoSansJPN Light"/>
              </a:endParaRPr>
            </a:p>
          </p:txBody>
        </p:sp>
        <p:sp>
          <p:nvSpPr>
            <p:cNvPr id="26" name="Freeform 8"/>
            <p:cNvSpPr/>
            <p:nvPr/>
          </p:nvSpPr>
          <p:spPr bwMode="auto">
            <a:xfrm>
              <a:off x="10666148" y="2168355"/>
              <a:ext cx="770907" cy="530110"/>
            </a:xfrm>
            <a:custGeom>
              <a:avLst/>
              <a:gdLst>
                <a:gd name="T0" fmla="*/ 169 w 169"/>
                <a:gd name="T1" fmla="*/ 0 h 117"/>
                <a:gd name="T2" fmla="*/ 169 w 169"/>
                <a:gd name="T3" fmla="*/ 0 h 117"/>
                <a:gd name="T4" fmla="*/ 169 w 169"/>
                <a:gd name="T5" fmla="*/ 0 h 117"/>
                <a:gd name="T6" fmla="*/ 169 w 169"/>
                <a:gd name="T7" fmla="*/ 1 h 117"/>
                <a:gd name="T8" fmla="*/ 169 w 169"/>
                <a:gd name="T9" fmla="*/ 1 h 117"/>
                <a:gd name="T10" fmla="*/ 169 w 169"/>
                <a:gd name="T11" fmla="*/ 1 h 117"/>
                <a:gd name="T12" fmla="*/ 169 w 169"/>
                <a:gd name="T13" fmla="*/ 1 h 117"/>
                <a:gd name="T14" fmla="*/ 169 w 169"/>
                <a:gd name="T15" fmla="*/ 1 h 117"/>
                <a:gd name="T16" fmla="*/ 158 w 169"/>
                <a:gd name="T17" fmla="*/ 8 h 117"/>
                <a:gd name="T18" fmla="*/ 158 w 169"/>
                <a:gd name="T19" fmla="*/ 8 h 117"/>
                <a:gd name="T20" fmla="*/ 157 w 169"/>
                <a:gd name="T21" fmla="*/ 8 h 117"/>
                <a:gd name="T22" fmla="*/ 157 w 169"/>
                <a:gd name="T23" fmla="*/ 8 h 117"/>
                <a:gd name="T24" fmla="*/ 157 w 169"/>
                <a:gd name="T25" fmla="*/ 8 h 117"/>
                <a:gd name="T26" fmla="*/ 147 w 169"/>
                <a:gd name="T27" fmla="*/ 11 h 117"/>
                <a:gd name="T28" fmla="*/ 147 w 169"/>
                <a:gd name="T29" fmla="*/ 11 h 117"/>
                <a:gd name="T30" fmla="*/ 147 w 169"/>
                <a:gd name="T31" fmla="*/ 11 h 117"/>
                <a:gd name="T32" fmla="*/ 146 w 169"/>
                <a:gd name="T33" fmla="*/ 11 h 117"/>
                <a:gd name="T34" fmla="*/ 146 w 169"/>
                <a:gd name="T35" fmla="*/ 11 h 117"/>
                <a:gd name="T36" fmla="*/ 144 w 169"/>
                <a:gd name="T37" fmla="*/ 11 h 117"/>
                <a:gd name="T38" fmla="*/ 144 w 169"/>
                <a:gd name="T39" fmla="*/ 11 h 117"/>
                <a:gd name="T40" fmla="*/ 59 w 169"/>
                <a:gd name="T41" fmla="*/ 11 h 117"/>
                <a:gd name="T42" fmla="*/ 13 w 169"/>
                <a:gd name="T43" fmla="*/ 56 h 117"/>
                <a:gd name="T44" fmla="*/ 13 w 169"/>
                <a:gd name="T45" fmla="*/ 106 h 117"/>
                <a:gd name="T46" fmla="*/ 38 w 169"/>
                <a:gd name="T47" fmla="*/ 117 h 117"/>
                <a:gd name="T48" fmla="*/ 63 w 169"/>
                <a:gd name="T49" fmla="*/ 106 h 117"/>
                <a:gd name="T50" fmla="*/ 169 w 169"/>
                <a:gd name="T51" fmla="*/ 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9" h="117">
                  <a:moveTo>
                    <a:pt x="169" y="0"/>
                  </a:moveTo>
                  <a:cubicBezTo>
                    <a:pt x="169" y="0"/>
                    <a:pt x="169" y="0"/>
                    <a:pt x="169" y="0"/>
                  </a:cubicBezTo>
                  <a:cubicBezTo>
                    <a:pt x="169" y="0"/>
                    <a:pt x="169" y="0"/>
                    <a:pt x="169" y="0"/>
                  </a:cubicBezTo>
                  <a:cubicBezTo>
                    <a:pt x="169" y="1"/>
                    <a:pt x="169" y="1"/>
                    <a:pt x="169" y="1"/>
                  </a:cubicBezTo>
                  <a:cubicBezTo>
                    <a:pt x="169" y="1"/>
                    <a:pt x="169" y="1"/>
                    <a:pt x="169" y="1"/>
                  </a:cubicBezTo>
                  <a:cubicBezTo>
                    <a:pt x="169" y="1"/>
                    <a:pt x="169" y="1"/>
                    <a:pt x="169" y="1"/>
                  </a:cubicBezTo>
                  <a:cubicBezTo>
                    <a:pt x="169" y="1"/>
                    <a:pt x="169" y="1"/>
                    <a:pt x="169" y="1"/>
                  </a:cubicBezTo>
                  <a:cubicBezTo>
                    <a:pt x="169" y="1"/>
                    <a:pt x="169" y="1"/>
                    <a:pt x="169" y="1"/>
                  </a:cubicBezTo>
                  <a:cubicBezTo>
                    <a:pt x="165" y="4"/>
                    <a:pt x="162" y="6"/>
                    <a:pt x="158" y="8"/>
                  </a:cubicBezTo>
                  <a:cubicBezTo>
                    <a:pt x="158" y="8"/>
                    <a:pt x="158" y="8"/>
                    <a:pt x="158" y="8"/>
                  </a:cubicBezTo>
                  <a:cubicBezTo>
                    <a:pt x="157" y="8"/>
                    <a:pt x="157" y="8"/>
                    <a:pt x="157" y="8"/>
                  </a:cubicBezTo>
                  <a:cubicBezTo>
                    <a:pt x="157" y="8"/>
                    <a:pt x="157" y="8"/>
                    <a:pt x="157" y="8"/>
                  </a:cubicBezTo>
                  <a:cubicBezTo>
                    <a:pt x="157" y="8"/>
                    <a:pt x="157" y="8"/>
                    <a:pt x="157" y="8"/>
                  </a:cubicBezTo>
                  <a:cubicBezTo>
                    <a:pt x="154" y="9"/>
                    <a:pt x="150" y="10"/>
                    <a:pt x="147" y="11"/>
                  </a:cubicBezTo>
                  <a:cubicBezTo>
                    <a:pt x="147" y="11"/>
                    <a:pt x="147" y="11"/>
                    <a:pt x="147" y="11"/>
                  </a:cubicBezTo>
                  <a:cubicBezTo>
                    <a:pt x="147" y="11"/>
                    <a:pt x="147" y="11"/>
                    <a:pt x="147" y="11"/>
                  </a:cubicBezTo>
                  <a:cubicBezTo>
                    <a:pt x="147" y="11"/>
                    <a:pt x="146" y="11"/>
                    <a:pt x="146" y="11"/>
                  </a:cubicBezTo>
                  <a:cubicBezTo>
                    <a:pt x="146" y="11"/>
                    <a:pt x="146" y="11"/>
                    <a:pt x="146" y="11"/>
                  </a:cubicBezTo>
                  <a:cubicBezTo>
                    <a:pt x="146" y="11"/>
                    <a:pt x="145" y="11"/>
                    <a:pt x="144" y="11"/>
                  </a:cubicBezTo>
                  <a:cubicBezTo>
                    <a:pt x="144" y="11"/>
                    <a:pt x="144" y="11"/>
                    <a:pt x="144" y="11"/>
                  </a:cubicBezTo>
                  <a:cubicBezTo>
                    <a:pt x="59" y="11"/>
                    <a:pt x="59" y="11"/>
                    <a:pt x="59" y="11"/>
                  </a:cubicBezTo>
                  <a:cubicBezTo>
                    <a:pt x="13" y="56"/>
                    <a:pt x="13" y="56"/>
                    <a:pt x="13" y="56"/>
                  </a:cubicBezTo>
                  <a:cubicBezTo>
                    <a:pt x="0" y="70"/>
                    <a:pt x="0" y="92"/>
                    <a:pt x="13" y="106"/>
                  </a:cubicBezTo>
                  <a:cubicBezTo>
                    <a:pt x="20" y="113"/>
                    <a:pt x="29" y="117"/>
                    <a:pt x="38" y="117"/>
                  </a:cubicBezTo>
                  <a:cubicBezTo>
                    <a:pt x="48" y="117"/>
                    <a:pt x="57" y="113"/>
                    <a:pt x="63" y="106"/>
                  </a:cubicBezTo>
                  <a:cubicBezTo>
                    <a:pt x="169" y="0"/>
                    <a:pt x="169" y="0"/>
                    <a:pt x="169" y="0"/>
                  </a:cubicBezTo>
                </a:path>
              </a:pathLst>
            </a:custGeom>
            <a:grpFill/>
            <a:ln w="15875">
              <a:solidFill>
                <a:schemeClr val="bg1">
                  <a:lumMod val="85000"/>
                </a:schemeClr>
              </a:solidFill>
            </a:ln>
          </p:spPr>
          <p:txBody>
            <a:bodyPr vert="horz" wrap="square" lIns="91440" tIns="45720" rIns="91440" bIns="45720" numCol="1" anchor="t" anchorCtr="0" compatLnSpc="1">
              <a:prstTxWarp prst="textNoShape">
                <a:avLst/>
              </a:prstTxWarp>
            </a:bodyPr>
            <a:lstStyle/>
            <a:p>
              <a:endParaRPr lang="ja-JP" altLang="en-US">
                <a:ea typeface="CiscoSansJPN Light"/>
              </a:endParaRPr>
            </a:p>
          </p:txBody>
        </p:sp>
        <p:sp>
          <p:nvSpPr>
            <p:cNvPr id="27" name="Freeform 9"/>
            <p:cNvSpPr>
              <a:spLocks noEditPoints="1"/>
            </p:cNvSpPr>
            <p:nvPr/>
          </p:nvSpPr>
          <p:spPr bwMode="auto">
            <a:xfrm>
              <a:off x="10935550" y="2057400"/>
              <a:ext cx="501506" cy="160265"/>
            </a:xfrm>
            <a:custGeom>
              <a:avLst/>
              <a:gdLst>
                <a:gd name="T0" fmla="*/ 87 w 110"/>
                <a:gd name="T1" fmla="*/ 36 h 36"/>
                <a:gd name="T2" fmla="*/ 87 w 110"/>
                <a:gd name="T3" fmla="*/ 36 h 36"/>
                <a:gd name="T4" fmla="*/ 87 w 110"/>
                <a:gd name="T5" fmla="*/ 36 h 36"/>
                <a:gd name="T6" fmla="*/ 88 w 110"/>
                <a:gd name="T7" fmla="*/ 36 h 36"/>
                <a:gd name="T8" fmla="*/ 88 w 110"/>
                <a:gd name="T9" fmla="*/ 36 h 36"/>
                <a:gd name="T10" fmla="*/ 88 w 110"/>
                <a:gd name="T11" fmla="*/ 36 h 36"/>
                <a:gd name="T12" fmla="*/ 98 w 110"/>
                <a:gd name="T13" fmla="*/ 33 h 36"/>
                <a:gd name="T14" fmla="*/ 88 w 110"/>
                <a:gd name="T15" fmla="*/ 36 h 36"/>
                <a:gd name="T16" fmla="*/ 98 w 110"/>
                <a:gd name="T17" fmla="*/ 33 h 36"/>
                <a:gd name="T18" fmla="*/ 98 w 110"/>
                <a:gd name="T19" fmla="*/ 33 h 36"/>
                <a:gd name="T20" fmla="*/ 98 w 110"/>
                <a:gd name="T21" fmla="*/ 33 h 36"/>
                <a:gd name="T22" fmla="*/ 98 w 110"/>
                <a:gd name="T23" fmla="*/ 33 h 36"/>
                <a:gd name="T24" fmla="*/ 99 w 110"/>
                <a:gd name="T25" fmla="*/ 33 h 36"/>
                <a:gd name="T26" fmla="*/ 99 w 110"/>
                <a:gd name="T27" fmla="*/ 33 h 36"/>
                <a:gd name="T28" fmla="*/ 99 w 110"/>
                <a:gd name="T29" fmla="*/ 33 h 36"/>
                <a:gd name="T30" fmla="*/ 110 w 110"/>
                <a:gd name="T31" fmla="*/ 26 h 36"/>
                <a:gd name="T32" fmla="*/ 110 w 110"/>
                <a:gd name="T33" fmla="*/ 26 h 36"/>
                <a:gd name="T34" fmla="*/ 110 w 110"/>
                <a:gd name="T35" fmla="*/ 26 h 36"/>
                <a:gd name="T36" fmla="*/ 110 w 110"/>
                <a:gd name="T37" fmla="*/ 26 h 36"/>
                <a:gd name="T38" fmla="*/ 110 w 110"/>
                <a:gd name="T39" fmla="*/ 26 h 36"/>
                <a:gd name="T40" fmla="*/ 110 w 110"/>
                <a:gd name="T41" fmla="*/ 26 h 36"/>
                <a:gd name="T42" fmla="*/ 110 w 110"/>
                <a:gd name="T43" fmla="*/ 25 h 36"/>
                <a:gd name="T44" fmla="*/ 110 w 110"/>
                <a:gd name="T45" fmla="*/ 26 h 36"/>
                <a:gd name="T46" fmla="*/ 110 w 110"/>
                <a:gd name="T47" fmla="*/ 25 h 36"/>
                <a:gd name="T48" fmla="*/ 110 w 110"/>
                <a:gd name="T49" fmla="*/ 25 h 36"/>
                <a:gd name="T50" fmla="*/ 110 w 110"/>
                <a:gd name="T51" fmla="*/ 25 h 36"/>
                <a:gd name="T52" fmla="*/ 110 w 110"/>
                <a:gd name="T53" fmla="*/ 25 h 36"/>
                <a:gd name="T54" fmla="*/ 110 w 110"/>
                <a:gd name="T55" fmla="*/ 25 h 36"/>
                <a:gd name="T56" fmla="*/ 35 w 110"/>
                <a:gd name="T57" fmla="*/ 0 h 36"/>
                <a:gd name="T58" fmla="*/ 0 w 110"/>
                <a:gd name="T59" fmla="*/ 36 h 36"/>
                <a:gd name="T60" fmla="*/ 85 w 110"/>
                <a:gd name="T61" fmla="*/ 36 h 36"/>
                <a:gd name="T62" fmla="*/ 60 w 110"/>
                <a:gd name="T63" fmla="*/ 25 h 36"/>
                <a:gd name="T64" fmla="*/ 35 w 110"/>
                <a:gd name="T65"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0" h="36">
                  <a:moveTo>
                    <a:pt x="87" y="36"/>
                  </a:moveTo>
                  <a:cubicBezTo>
                    <a:pt x="87" y="36"/>
                    <a:pt x="87" y="36"/>
                    <a:pt x="87" y="36"/>
                  </a:cubicBezTo>
                  <a:cubicBezTo>
                    <a:pt x="87" y="36"/>
                    <a:pt x="87" y="36"/>
                    <a:pt x="87" y="36"/>
                  </a:cubicBezTo>
                  <a:moveTo>
                    <a:pt x="88" y="36"/>
                  </a:moveTo>
                  <a:cubicBezTo>
                    <a:pt x="88" y="36"/>
                    <a:pt x="88" y="36"/>
                    <a:pt x="88" y="36"/>
                  </a:cubicBezTo>
                  <a:cubicBezTo>
                    <a:pt x="88" y="36"/>
                    <a:pt x="88" y="36"/>
                    <a:pt x="88" y="36"/>
                  </a:cubicBezTo>
                  <a:moveTo>
                    <a:pt x="98" y="33"/>
                  </a:moveTo>
                  <a:cubicBezTo>
                    <a:pt x="95" y="35"/>
                    <a:pt x="91" y="35"/>
                    <a:pt x="88" y="36"/>
                  </a:cubicBezTo>
                  <a:cubicBezTo>
                    <a:pt x="91" y="35"/>
                    <a:pt x="95" y="34"/>
                    <a:pt x="98" y="33"/>
                  </a:cubicBezTo>
                  <a:moveTo>
                    <a:pt x="98" y="33"/>
                  </a:moveTo>
                  <a:cubicBezTo>
                    <a:pt x="98" y="33"/>
                    <a:pt x="98" y="33"/>
                    <a:pt x="98" y="33"/>
                  </a:cubicBezTo>
                  <a:cubicBezTo>
                    <a:pt x="98" y="33"/>
                    <a:pt x="98" y="33"/>
                    <a:pt x="98" y="33"/>
                  </a:cubicBezTo>
                  <a:moveTo>
                    <a:pt x="99" y="33"/>
                  </a:moveTo>
                  <a:cubicBezTo>
                    <a:pt x="99" y="33"/>
                    <a:pt x="99" y="33"/>
                    <a:pt x="99" y="33"/>
                  </a:cubicBezTo>
                  <a:cubicBezTo>
                    <a:pt x="99" y="33"/>
                    <a:pt x="99" y="33"/>
                    <a:pt x="99" y="33"/>
                  </a:cubicBezTo>
                  <a:moveTo>
                    <a:pt x="110" y="26"/>
                  </a:moveTo>
                  <a:cubicBezTo>
                    <a:pt x="110" y="26"/>
                    <a:pt x="110" y="26"/>
                    <a:pt x="110" y="26"/>
                  </a:cubicBezTo>
                  <a:cubicBezTo>
                    <a:pt x="110" y="26"/>
                    <a:pt x="110" y="26"/>
                    <a:pt x="110" y="26"/>
                  </a:cubicBezTo>
                  <a:moveTo>
                    <a:pt x="110" y="26"/>
                  </a:moveTo>
                  <a:cubicBezTo>
                    <a:pt x="110" y="26"/>
                    <a:pt x="110" y="26"/>
                    <a:pt x="110" y="26"/>
                  </a:cubicBezTo>
                  <a:cubicBezTo>
                    <a:pt x="110" y="26"/>
                    <a:pt x="110" y="26"/>
                    <a:pt x="110" y="26"/>
                  </a:cubicBezTo>
                  <a:moveTo>
                    <a:pt x="110" y="25"/>
                  </a:moveTo>
                  <a:cubicBezTo>
                    <a:pt x="110" y="26"/>
                    <a:pt x="110" y="26"/>
                    <a:pt x="110" y="26"/>
                  </a:cubicBezTo>
                  <a:cubicBezTo>
                    <a:pt x="110" y="26"/>
                    <a:pt x="110" y="26"/>
                    <a:pt x="110" y="25"/>
                  </a:cubicBezTo>
                  <a:moveTo>
                    <a:pt x="110" y="25"/>
                  </a:moveTo>
                  <a:cubicBezTo>
                    <a:pt x="110" y="25"/>
                    <a:pt x="110" y="25"/>
                    <a:pt x="110" y="25"/>
                  </a:cubicBezTo>
                  <a:cubicBezTo>
                    <a:pt x="110" y="25"/>
                    <a:pt x="110" y="25"/>
                    <a:pt x="110" y="25"/>
                  </a:cubicBezTo>
                  <a:cubicBezTo>
                    <a:pt x="110" y="25"/>
                    <a:pt x="110" y="25"/>
                    <a:pt x="110" y="25"/>
                  </a:cubicBezTo>
                  <a:moveTo>
                    <a:pt x="35" y="0"/>
                  </a:moveTo>
                  <a:cubicBezTo>
                    <a:pt x="0" y="36"/>
                    <a:pt x="0" y="36"/>
                    <a:pt x="0" y="36"/>
                  </a:cubicBezTo>
                  <a:cubicBezTo>
                    <a:pt x="85" y="36"/>
                    <a:pt x="85" y="36"/>
                    <a:pt x="85" y="36"/>
                  </a:cubicBezTo>
                  <a:cubicBezTo>
                    <a:pt x="76" y="36"/>
                    <a:pt x="67" y="32"/>
                    <a:pt x="60" y="25"/>
                  </a:cubicBezTo>
                  <a:cubicBezTo>
                    <a:pt x="35" y="0"/>
                    <a:pt x="35" y="0"/>
                    <a:pt x="35" y="0"/>
                  </a:cubicBezTo>
                </a:path>
              </a:pathLst>
            </a:custGeom>
            <a:grpFill/>
            <a:ln w="15875">
              <a:solidFill>
                <a:schemeClr val="bg1">
                  <a:lumMod val="85000"/>
                </a:schemeClr>
              </a:solidFill>
              <a:round/>
            </a:ln>
          </p:spPr>
          <p:txBody>
            <a:bodyPr vert="horz" wrap="square" lIns="91440" tIns="45720" rIns="91440" bIns="45720" numCol="1" anchor="t" anchorCtr="0" compatLnSpc="1">
              <a:prstTxWarp prst="textNoShape">
                <a:avLst/>
              </a:prstTxWarp>
            </a:bodyPr>
            <a:lstStyle/>
            <a:p>
              <a:endParaRPr lang="ja-JP" altLang="en-US">
                <a:ea typeface="CiscoSansJPN Light"/>
              </a:endParaRPr>
            </a:p>
          </p:txBody>
        </p:sp>
        <p:sp>
          <p:nvSpPr>
            <p:cNvPr id="28" name="Freeform 10"/>
            <p:cNvSpPr>
              <a:spLocks noEditPoints="1"/>
            </p:cNvSpPr>
            <p:nvPr/>
          </p:nvSpPr>
          <p:spPr bwMode="auto">
            <a:xfrm>
              <a:off x="11321005" y="1897135"/>
              <a:ext cx="153354" cy="320533"/>
            </a:xfrm>
            <a:custGeom>
              <a:avLst/>
              <a:gdLst>
                <a:gd name="T0" fmla="*/ 0 w 33"/>
                <a:gd name="T1" fmla="*/ 71 h 71"/>
                <a:gd name="T2" fmla="*/ 0 w 33"/>
                <a:gd name="T3" fmla="*/ 71 h 71"/>
                <a:gd name="T4" fmla="*/ 3 w 33"/>
                <a:gd name="T5" fmla="*/ 71 h 71"/>
                <a:gd name="T6" fmla="*/ 3 w 33"/>
                <a:gd name="T7" fmla="*/ 71 h 71"/>
                <a:gd name="T8" fmla="*/ 3 w 33"/>
                <a:gd name="T9" fmla="*/ 71 h 71"/>
                <a:gd name="T10" fmla="*/ 13 w 33"/>
                <a:gd name="T11" fmla="*/ 68 h 71"/>
                <a:gd name="T12" fmla="*/ 13 w 33"/>
                <a:gd name="T13" fmla="*/ 68 h 71"/>
                <a:gd name="T14" fmla="*/ 13 w 33"/>
                <a:gd name="T15" fmla="*/ 68 h 71"/>
                <a:gd name="T16" fmla="*/ 25 w 33"/>
                <a:gd name="T17" fmla="*/ 61 h 71"/>
                <a:gd name="T18" fmla="*/ 25 w 33"/>
                <a:gd name="T19" fmla="*/ 61 h 71"/>
                <a:gd name="T20" fmla="*/ 25 w 33"/>
                <a:gd name="T21" fmla="*/ 61 h 71"/>
                <a:gd name="T22" fmla="*/ 25 w 33"/>
                <a:gd name="T23" fmla="*/ 61 h 71"/>
                <a:gd name="T24" fmla="*/ 25 w 33"/>
                <a:gd name="T25" fmla="*/ 61 h 71"/>
                <a:gd name="T26" fmla="*/ 25 w 33"/>
                <a:gd name="T27" fmla="*/ 60 h 71"/>
                <a:gd name="T28" fmla="*/ 26 w 33"/>
                <a:gd name="T29" fmla="*/ 60 h 71"/>
                <a:gd name="T30" fmla="*/ 26 w 33"/>
                <a:gd name="T31" fmla="*/ 60 h 71"/>
                <a:gd name="T32" fmla="*/ 26 w 33"/>
                <a:gd name="T33" fmla="*/ 60 h 71"/>
                <a:gd name="T34" fmla="*/ 26 w 33"/>
                <a:gd name="T35" fmla="*/ 60 h 71"/>
                <a:gd name="T36" fmla="*/ 26 w 33"/>
                <a:gd name="T37" fmla="*/ 60 h 71"/>
                <a:gd name="T38" fmla="*/ 26 w 33"/>
                <a:gd name="T39" fmla="*/ 60 h 71"/>
                <a:gd name="T40" fmla="*/ 33 w 33"/>
                <a:gd name="T41" fmla="*/ 50 h 71"/>
                <a:gd name="T42" fmla="*/ 33 w 33"/>
                <a:gd name="T43" fmla="*/ 50 h 71"/>
                <a:gd name="T44" fmla="*/ 33 w 33"/>
                <a:gd name="T45" fmla="*/ 49 h 71"/>
                <a:gd name="T46" fmla="*/ 32 w 33"/>
                <a:gd name="T47" fmla="*/ 21 h 71"/>
                <a:gd name="T48" fmla="*/ 32 w 33"/>
                <a:gd name="T49" fmla="*/ 21 h 71"/>
                <a:gd name="T50" fmla="*/ 32 w 33"/>
                <a:gd name="T51" fmla="*/ 21 h 71"/>
                <a:gd name="T52" fmla="*/ 25 w 33"/>
                <a:gd name="T53" fmla="*/ 10 h 71"/>
                <a:gd name="T54" fmla="*/ 12 w 33"/>
                <a:gd name="T55" fmla="*/ 2 h 71"/>
                <a:gd name="T56" fmla="*/ 12 w 33"/>
                <a:gd name="T57" fmla="*/ 2 h 71"/>
                <a:gd name="T58" fmla="*/ 12 w 33"/>
                <a:gd name="T59" fmla="*/ 2 h 71"/>
                <a:gd name="T60" fmla="*/ 0 w 33"/>
                <a:gd name="T61" fmla="*/ 0 h 71"/>
                <a:gd name="T62" fmla="*/ 0 w 33"/>
                <a:gd name="T63" fmla="*/ 0 h 71"/>
                <a:gd name="T64" fmla="*/ 0 w 33"/>
                <a:gd name="T65"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3" h="71">
                  <a:moveTo>
                    <a:pt x="2" y="71"/>
                  </a:moveTo>
                  <a:cubicBezTo>
                    <a:pt x="2" y="71"/>
                    <a:pt x="1" y="71"/>
                    <a:pt x="0" y="71"/>
                  </a:cubicBezTo>
                  <a:cubicBezTo>
                    <a:pt x="0" y="71"/>
                    <a:pt x="0" y="71"/>
                    <a:pt x="0" y="71"/>
                  </a:cubicBezTo>
                  <a:cubicBezTo>
                    <a:pt x="0" y="71"/>
                    <a:pt x="0" y="71"/>
                    <a:pt x="0" y="71"/>
                  </a:cubicBezTo>
                  <a:cubicBezTo>
                    <a:pt x="1" y="71"/>
                    <a:pt x="2" y="71"/>
                    <a:pt x="2" y="71"/>
                  </a:cubicBezTo>
                  <a:moveTo>
                    <a:pt x="3" y="71"/>
                  </a:moveTo>
                  <a:cubicBezTo>
                    <a:pt x="3" y="71"/>
                    <a:pt x="2" y="71"/>
                    <a:pt x="2" y="71"/>
                  </a:cubicBezTo>
                  <a:cubicBezTo>
                    <a:pt x="2" y="71"/>
                    <a:pt x="3" y="71"/>
                    <a:pt x="3" y="71"/>
                  </a:cubicBezTo>
                  <a:moveTo>
                    <a:pt x="3" y="71"/>
                  </a:moveTo>
                  <a:cubicBezTo>
                    <a:pt x="3" y="71"/>
                    <a:pt x="3" y="71"/>
                    <a:pt x="3" y="71"/>
                  </a:cubicBezTo>
                  <a:cubicBezTo>
                    <a:pt x="3" y="71"/>
                    <a:pt x="3" y="71"/>
                    <a:pt x="3" y="71"/>
                  </a:cubicBezTo>
                  <a:moveTo>
                    <a:pt x="13" y="68"/>
                  </a:moveTo>
                  <a:cubicBezTo>
                    <a:pt x="13" y="68"/>
                    <a:pt x="13" y="68"/>
                    <a:pt x="13" y="68"/>
                  </a:cubicBezTo>
                  <a:cubicBezTo>
                    <a:pt x="13" y="68"/>
                    <a:pt x="13" y="68"/>
                    <a:pt x="13" y="68"/>
                  </a:cubicBezTo>
                  <a:moveTo>
                    <a:pt x="14" y="68"/>
                  </a:moveTo>
                  <a:cubicBezTo>
                    <a:pt x="13" y="68"/>
                    <a:pt x="13" y="68"/>
                    <a:pt x="13" y="68"/>
                  </a:cubicBezTo>
                  <a:cubicBezTo>
                    <a:pt x="13" y="68"/>
                    <a:pt x="13" y="68"/>
                    <a:pt x="14" y="68"/>
                  </a:cubicBezTo>
                  <a:moveTo>
                    <a:pt x="25" y="61"/>
                  </a:moveTo>
                  <a:cubicBezTo>
                    <a:pt x="22" y="64"/>
                    <a:pt x="18" y="66"/>
                    <a:pt x="14" y="68"/>
                  </a:cubicBezTo>
                  <a:cubicBezTo>
                    <a:pt x="18" y="66"/>
                    <a:pt x="21" y="64"/>
                    <a:pt x="25" y="61"/>
                  </a:cubicBezTo>
                  <a:moveTo>
                    <a:pt x="25" y="61"/>
                  </a:moveTo>
                  <a:cubicBezTo>
                    <a:pt x="25" y="61"/>
                    <a:pt x="25" y="61"/>
                    <a:pt x="25" y="61"/>
                  </a:cubicBezTo>
                  <a:cubicBezTo>
                    <a:pt x="25" y="61"/>
                    <a:pt x="25" y="61"/>
                    <a:pt x="25" y="61"/>
                  </a:cubicBezTo>
                  <a:moveTo>
                    <a:pt x="25" y="61"/>
                  </a:moveTo>
                  <a:cubicBezTo>
                    <a:pt x="25" y="61"/>
                    <a:pt x="25" y="61"/>
                    <a:pt x="25" y="61"/>
                  </a:cubicBezTo>
                  <a:cubicBezTo>
                    <a:pt x="25" y="61"/>
                    <a:pt x="25" y="61"/>
                    <a:pt x="25" y="61"/>
                  </a:cubicBezTo>
                  <a:moveTo>
                    <a:pt x="25" y="60"/>
                  </a:moveTo>
                  <a:cubicBezTo>
                    <a:pt x="25" y="60"/>
                    <a:pt x="25" y="60"/>
                    <a:pt x="25" y="60"/>
                  </a:cubicBezTo>
                  <a:cubicBezTo>
                    <a:pt x="25" y="60"/>
                    <a:pt x="25" y="60"/>
                    <a:pt x="25" y="60"/>
                  </a:cubicBezTo>
                  <a:moveTo>
                    <a:pt x="26" y="60"/>
                  </a:moveTo>
                  <a:cubicBezTo>
                    <a:pt x="26" y="60"/>
                    <a:pt x="26" y="60"/>
                    <a:pt x="26" y="60"/>
                  </a:cubicBezTo>
                  <a:cubicBezTo>
                    <a:pt x="26" y="60"/>
                    <a:pt x="26" y="60"/>
                    <a:pt x="26" y="60"/>
                  </a:cubicBezTo>
                  <a:moveTo>
                    <a:pt x="26" y="60"/>
                  </a:moveTo>
                  <a:cubicBezTo>
                    <a:pt x="26" y="60"/>
                    <a:pt x="26" y="60"/>
                    <a:pt x="26" y="60"/>
                  </a:cubicBezTo>
                  <a:cubicBezTo>
                    <a:pt x="26" y="60"/>
                    <a:pt x="26" y="60"/>
                    <a:pt x="26" y="60"/>
                  </a:cubicBezTo>
                  <a:moveTo>
                    <a:pt x="26" y="60"/>
                  </a:moveTo>
                  <a:cubicBezTo>
                    <a:pt x="26" y="60"/>
                    <a:pt x="26" y="60"/>
                    <a:pt x="26" y="60"/>
                  </a:cubicBezTo>
                  <a:cubicBezTo>
                    <a:pt x="26" y="60"/>
                    <a:pt x="26" y="60"/>
                    <a:pt x="26" y="60"/>
                  </a:cubicBezTo>
                  <a:moveTo>
                    <a:pt x="33" y="50"/>
                  </a:moveTo>
                  <a:cubicBezTo>
                    <a:pt x="31" y="53"/>
                    <a:pt x="29" y="57"/>
                    <a:pt x="26" y="60"/>
                  </a:cubicBezTo>
                  <a:cubicBezTo>
                    <a:pt x="29" y="57"/>
                    <a:pt x="31" y="53"/>
                    <a:pt x="33" y="50"/>
                  </a:cubicBezTo>
                  <a:moveTo>
                    <a:pt x="33" y="50"/>
                  </a:moveTo>
                  <a:cubicBezTo>
                    <a:pt x="33" y="50"/>
                    <a:pt x="33" y="50"/>
                    <a:pt x="33" y="50"/>
                  </a:cubicBezTo>
                  <a:cubicBezTo>
                    <a:pt x="33" y="50"/>
                    <a:pt x="33" y="50"/>
                    <a:pt x="33" y="50"/>
                  </a:cubicBezTo>
                  <a:moveTo>
                    <a:pt x="33" y="49"/>
                  </a:moveTo>
                  <a:cubicBezTo>
                    <a:pt x="33" y="49"/>
                    <a:pt x="33" y="49"/>
                    <a:pt x="33" y="49"/>
                  </a:cubicBezTo>
                  <a:cubicBezTo>
                    <a:pt x="33" y="49"/>
                    <a:pt x="33" y="49"/>
                    <a:pt x="33" y="49"/>
                  </a:cubicBezTo>
                  <a:moveTo>
                    <a:pt x="32" y="21"/>
                  </a:moveTo>
                  <a:cubicBezTo>
                    <a:pt x="33" y="21"/>
                    <a:pt x="33" y="21"/>
                    <a:pt x="33" y="21"/>
                  </a:cubicBezTo>
                  <a:cubicBezTo>
                    <a:pt x="33" y="21"/>
                    <a:pt x="33" y="21"/>
                    <a:pt x="32" y="21"/>
                  </a:cubicBezTo>
                  <a:moveTo>
                    <a:pt x="13" y="2"/>
                  </a:moveTo>
                  <a:cubicBezTo>
                    <a:pt x="21" y="5"/>
                    <a:pt x="29" y="12"/>
                    <a:pt x="32" y="21"/>
                  </a:cubicBezTo>
                  <a:cubicBezTo>
                    <a:pt x="31" y="17"/>
                    <a:pt x="28" y="13"/>
                    <a:pt x="25" y="10"/>
                  </a:cubicBezTo>
                  <a:cubicBezTo>
                    <a:pt x="25" y="10"/>
                    <a:pt x="25" y="10"/>
                    <a:pt x="25" y="10"/>
                  </a:cubicBezTo>
                  <a:cubicBezTo>
                    <a:pt x="22" y="7"/>
                    <a:pt x="17" y="4"/>
                    <a:pt x="13" y="2"/>
                  </a:cubicBezTo>
                  <a:moveTo>
                    <a:pt x="12" y="2"/>
                  </a:moveTo>
                  <a:cubicBezTo>
                    <a:pt x="12" y="2"/>
                    <a:pt x="12" y="2"/>
                    <a:pt x="13" y="2"/>
                  </a:cubicBezTo>
                  <a:cubicBezTo>
                    <a:pt x="12" y="2"/>
                    <a:pt x="12" y="2"/>
                    <a:pt x="12" y="2"/>
                  </a:cubicBezTo>
                  <a:moveTo>
                    <a:pt x="12" y="2"/>
                  </a:moveTo>
                  <a:cubicBezTo>
                    <a:pt x="12" y="2"/>
                    <a:pt x="12" y="2"/>
                    <a:pt x="12" y="2"/>
                  </a:cubicBezTo>
                  <a:cubicBezTo>
                    <a:pt x="12" y="2"/>
                    <a:pt x="12" y="2"/>
                    <a:pt x="12" y="2"/>
                  </a:cubicBezTo>
                  <a:moveTo>
                    <a:pt x="0" y="0"/>
                  </a:moveTo>
                  <a:cubicBezTo>
                    <a:pt x="0" y="0"/>
                    <a:pt x="0" y="0"/>
                    <a:pt x="0" y="0"/>
                  </a:cubicBezTo>
                  <a:cubicBezTo>
                    <a:pt x="0" y="0"/>
                    <a:pt x="0" y="0"/>
                    <a:pt x="0" y="0"/>
                  </a:cubicBezTo>
                  <a:cubicBezTo>
                    <a:pt x="2" y="0"/>
                    <a:pt x="3" y="0"/>
                    <a:pt x="4" y="0"/>
                  </a:cubicBezTo>
                  <a:cubicBezTo>
                    <a:pt x="3" y="0"/>
                    <a:pt x="2" y="0"/>
                    <a:pt x="0" y="0"/>
                  </a:cubicBezTo>
                </a:path>
              </a:pathLst>
            </a:custGeom>
            <a:grpFill/>
            <a:ln w="15875">
              <a:solidFill>
                <a:schemeClr val="bg1">
                  <a:lumMod val="85000"/>
                </a:schemeClr>
              </a:solidFill>
            </a:ln>
          </p:spPr>
          <p:txBody>
            <a:bodyPr vert="horz" wrap="square" lIns="91440" tIns="45720" rIns="91440" bIns="45720" numCol="1" anchor="t" anchorCtr="0" compatLnSpc="1">
              <a:prstTxWarp prst="textNoShape">
                <a:avLst/>
              </a:prstTxWarp>
            </a:bodyPr>
            <a:lstStyle/>
            <a:p>
              <a:endParaRPr lang="ja-JP" altLang="en-US">
                <a:ea typeface="CiscoSansJPN Light"/>
              </a:endParaRPr>
            </a:p>
          </p:txBody>
        </p:sp>
        <p:sp>
          <p:nvSpPr>
            <p:cNvPr id="29" name="Freeform 11"/>
            <p:cNvSpPr/>
            <p:nvPr/>
          </p:nvSpPr>
          <p:spPr bwMode="auto">
            <a:xfrm>
              <a:off x="11112456" y="1897135"/>
              <a:ext cx="393744" cy="320533"/>
            </a:xfrm>
            <a:custGeom>
              <a:avLst/>
              <a:gdLst>
                <a:gd name="T0" fmla="*/ 50 w 86"/>
                <a:gd name="T1" fmla="*/ 0 h 71"/>
                <a:gd name="T2" fmla="*/ 50 w 86"/>
                <a:gd name="T3" fmla="*/ 0 h 71"/>
                <a:gd name="T4" fmla="*/ 25 w 86"/>
                <a:gd name="T5" fmla="*/ 10 h 71"/>
                <a:gd name="T6" fmla="*/ 0 w 86"/>
                <a:gd name="T7" fmla="*/ 35 h 71"/>
                <a:gd name="T8" fmla="*/ 25 w 86"/>
                <a:gd name="T9" fmla="*/ 60 h 71"/>
                <a:gd name="T10" fmla="*/ 50 w 86"/>
                <a:gd name="T11" fmla="*/ 71 h 71"/>
                <a:gd name="T12" fmla="*/ 50 w 86"/>
                <a:gd name="T13" fmla="*/ 71 h 71"/>
                <a:gd name="T14" fmla="*/ 52 w 86"/>
                <a:gd name="T15" fmla="*/ 71 h 71"/>
                <a:gd name="T16" fmla="*/ 52 w 86"/>
                <a:gd name="T17" fmla="*/ 71 h 71"/>
                <a:gd name="T18" fmla="*/ 53 w 86"/>
                <a:gd name="T19" fmla="*/ 71 h 71"/>
                <a:gd name="T20" fmla="*/ 53 w 86"/>
                <a:gd name="T21" fmla="*/ 71 h 71"/>
                <a:gd name="T22" fmla="*/ 53 w 86"/>
                <a:gd name="T23" fmla="*/ 71 h 71"/>
                <a:gd name="T24" fmla="*/ 63 w 86"/>
                <a:gd name="T25" fmla="*/ 68 h 71"/>
                <a:gd name="T26" fmla="*/ 63 w 86"/>
                <a:gd name="T27" fmla="*/ 68 h 71"/>
                <a:gd name="T28" fmla="*/ 63 w 86"/>
                <a:gd name="T29" fmla="*/ 68 h 71"/>
                <a:gd name="T30" fmla="*/ 64 w 86"/>
                <a:gd name="T31" fmla="*/ 68 h 71"/>
                <a:gd name="T32" fmla="*/ 64 w 86"/>
                <a:gd name="T33" fmla="*/ 68 h 71"/>
                <a:gd name="T34" fmla="*/ 75 w 86"/>
                <a:gd name="T35" fmla="*/ 61 h 71"/>
                <a:gd name="T36" fmla="*/ 75 w 86"/>
                <a:gd name="T37" fmla="*/ 61 h 71"/>
                <a:gd name="T38" fmla="*/ 75 w 86"/>
                <a:gd name="T39" fmla="*/ 61 h 71"/>
                <a:gd name="T40" fmla="*/ 75 w 86"/>
                <a:gd name="T41" fmla="*/ 61 h 71"/>
                <a:gd name="T42" fmla="*/ 75 w 86"/>
                <a:gd name="T43" fmla="*/ 61 h 71"/>
                <a:gd name="T44" fmla="*/ 75 w 86"/>
                <a:gd name="T45" fmla="*/ 60 h 71"/>
                <a:gd name="T46" fmla="*/ 75 w 86"/>
                <a:gd name="T47" fmla="*/ 60 h 71"/>
                <a:gd name="T48" fmla="*/ 75 w 86"/>
                <a:gd name="T49" fmla="*/ 60 h 71"/>
                <a:gd name="T50" fmla="*/ 75 w 86"/>
                <a:gd name="T51" fmla="*/ 60 h 71"/>
                <a:gd name="T52" fmla="*/ 76 w 86"/>
                <a:gd name="T53" fmla="*/ 60 h 71"/>
                <a:gd name="T54" fmla="*/ 76 w 86"/>
                <a:gd name="T55" fmla="*/ 60 h 71"/>
                <a:gd name="T56" fmla="*/ 76 w 86"/>
                <a:gd name="T57" fmla="*/ 60 h 71"/>
                <a:gd name="T58" fmla="*/ 76 w 86"/>
                <a:gd name="T59" fmla="*/ 60 h 71"/>
                <a:gd name="T60" fmla="*/ 76 w 86"/>
                <a:gd name="T61" fmla="*/ 60 h 71"/>
                <a:gd name="T62" fmla="*/ 76 w 86"/>
                <a:gd name="T63" fmla="*/ 60 h 71"/>
                <a:gd name="T64" fmla="*/ 76 w 86"/>
                <a:gd name="T65" fmla="*/ 60 h 71"/>
                <a:gd name="T66" fmla="*/ 83 w 86"/>
                <a:gd name="T67" fmla="*/ 50 h 71"/>
                <a:gd name="T68" fmla="*/ 83 w 86"/>
                <a:gd name="T69" fmla="*/ 50 h 71"/>
                <a:gd name="T70" fmla="*/ 83 w 86"/>
                <a:gd name="T71" fmla="*/ 50 h 71"/>
                <a:gd name="T72" fmla="*/ 83 w 86"/>
                <a:gd name="T73" fmla="*/ 49 h 71"/>
                <a:gd name="T74" fmla="*/ 83 w 86"/>
                <a:gd name="T75" fmla="*/ 49 h 71"/>
                <a:gd name="T76" fmla="*/ 86 w 86"/>
                <a:gd name="T77" fmla="*/ 35 h 71"/>
                <a:gd name="T78" fmla="*/ 83 w 86"/>
                <a:gd name="T79" fmla="*/ 21 h 71"/>
                <a:gd name="T80" fmla="*/ 82 w 86"/>
                <a:gd name="T81" fmla="*/ 21 h 71"/>
                <a:gd name="T82" fmla="*/ 82 w 86"/>
                <a:gd name="T83" fmla="*/ 21 h 71"/>
                <a:gd name="T84" fmla="*/ 63 w 86"/>
                <a:gd name="T85" fmla="*/ 2 h 71"/>
                <a:gd name="T86" fmla="*/ 63 w 86"/>
                <a:gd name="T87" fmla="*/ 2 h 71"/>
                <a:gd name="T88" fmla="*/ 62 w 86"/>
                <a:gd name="T89" fmla="*/ 2 h 71"/>
                <a:gd name="T90" fmla="*/ 62 w 86"/>
                <a:gd name="T91" fmla="*/ 2 h 71"/>
                <a:gd name="T92" fmla="*/ 62 w 86"/>
                <a:gd name="T93" fmla="*/ 2 h 71"/>
                <a:gd name="T94" fmla="*/ 54 w 86"/>
                <a:gd name="T95" fmla="*/ 0 h 71"/>
                <a:gd name="T96" fmla="*/ 50 w 86"/>
                <a:gd name="T97"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6" h="71">
                  <a:moveTo>
                    <a:pt x="50" y="0"/>
                  </a:moveTo>
                  <a:cubicBezTo>
                    <a:pt x="50" y="0"/>
                    <a:pt x="50" y="0"/>
                    <a:pt x="50" y="0"/>
                  </a:cubicBezTo>
                  <a:cubicBezTo>
                    <a:pt x="41" y="0"/>
                    <a:pt x="32" y="3"/>
                    <a:pt x="25" y="10"/>
                  </a:cubicBezTo>
                  <a:cubicBezTo>
                    <a:pt x="0" y="35"/>
                    <a:pt x="0" y="35"/>
                    <a:pt x="0" y="35"/>
                  </a:cubicBezTo>
                  <a:cubicBezTo>
                    <a:pt x="25" y="60"/>
                    <a:pt x="25" y="60"/>
                    <a:pt x="25" y="60"/>
                  </a:cubicBezTo>
                  <a:cubicBezTo>
                    <a:pt x="32" y="67"/>
                    <a:pt x="41" y="71"/>
                    <a:pt x="50" y="71"/>
                  </a:cubicBezTo>
                  <a:cubicBezTo>
                    <a:pt x="50" y="71"/>
                    <a:pt x="50" y="71"/>
                    <a:pt x="50" y="71"/>
                  </a:cubicBezTo>
                  <a:cubicBezTo>
                    <a:pt x="51" y="71"/>
                    <a:pt x="52" y="71"/>
                    <a:pt x="52" y="71"/>
                  </a:cubicBezTo>
                  <a:cubicBezTo>
                    <a:pt x="52" y="71"/>
                    <a:pt x="52" y="71"/>
                    <a:pt x="52" y="71"/>
                  </a:cubicBezTo>
                  <a:cubicBezTo>
                    <a:pt x="52" y="71"/>
                    <a:pt x="53" y="71"/>
                    <a:pt x="53" y="71"/>
                  </a:cubicBezTo>
                  <a:cubicBezTo>
                    <a:pt x="53" y="71"/>
                    <a:pt x="53" y="71"/>
                    <a:pt x="53" y="71"/>
                  </a:cubicBezTo>
                  <a:cubicBezTo>
                    <a:pt x="53" y="71"/>
                    <a:pt x="53" y="71"/>
                    <a:pt x="53" y="71"/>
                  </a:cubicBezTo>
                  <a:cubicBezTo>
                    <a:pt x="56" y="70"/>
                    <a:pt x="60" y="70"/>
                    <a:pt x="63" y="68"/>
                  </a:cubicBezTo>
                  <a:cubicBezTo>
                    <a:pt x="63" y="68"/>
                    <a:pt x="63" y="68"/>
                    <a:pt x="63" y="68"/>
                  </a:cubicBezTo>
                  <a:cubicBezTo>
                    <a:pt x="63" y="68"/>
                    <a:pt x="63" y="68"/>
                    <a:pt x="63" y="68"/>
                  </a:cubicBezTo>
                  <a:cubicBezTo>
                    <a:pt x="63" y="68"/>
                    <a:pt x="63" y="68"/>
                    <a:pt x="64" y="68"/>
                  </a:cubicBezTo>
                  <a:cubicBezTo>
                    <a:pt x="64" y="68"/>
                    <a:pt x="64" y="68"/>
                    <a:pt x="64" y="68"/>
                  </a:cubicBezTo>
                  <a:cubicBezTo>
                    <a:pt x="68" y="66"/>
                    <a:pt x="72" y="64"/>
                    <a:pt x="75" y="61"/>
                  </a:cubicBezTo>
                  <a:cubicBezTo>
                    <a:pt x="75" y="61"/>
                    <a:pt x="75" y="61"/>
                    <a:pt x="75" y="61"/>
                  </a:cubicBezTo>
                  <a:cubicBezTo>
                    <a:pt x="75" y="61"/>
                    <a:pt x="75" y="61"/>
                    <a:pt x="75" y="61"/>
                  </a:cubicBezTo>
                  <a:cubicBezTo>
                    <a:pt x="75" y="61"/>
                    <a:pt x="75" y="61"/>
                    <a:pt x="75" y="61"/>
                  </a:cubicBezTo>
                  <a:cubicBezTo>
                    <a:pt x="75" y="61"/>
                    <a:pt x="75" y="61"/>
                    <a:pt x="75" y="61"/>
                  </a:cubicBezTo>
                  <a:cubicBezTo>
                    <a:pt x="75" y="61"/>
                    <a:pt x="75" y="61"/>
                    <a:pt x="75" y="60"/>
                  </a:cubicBezTo>
                  <a:cubicBezTo>
                    <a:pt x="75" y="60"/>
                    <a:pt x="75" y="60"/>
                    <a:pt x="75" y="60"/>
                  </a:cubicBezTo>
                  <a:cubicBezTo>
                    <a:pt x="75" y="60"/>
                    <a:pt x="75" y="60"/>
                    <a:pt x="75" y="60"/>
                  </a:cubicBezTo>
                  <a:cubicBezTo>
                    <a:pt x="75" y="60"/>
                    <a:pt x="75" y="60"/>
                    <a:pt x="75" y="60"/>
                  </a:cubicBezTo>
                  <a:cubicBezTo>
                    <a:pt x="75" y="60"/>
                    <a:pt x="75" y="60"/>
                    <a:pt x="76" y="60"/>
                  </a:cubicBezTo>
                  <a:cubicBezTo>
                    <a:pt x="76" y="60"/>
                    <a:pt x="76" y="60"/>
                    <a:pt x="76" y="60"/>
                  </a:cubicBezTo>
                  <a:cubicBezTo>
                    <a:pt x="76" y="60"/>
                    <a:pt x="76" y="60"/>
                    <a:pt x="76" y="60"/>
                  </a:cubicBezTo>
                  <a:cubicBezTo>
                    <a:pt x="76" y="60"/>
                    <a:pt x="76" y="60"/>
                    <a:pt x="76" y="60"/>
                  </a:cubicBezTo>
                  <a:cubicBezTo>
                    <a:pt x="76" y="60"/>
                    <a:pt x="76" y="60"/>
                    <a:pt x="76" y="60"/>
                  </a:cubicBezTo>
                  <a:cubicBezTo>
                    <a:pt x="76" y="60"/>
                    <a:pt x="76" y="60"/>
                    <a:pt x="76" y="60"/>
                  </a:cubicBezTo>
                  <a:cubicBezTo>
                    <a:pt x="76" y="60"/>
                    <a:pt x="76" y="60"/>
                    <a:pt x="76" y="60"/>
                  </a:cubicBezTo>
                  <a:cubicBezTo>
                    <a:pt x="79" y="57"/>
                    <a:pt x="81" y="53"/>
                    <a:pt x="83" y="50"/>
                  </a:cubicBezTo>
                  <a:cubicBezTo>
                    <a:pt x="83" y="50"/>
                    <a:pt x="83" y="50"/>
                    <a:pt x="83" y="50"/>
                  </a:cubicBezTo>
                  <a:cubicBezTo>
                    <a:pt x="83" y="50"/>
                    <a:pt x="83" y="50"/>
                    <a:pt x="83" y="50"/>
                  </a:cubicBezTo>
                  <a:cubicBezTo>
                    <a:pt x="83" y="49"/>
                    <a:pt x="83" y="49"/>
                    <a:pt x="83" y="49"/>
                  </a:cubicBezTo>
                  <a:cubicBezTo>
                    <a:pt x="83" y="49"/>
                    <a:pt x="83" y="49"/>
                    <a:pt x="83" y="49"/>
                  </a:cubicBezTo>
                  <a:cubicBezTo>
                    <a:pt x="85" y="45"/>
                    <a:pt x="86" y="40"/>
                    <a:pt x="86" y="35"/>
                  </a:cubicBezTo>
                  <a:cubicBezTo>
                    <a:pt x="86" y="30"/>
                    <a:pt x="85" y="25"/>
                    <a:pt x="83" y="21"/>
                  </a:cubicBezTo>
                  <a:cubicBezTo>
                    <a:pt x="83" y="21"/>
                    <a:pt x="83" y="21"/>
                    <a:pt x="82" y="21"/>
                  </a:cubicBezTo>
                  <a:cubicBezTo>
                    <a:pt x="82" y="21"/>
                    <a:pt x="82" y="21"/>
                    <a:pt x="82" y="21"/>
                  </a:cubicBezTo>
                  <a:cubicBezTo>
                    <a:pt x="79" y="12"/>
                    <a:pt x="71" y="5"/>
                    <a:pt x="63" y="2"/>
                  </a:cubicBezTo>
                  <a:cubicBezTo>
                    <a:pt x="63" y="2"/>
                    <a:pt x="63" y="2"/>
                    <a:pt x="63" y="2"/>
                  </a:cubicBezTo>
                  <a:cubicBezTo>
                    <a:pt x="62" y="2"/>
                    <a:pt x="62" y="2"/>
                    <a:pt x="62" y="2"/>
                  </a:cubicBezTo>
                  <a:cubicBezTo>
                    <a:pt x="62" y="2"/>
                    <a:pt x="62" y="2"/>
                    <a:pt x="62" y="2"/>
                  </a:cubicBezTo>
                  <a:cubicBezTo>
                    <a:pt x="62" y="2"/>
                    <a:pt x="62" y="2"/>
                    <a:pt x="62" y="2"/>
                  </a:cubicBezTo>
                  <a:cubicBezTo>
                    <a:pt x="59" y="1"/>
                    <a:pt x="57" y="0"/>
                    <a:pt x="54" y="0"/>
                  </a:cubicBezTo>
                  <a:cubicBezTo>
                    <a:pt x="53" y="0"/>
                    <a:pt x="52" y="0"/>
                    <a:pt x="50" y="0"/>
                  </a:cubicBezTo>
                </a:path>
              </a:pathLst>
            </a:custGeom>
            <a:grpFill/>
            <a:ln w="15875">
              <a:solidFill>
                <a:schemeClr val="bg1">
                  <a:lumMod val="85000"/>
                </a:schemeClr>
              </a:solidFill>
            </a:ln>
          </p:spPr>
          <p:txBody>
            <a:bodyPr vert="horz" wrap="square" lIns="91440" tIns="45720" rIns="91440" bIns="45720" numCol="1" anchor="t" anchorCtr="0" compatLnSpc="1">
              <a:prstTxWarp prst="textNoShape">
                <a:avLst/>
              </a:prstTxWarp>
            </a:bodyPr>
            <a:lstStyle/>
            <a:p>
              <a:endParaRPr lang="ja-JP" altLang="en-US">
                <a:ea typeface="CiscoSansJPN Light"/>
              </a:endParaRPr>
            </a:p>
          </p:txBody>
        </p:sp>
      </p:grpSp>
      <p:sp>
        <p:nvSpPr>
          <p:cNvPr id="3" name="Oval 2"/>
          <p:cNvSpPr/>
          <p:nvPr/>
        </p:nvSpPr>
        <p:spPr>
          <a:xfrm>
            <a:off x="1210733" y="1559190"/>
            <a:ext cx="996421" cy="996421"/>
          </a:xfrm>
          <a:prstGeom prst="ellipse">
            <a:avLst/>
          </a:prstGeom>
          <a:solidFill>
            <a:schemeClr val="bg1"/>
          </a:solid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ea typeface="CiscoSansJPN Light"/>
            </a:endParaRPr>
          </a:p>
        </p:txBody>
      </p:sp>
      <p:sp>
        <p:nvSpPr>
          <p:cNvPr id="30" name="Oval 29"/>
          <p:cNvSpPr/>
          <p:nvPr/>
        </p:nvSpPr>
        <p:spPr>
          <a:xfrm>
            <a:off x="2792624" y="1559190"/>
            <a:ext cx="996421" cy="99642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ea typeface="CiscoSansJPN Light"/>
            </a:endParaRPr>
          </a:p>
        </p:txBody>
      </p:sp>
      <p:sp>
        <p:nvSpPr>
          <p:cNvPr id="31" name="Oval 30"/>
          <p:cNvSpPr/>
          <p:nvPr/>
        </p:nvSpPr>
        <p:spPr>
          <a:xfrm>
            <a:off x="4374515" y="1559190"/>
            <a:ext cx="996421" cy="996421"/>
          </a:xfrm>
          <a:prstGeom prst="ellipse">
            <a:avLst/>
          </a:prstGeom>
          <a:solidFill>
            <a:schemeClr val="bg1"/>
          </a:solid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ea typeface="CiscoSansJPN Light"/>
            </a:endParaRPr>
          </a:p>
        </p:txBody>
      </p:sp>
      <p:sp>
        <p:nvSpPr>
          <p:cNvPr id="32" name="Oval 31"/>
          <p:cNvSpPr/>
          <p:nvPr/>
        </p:nvSpPr>
        <p:spPr>
          <a:xfrm>
            <a:off x="5956406" y="1559190"/>
            <a:ext cx="996421" cy="996421"/>
          </a:xfrm>
          <a:prstGeom prst="ellipse">
            <a:avLst/>
          </a:prstGeom>
          <a:solidFill>
            <a:schemeClr val="bg1"/>
          </a:solid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ea typeface="CiscoSansJPN Light"/>
            </a:endParaRPr>
          </a:p>
        </p:txBody>
      </p:sp>
      <p:sp>
        <p:nvSpPr>
          <p:cNvPr id="33" name="Oval 32"/>
          <p:cNvSpPr/>
          <p:nvPr/>
        </p:nvSpPr>
        <p:spPr>
          <a:xfrm>
            <a:off x="7538297" y="1559190"/>
            <a:ext cx="996421" cy="996421"/>
          </a:xfrm>
          <a:prstGeom prst="ellipse">
            <a:avLst/>
          </a:prstGeom>
          <a:solidFill>
            <a:schemeClr val="bg1"/>
          </a:solid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ea typeface="CiscoSansJPN Light"/>
            </a:endParaRPr>
          </a:p>
        </p:txBody>
      </p:sp>
      <p:sp>
        <p:nvSpPr>
          <p:cNvPr id="34" name="Oval 33"/>
          <p:cNvSpPr/>
          <p:nvPr/>
        </p:nvSpPr>
        <p:spPr>
          <a:xfrm>
            <a:off x="9120188" y="1559190"/>
            <a:ext cx="996421" cy="996421"/>
          </a:xfrm>
          <a:prstGeom prst="ellipse">
            <a:avLst/>
          </a:prstGeom>
          <a:solidFill>
            <a:schemeClr val="bg1"/>
          </a:solid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ea typeface="CiscoSansJPN Light"/>
            </a:endParaRPr>
          </a:p>
        </p:txBody>
      </p:sp>
      <p:sp>
        <p:nvSpPr>
          <p:cNvPr id="5" name="TextBox 4"/>
          <p:cNvSpPr txBox="1"/>
          <p:nvPr/>
        </p:nvSpPr>
        <p:spPr>
          <a:xfrm>
            <a:off x="2785942" y="1770220"/>
            <a:ext cx="1008541" cy="518678"/>
          </a:xfrm>
          <a:prstGeom prst="rect">
            <a:avLst/>
          </a:prstGeom>
          <a:noFill/>
        </p:spPr>
        <p:txBody>
          <a:bodyPr wrap="square" rtlCol="0" anchor="ctr">
            <a:spAutoFit/>
          </a:bodyPr>
          <a:lstStyle/>
          <a:p>
            <a:pPr algn="ctr"/>
            <a:r>
              <a:rPr lang="en-US" altLang="ja-JP" sz="2800" b="1" smtClean="0">
                <a:solidFill>
                  <a:schemeClr val="bg1"/>
                </a:solidFill>
                <a:ea typeface="CiscoSansJPN Bold"/>
              </a:rPr>
              <a:t>02</a:t>
            </a:r>
            <a:endParaRPr lang="en-US" altLang="ja-JP" sz="2800" b="1">
              <a:solidFill>
                <a:schemeClr val="bg1"/>
              </a:solidFill>
              <a:ea typeface="CiscoSansJPN Bold"/>
            </a:endParaRPr>
          </a:p>
        </p:txBody>
      </p:sp>
      <p:sp>
        <p:nvSpPr>
          <p:cNvPr id="35" name="TextBox 34"/>
          <p:cNvSpPr txBox="1"/>
          <p:nvPr/>
        </p:nvSpPr>
        <p:spPr>
          <a:xfrm>
            <a:off x="1201765" y="1798061"/>
            <a:ext cx="1008541" cy="518678"/>
          </a:xfrm>
          <a:prstGeom prst="rect">
            <a:avLst/>
          </a:prstGeom>
          <a:noFill/>
        </p:spPr>
        <p:txBody>
          <a:bodyPr wrap="square" rtlCol="0" anchor="ctr">
            <a:spAutoFit/>
          </a:bodyPr>
          <a:lstStyle/>
          <a:p>
            <a:pPr algn="ctr"/>
            <a:r>
              <a:rPr lang="en-US" altLang="ja-JP" sz="2800" smtClean="0">
                <a:solidFill>
                  <a:schemeClr val="accent3"/>
                </a:solidFill>
                <a:ea typeface="CiscoSansJPN Light"/>
              </a:rPr>
              <a:t>01</a:t>
            </a:r>
            <a:endParaRPr lang="en-US" altLang="ja-JP" sz="2800">
              <a:solidFill>
                <a:schemeClr val="accent3"/>
              </a:solidFill>
              <a:ea typeface="CiscoSansJPN Light"/>
            </a:endParaRPr>
          </a:p>
        </p:txBody>
      </p:sp>
      <p:sp>
        <p:nvSpPr>
          <p:cNvPr id="36" name="TextBox 35"/>
          <p:cNvSpPr txBox="1"/>
          <p:nvPr/>
        </p:nvSpPr>
        <p:spPr>
          <a:xfrm>
            <a:off x="4374011" y="1759669"/>
            <a:ext cx="1008540" cy="518678"/>
          </a:xfrm>
          <a:prstGeom prst="rect">
            <a:avLst/>
          </a:prstGeom>
          <a:noFill/>
        </p:spPr>
        <p:txBody>
          <a:bodyPr wrap="square" rtlCol="0" anchor="ctr">
            <a:spAutoFit/>
          </a:bodyPr>
          <a:lstStyle/>
          <a:p>
            <a:pPr algn="ctr"/>
            <a:r>
              <a:rPr lang="en-US" altLang="ja-JP" sz="2800" smtClean="0">
                <a:solidFill>
                  <a:schemeClr val="accent3"/>
                </a:solidFill>
                <a:ea typeface="CiscoSansJPN Light"/>
              </a:rPr>
              <a:t>03</a:t>
            </a:r>
            <a:endParaRPr lang="en-US" altLang="ja-JP" sz="2800">
              <a:solidFill>
                <a:schemeClr val="accent3"/>
              </a:solidFill>
              <a:ea typeface="CiscoSansJPN Light"/>
            </a:endParaRPr>
          </a:p>
        </p:txBody>
      </p:sp>
      <p:sp>
        <p:nvSpPr>
          <p:cNvPr id="37" name="TextBox 36"/>
          <p:cNvSpPr txBox="1"/>
          <p:nvPr/>
        </p:nvSpPr>
        <p:spPr>
          <a:xfrm>
            <a:off x="5951565" y="1798061"/>
            <a:ext cx="1008541" cy="518678"/>
          </a:xfrm>
          <a:prstGeom prst="rect">
            <a:avLst/>
          </a:prstGeom>
          <a:noFill/>
        </p:spPr>
        <p:txBody>
          <a:bodyPr wrap="square" rtlCol="0" anchor="ctr">
            <a:spAutoFit/>
          </a:bodyPr>
          <a:lstStyle/>
          <a:p>
            <a:pPr algn="ctr"/>
            <a:r>
              <a:rPr lang="en-US" altLang="ja-JP" sz="2800" smtClean="0">
                <a:solidFill>
                  <a:schemeClr val="accent3"/>
                </a:solidFill>
                <a:ea typeface="CiscoSansJPN Light"/>
              </a:rPr>
              <a:t>04</a:t>
            </a:r>
            <a:endParaRPr lang="en-US" altLang="ja-JP" sz="2800">
              <a:solidFill>
                <a:schemeClr val="accent3"/>
              </a:solidFill>
              <a:ea typeface="CiscoSansJPN Light"/>
            </a:endParaRPr>
          </a:p>
        </p:txBody>
      </p:sp>
      <p:sp>
        <p:nvSpPr>
          <p:cNvPr id="38" name="TextBox 37"/>
          <p:cNvSpPr txBox="1"/>
          <p:nvPr/>
        </p:nvSpPr>
        <p:spPr>
          <a:xfrm>
            <a:off x="7535109" y="1798061"/>
            <a:ext cx="1008541" cy="518678"/>
          </a:xfrm>
          <a:prstGeom prst="rect">
            <a:avLst/>
          </a:prstGeom>
          <a:noFill/>
        </p:spPr>
        <p:txBody>
          <a:bodyPr wrap="square" rtlCol="0" anchor="ctr">
            <a:spAutoFit/>
          </a:bodyPr>
          <a:lstStyle/>
          <a:p>
            <a:pPr algn="ctr"/>
            <a:r>
              <a:rPr lang="en-US" altLang="ja-JP" sz="2800" smtClean="0">
                <a:solidFill>
                  <a:schemeClr val="accent3"/>
                </a:solidFill>
                <a:ea typeface="CiscoSansJPN Light"/>
              </a:rPr>
              <a:t>05</a:t>
            </a:r>
            <a:endParaRPr lang="en-US" altLang="ja-JP" sz="2800">
              <a:solidFill>
                <a:schemeClr val="accent3"/>
              </a:solidFill>
              <a:ea typeface="CiscoSansJPN Light"/>
            </a:endParaRPr>
          </a:p>
        </p:txBody>
      </p:sp>
      <p:sp>
        <p:nvSpPr>
          <p:cNvPr id="39" name="TextBox 38"/>
          <p:cNvSpPr txBox="1"/>
          <p:nvPr/>
        </p:nvSpPr>
        <p:spPr>
          <a:xfrm>
            <a:off x="9127241" y="1798061"/>
            <a:ext cx="1008541" cy="518678"/>
          </a:xfrm>
          <a:prstGeom prst="rect">
            <a:avLst/>
          </a:prstGeom>
          <a:noFill/>
        </p:spPr>
        <p:txBody>
          <a:bodyPr wrap="square" rtlCol="0" anchor="ctr">
            <a:spAutoFit/>
          </a:bodyPr>
          <a:lstStyle/>
          <a:p>
            <a:pPr algn="ctr"/>
            <a:r>
              <a:rPr lang="en-US" altLang="ja-JP" sz="2800" smtClean="0">
                <a:solidFill>
                  <a:schemeClr val="accent3"/>
                </a:solidFill>
                <a:ea typeface="CiscoSansJPN Light"/>
              </a:rPr>
              <a:t>06</a:t>
            </a:r>
            <a:endParaRPr lang="en-US" altLang="ja-JP" sz="2800">
              <a:solidFill>
                <a:schemeClr val="accent3"/>
              </a:solidFill>
              <a:ea typeface="CiscoSansJPN Light"/>
            </a:endParaRPr>
          </a:p>
        </p:txBody>
      </p:sp>
    </p:spTree>
    <p:extLst>
      <p:ext uri="{BB962C8B-B14F-4D97-AF65-F5344CB8AC3E}">
        <p14:creationId xmlns:p14="http://schemas.microsoft.com/office/powerpoint/2010/main" val="1157050058"/>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685800" y="2836333"/>
            <a:ext cx="10820400" cy="3352870"/>
          </a:xfrm>
          <a:prstGeom prst="roundRect">
            <a:avLst>
              <a:gd name="adj" fmla="val 9394"/>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ea typeface="CiscoSansJPN Light"/>
            </a:endParaRPr>
          </a:p>
        </p:txBody>
      </p:sp>
      <p:sp>
        <p:nvSpPr>
          <p:cNvPr id="2" name="Title 1">
            <a:extLst>
              <a:ext uri="{FF2B5EF4-FFF2-40B4-BE49-F238E27FC236}">
                <a16:creationId xmlns="" xmlns:p14="http://schemas.microsoft.com/office/powerpoint/2010/main" xmlns:p15="http://schemas.microsoft.com/office/powerpoint/2012/main" xmlns:a16="http://schemas.microsoft.com/office/drawing/2014/main" id="{0FEA8FEA-CC11-CA44-AA96-E44365848E28}"/>
              </a:ext>
            </a:extLst>
          </p:cNvPr>
          <p:cNvSpPr>
            <a:spLocks noGrp="1"/>
          </p:cNvSpPr>
          <p:nvPr>
            <p:ph type="title"/>
          </p:nvPr>
        </p:nvSpPr>
        <p:spPr/>
        <p:txBody>
          <a:bodyPr/>
          <a:lstStyle/>
          <a:p>
            <a:r>
              <a:rPr lang="en-US" altLang="ja-JP" smtClean="0">
                <a:ea typeface="CiscoSansJPN Light"/>
              </a:rPr>
              <a:t>IT </a:t>
            </a:r>
            <a:r>
              <a:rPr lang="ja-JP" altLang="en-US" smtClean="0">
                <a:ea typeface="CiscoSansJPN Light"/>
              </a:rPr>
              <a:t>サポートチームを準備するための </a:t>
            </a:r>
            <a:r>
              <a:rPr lang="en-US" altLang="ja-JP" smtClean="0">
                <a:ea typeface="CiscoSansJPN Light"/>
              </a:rPr>
              <a:t>6 </a:t>
            </a:r>
            <a:r>
              <a:rPr lang="ja-JP" altLang="en-US" smtClean="0">
                <a:ea typeface="CiscoSansJPN Light"/>
              </a:rPr>
              <a:t>つのステップ</a:t>
            </a:r>
            <a:endParaRPr lang="ja-JP" altLang="en-US">
              <a:ea typeface="CiscoSansJPN Light"/>
            </a:endParaRPr>
          </a:p>
        </p:txBody>
      </p:sp>
      <p:sp>
        <p:nvSpPr>
          <p:cNvPr id="13" name="Rectangle 12">
            <a:extLst>
              <a:ext uri="{FF2B5EF4-FFF2-40B4-BE49-F238E27FC236}">
                <a16:creationId xmlns="" xmlns:p14="http://schemas.microsoft.com/office/powerpoint/2010/main" xmlns:p15="http://schemas.microsoft.com/office/powerpoint/2012/main" xmlns:a16="http://schemas.microsoft.com/office/drawing/2014/main" id="{A3F86135-854D-4941-BCBB-0CE11C3DBC2C}"/>
              </a:ext>
            </a:extLst>
          </p:cNvPr>
          <p:cNvSpPr/>
          <p:nvPr/>
        </p:nvSpPr>
        <p:spPr>
          <a:xfrm>
            <a:off x="1204906" y="3211348"/>
            <a:ext cx="4743728" cy="2585323"/>
          </a:xfrm>
          <a:prstGeom prst="rect">
            <a:avLst/>
          </a:prstGeom>
        </p:spPr>
        <p:txBody>
          <a:bodyPr wrap="square" lIns="0" tIns="0" rIns="0" bIns="0" numCol="1" spcCol="360000">
            <a:spAutoFit/>
          </a:bodyPr>
          <a:lstStyle/>
          <a:p>
            <a:pPr>
              <a:spcAft>
                <a:spcPts val="1200"/>
              </a:spcAft>
            </a:pPr>
            <a:r>
              <a:rPr lang="ja-JP" altLang="en-US" dirty="0" smtClean="0">
                <a:latin typeface="CiscoSansJPN" pitchFamily="2" charset="-128"/>
                <a:ea typeface="CiscoSansJPN" pitchFamily="2" charset="-128"/>
                <a:cs typeface="CiscoSansJPN" pitchFamily="2" charset="-128"/>
              </a:rPr>
              <a:t>主要担当者とミーティングを行う</a:t>
            </a:r>
          </a:p>
          <a:p>
            <a:pPr>
              <a:spcAft>
                <a:spcPts val="1200"/>
              </a:spcAft>
            </a:pPr>
            <a:r>
              <a:rPr lang="en-US" altLang="ja-JP" sz="1200" dirty="0" smtClean="0">
                <a:latin typeface="+mj-lt"/>
                <a:ea typeface="CiscoSansJPN Light"/>
              </a:rPr>
              <a:t>IT </a:t>
            </a:r>
            <a:r>
              <a:rPr lang="ja-JP" altLang="en-US" sz="1200" dirty="0" smtClean="0">
                <a:latin typeface="+mj-lt"/>
                <a:ea typeface="CiscoSansJPN Light"/>
              </a:rPr>
              <a:t>部門の担当者とのミーティングをスケジュールします。貴社の規模や各拠点の数に応じて、</a:t>
            </a:r>
            <a:r>
              <a:rPr lang="en-US" altLang="ja-JP" sz="1200" dirty="0" smtClean="0">
                <a:latin typeface="+mj-lt"/>
                <a:ea typeface="CiscoSansJPN Light"/>
              </a:rPr>
              <a:t>1 </a:t>
            </a:r>
            <a:r>
              <a:rPr lang="ja-JP" altLang="en-US" sz="1200" dirty="0" smtClean="0">
                <a:latin typeface="+mj-lt"/>
                <a:ea typeface="CiscoSansJPN Light"/>
              </a:rPr>
              <a:t>回または複数回のミーティングを行います。</a:t>
            </a:r>
          </a:p>
          <a:p>
            <a:pPr>
              <a:spcAft>
                <a:spcPts val="1200"/>
              </a:spcAft>
            </a:pPr>
            <a:r>
              <a:rPr lang="ja-JP" altLang="en-US" sz="1200" dirty="0" smtClean="0">
                <a:latin typeface="+mj-lt"/>
                <a:ea typeface="CiscoSansJPN Light"/>
              </a:rPr>
              <a:t>導入計画の詳細を説明し、質問を促し、積極的に話し合いましょう。</a:t>
            </a:r>
            <a:br>
              <a:rPr lang="ja-JP" altLang="en-US" sz="1200" dirty="0" smtClean="0">
                <a:latin typeface="+mj-lt"/>
                <a:ea typeface="CiscoSansJPN Light"/>
              </a:rPr>
            </a:br>
            <a:r>
              <a:rPr lang="ja-JP" altLang="en-US" sz="1200" dirty="0" smtClean="0">
                <a:latin typeface="+mj-lt"/>
                <a:ea typeface="CiscoSansJPN Light"/>
              </a:rPr>
              <a:t>フィードバックに耳を傾け、わかる範囲で質問に回答し、対応が必要な事項を書き留めます。主要担当者の話をよく聞き、計画に参加してもらい、懸念事項について理解していることを示します。</a:t>
            </a:r>
          </a:p>
          <a:p>
            <a:pPr>
              <a:spcAft>
                <a:spcPts val="1200"/>
              </a:spcAft>
            </a:pPr>
            <a:r>
              <a:rPr lang="ja-JP" altLang="en-US" sz="1200" dirty="0" smtClean="0">
                <a:latin typeface="+mj-lt"/>
                <a:ea typeface="CiscoSansJPN Light"/>
              </a:rPr>
              <a:t>導入および展開計画について説明したら、サービスデスクと各拠点の </a:t>
            </a:r>
            <a:r>
              <a:rPr lang="en-US" altLang="ja-JP" sz="1200" dirty="0" smtClean="0">
                <a:latin typeface="+mj-lt"/>
                <a:ea typeface="CiscoSansJPN Light"/>
              </a:rPr>
              <a:t>IT </a:t>
            </a:r>
            <a:r>
              <a:rPr lang="ja-JP" altLang="en-US" sz="1200" dirty="0" smtClean="0">
                <a:latin typeface="+mj-lt"/>
                <a:ea typeface="CiscoSansJPN Light"/>
              </a:rPr>
              <a:t>チームを準備する方法について話し合います。これについては</a:t>
            </a:r>
            <a:r>
              <a:rPr lang="ja-JP" altLang="en-US" sz="1200" dirty="0" smtClean="0">
                <a:latin typeface="+mj-lt"/>
                <a:ea typeface="CiscoSansJPN Light"/>
              </a:rPr>
              <a:t>、</a:t>
            </a:r>
            <a:r>
              <a:rPr lang="en-US" altLang="ja-JP" sz="1200" dirty="0" smtClean="0">
                <a:latin typeface="+mj-lt"/>
                <a:ea typeface="CiscoSansJPN Light"/>
              </a:rPr>
              <a:t/>
            </a:r>
            <a:br>
              <a:rPr lang="en-US" altLang="ja-JP" sz="1200" dirty="0" smtClean="0">
                <a:latin typeface="+mj-lt"/>
                <a:ea typeface="CiscoSansJPN Light"/>
              </a:rPr>
            </a:br>
            <a:r>
              <a:rPr lang="en-US" altLang="ja-JP" sz="1200" dirty="0" smtClean="0">
                <a:latin typeface="+mj-lt"/>
                <a:ea typeface="CiscoSansJPN Light"/>
              </a:rPr>
              <a:t>IT </a:t>
            </a:r>
            <a:r>
              <a:rPr lang="ja-JP" altLang="en-US" sz="1200" dirty="0" smtClean="0">
                <a:latin typeface="+mj-lt"/>
                <a:ea typeface="CiscoSansJPN Light"/>
              </a:rPr>
              <a:t>チームの日常業務の状況に詳しい主要担当者にアドバイスを受けましょう。</a:t>
            </a:r>
            <a:endParaRPr lang="ja-JP" altLang="en-US" sz="1200" dirty="0">
              <a:latin typeface="+mj-lt"/>
              <a:ea typeface="CiscoSansJPN Light"/>
            </a:endParaRPr>
          </a:p>
        </p:txBody>
      </p:sp>
      <p:grpSp>
        <p:nvGrpSpPr>
          <p:cNvPr id="40" name="Group 39"/>
          <p:cNvGrpSpPr/>
          <p:nvPr/>
        </p:nvGrpSpPr>
        <p:grpSpPr>
          <a:xfrm>
            <a:off x="685800" y="1416335"/>
            <a:ext cx="10820400" cy="1282130"/>
            <a:chOff x="685800" y="1416335"/>
            <a:chExt cx="10820400" cy="1282130"/>
          </a:xfrm>
          <a:solidFill>
            <a:schemeClr val="bg1">
              <a:lumMod val="85000"/>
            </a:schemeClr>
          </a:solidFill>
        </p:grpSpPr>
        <p:sp>
          <p:nvSpPr>
            <p:cNvPr id="23" name="Freeform 5"/>
            <p:cNvSpPr>
              <a:spLocks noEditPoints="1"/>
            </p:cNvSpPr>
            <p:nvPr/>
          </p:nvSpPr>
          <p:spPr bwMode="auto">
            <a:xfrm>
              <a:off x="685800" y="1897135"/>
              <a:ext cx="10800991" cy="320533"/>
            </a:xfrm>
            <a:custGeom>
              <a:avLst/>
              <a:gdLst>
                <a:gd name="T0" fmla="*/ 2356 w 2366"/>
                <a:gd name="T1" fmla="*/ 60 h 71"/>
                <a:gd name="T2" fmla="*/ 2355 w 2366"/>
                <a:gd name="T3" fmla="*/ 60 h 71"/>
                <a:gd name="T4" fmla="*/ 2355 w 2366"/>
                <a:gd name="T5" fmla="*/ 60 h 71"/>
                <a:gd name="T6" fmla="*/ 2356 w 2366"/>
                <a:gd name="T7" fmla="*/ 60 h 71"/>
                <a:gd name="T8" fmla="*/ 2356 w 2366"/>
                <a:gd name="T9" fmla="*/ 60 h 71"/>
                <a:gd name="T10" fmla="*/ 2356 w 2366"/>
                <a:gd name="T11" fmla="*/ 60 h 71"/>
                <a:gd name="T12" fmla="*/ 2356 w 2366"/>
                <a:gd name="T13" fmla="*/ 60 h 71"/>
                <a:gd name="T14" fmla="*/ 2356 w 2366"/>
                <a:gd name="T15" fmla="*/ 60 h 71"/>
                <a:gd name="T16" fmla="*/ 2356 w 2366"/>
                <a:gd name="T17" fmla="*/ 60 h 71"/>
                <a:gd name="T18" fmla="*/ 2356 w 2366"/>
                <a:gd name="T19" fmla="*/ 60 h 71"/>
                <a:gd name="T20" fmla="*/ 2356 w 2366"/>
                <a:gd name="T21" fmla="*/ 60 h 71"/>
                <a:gd name="T22" fmla="*/ 2356 w 2366"/>
                <a:gd name="T23" fmla="*/ 60 h 71"/>
                <a:gd name="T24" fmla="*/ 2356 w 2366"/>
                <a:gd name="T25" fmla="*/ 60 h 71"/>
                <a:gd name="T26" fmla="*/ 2363 w 2366"/>
                <a:gd name="T27" fmla="*/ 50 h 71"/>
                <a:gd name="T28" fmla="*/ 2363 w 2366"/>
                <a:gd name="T29" fmla="*/ 50 h 71"/>
                <a:gd name="T30" fmla="*/ 2363 w 2366"/>
                <a:gd name="T31" fmla="*/ 50 h 71"/>
                <a:gd name="T32" fmla="*/ 2363 w 2366"/>
                <a:gd name="T33" fmla="*/ 49 h 71"/>
                <a:gd name="T34" fmla="*/ 2363 w 2366"/>
                <a:gd name="T35" fmla="*/ 50 h 71"/>
                <a:gd name="T36" fmla="*/ 2363 w 2366"/>
                <a:gd name="T37" fmla="*/ 49 h 71"/>
                <a:gd name="T38" fmla="*/ 2363 w 2366"/>
                <a:gd name="T39" fmla="*/ 21 h 71"/>
                <a:gd name="T40" fmla="*/ 2366 w 2366"/>
                <a:gd name="T41" fmla="*/ 35 h 71"/>
                <a:gd name="T42" fmla="*/ 2363 w 2366"/>
                <a:gd name="T43" fmla="*/ 49 h 71"/>
                <a:gd name="T44" fmla="*/ 2366 w 2366"/>
                <a:gd name="T45" fmla="*/ 35 h 71"/>
                <a:gd name="T46" fmla="*/ 2363 w 2366"/>
                <a:gd name="T47" fmla="*/ 21 h 71"/>
                <a:gd name="T48" fmla="*/ 2362 w 2366"/>
                <a:gd name="T49" fmla="*/ 21 h 71"/>
                <a:gd name="T50" fmla="*/ 2362 w 2366"/>
                <a:gd name="T51" fmla="*/ 21 h 71"/>
                <a:gd name="T52" fmla="*/ 2362 w 2366"/>
                <a:gd name="T53" fmla="*/ 21 h 71"/>
                <a:gd name="T54" fmla="*/ 2245 w 2366"/>
                <a:gd name="T55" fmla="*/ 0 h 71"/>
                <a:gd name="T56" fmla="*/ 36 w 2366"/>
                <a:gd name="T57" fmla="*/ 0 h 71"/>
                <a:gd name="T58" fmla="*/ 0 w 2366"/>
                <a:gd name="T59" fmla="*/ 35 h 71"/>
                <a:gd name="T60" fmla="*/ 36 w 2366"/>
                <a:gd name="T61" fmla="*/ 71 h 71"/>
                <a:gd name="T62" fmla="*/ 2245 w 2366"/>
                <a:gd name="T63" fmla="*/ 71 h 71"/>
                <a:gd name="T64" fmla="*/ 2280 w 2366"/>
                <a:gd name="T65" fmla="*/ 35 h 71"/>
                <a:gd name="T66" fmla="*/ 2245 w 2366"/>
                <a:gd name="T67"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66" h="71">
                  <a:moveTo>
                    <a:pt x="2356" y="60"/>
                  </a:moveTo>
                  <a:cubicBezTo>
                    <a:pt x="2355" y="60"/>
                    <a:pt x="2355" y="60"/>
                    <a:pt x="2355" y="60"/>
                  </a:cubicBezTo>
                  <a:cubicBezTo>
                    <a:pt x="2355" y="60"/>
                    <a:pt x="2355" y="60"/>
                    <a:pt x="2355" y="60"/>
                  </a:cubicBezTo>
                  <a:cubicBezTo>
                    <a:pt x="2355" y="60"/>
                    <a:pt x="2355" y="60"/>
                    <a:pt x="2356" y="60"/>
                  </a:cubicBezTo>
                  <a:moveTo>
                    <a:pt x="2356" y="60"/>
                  </a:moveTo>
                  <a:cubicBezTo>
                    <a:pt x="2356" y="60"/>
                    <a:pt x="2356" y="60"/>
                    <a:pt x="2356" y="60"/>
                  </a:cubicBezTo>
                  <a:cubicBezTo>
                    <a:pt x="2356" y="60"/>
                    <a:pt x="2356" y="60"/>
                    <a:pt x="2356" y="60"/>
                  </a:cubicBezTo>
                  <a:moveTo>
                    <a:pt x="2356" y="60"/>
                  </a:moveTo>
                  <a:cubicBezTo>
                    <a:pt x="2356" y="60"/>
                    <a:pt x="2356" y="60"/>
                    <a:pt x="2356" y="60"/>
                  </a:cubicBezTo>
                  <a:cubicBezTo>
                    <a:pt x="2356" y="60"/>
                    <a:pt x="2356" y="60"/>
                    <a:pt x="2356" y="60"/>
                  </a:cubicBezTo>
                  <a:moveTo>
                    <a:pt x="2356" y="60"/>
                  </a:moveTo>
                  <a:cubicBezTo>
                    <a:pt x="2356" y="60"/>
                    <a:pt x="2356" y="60"/>
                    <a:pt x="2356" y="60"/>
                  </a:cubicBezTo>
                  <a:cubicBezTo>
                    <a:pt x="2356" y="60"/>
                    <a:pt x="2356" y="60"/>
                    <a:pt x="2356" y="60"/>
                  </a:cubicBezTo>
                  <a:moveTo>
                    <a:pt x="2363" y="50"/>
                  </a:moveTo>
                  <a:cubicBezTo>
                    <a:pt x="2363" y="50"/>
                    <a:pt x="2363" y="50"/>
                    <a:pt x="2363" y="50"/>
                  </a:cubicBezTo>
                  <a:cubicBezTo>
                    <a:pt x="2363" y="50"/>
                    <a:pt x="2363" y="50"/>
                    <a:pt x="2363" y="50"/>
                  </a:cubicBezTo>
                  <a:moveTo>
                    <a:pt x="2363" y="49"/>
                  </a:moveTo>
                  <a:cubicBezTo>
                    <a:pt x="2363" y="49"/>
                    <a:pt x="2363" y="49"/>
                    <a:pt x="2363" y="50"/>
                  </a:cubicBezTo>
                  <a:cubicBezTo>
                    <a:pt x="2363" y="49"/>
                    <a:pt x="2363" y="49"/>
                    <a:pt x="2363" y="49"/>
                  </a:cubicBezTo>
                  <a:moveTo>
                    <a:pt x="2363" y="21"/>
                  </a:moveTo>
                  <a:cubicBezTo>
                    <a:pt x="2365" y="25"/>
                    <a:pt x="2366" y="30"/>
                    <a:pt x="2366" y="35"/>
                  </a:cubicBezTo>
                  <a:cubicBezTo>
                    <a:pt x="2366" y="40"/>
                    <a:pt x="2365" y="45"/>
                    <a:pt x="2363" y="49"/>
                  </a:cubicBezTo>
                  <a:cubicBezTo>
                    <a:pt x="2365" y="45"/>
                    <a:pt x="2366" y="40"/>
                    <a:pt x="2366" y="35"/>
                  </a:cubicBezTo>
                  <a:cubicBezTo>
                    <a:pt x="2366" y="30"/>
                    <a:pt x="2365" y="25"/>
                    <a:pt x="2363" y="21"/>
                  </a:cubicBezTo>
                  <a:moveTo>
                    <a:pt x="2362" y="21"/>
                  </a:moveTo>
                  <a:cubicBezTo>
                    <a:pt x="2362" y="21"/>
                    <a:pt x="2362" y="21"/>
                    <a:pt x="2362" y="21"/>
                  </a:cubicBezTo>
                  <a:cubicBezTo>
                    <a:pt x="2362" y="21"/>
                    <a:pt x="2362" y="21"/>
                    <a:pt x="2362" y="21"/>
                  </a:cubicBezTo>
                  <a:moveTo>
                    <a:pt x="2245" y="0"/>
                  </a:moveTo>
                  <a:cubicBezTo>
                    <a:pt x="36" y="0"/>
                    <a:pt x="36" y="0"/>
                    <a:pt x="36" y="0"/>
                  </a:cubicBezTo>
                  <a:cubicBezTo>
                    <a:pt x="16" y="0"/>
                    <a:pt x="0" y="16"/>
                    <a:pt x="0" y="35"/>
                  </a:cubicBezTo>
                  <a:cubicBezTo>
                    <a:pt x="0" y="55"/>
                    <a:pt x="16" y="71"/>
                    <a:pt x="36" y="71"/>
                  </a:cubicBezTo>
                  <a:cubicBezTo>
                    <a:pt x="2245" y="71"/>
                    <a:pt x="2245" y="71"/>
                    <a:pt x="2245" y="71"/>
                  </a:cubicBezTo>
                  <a:cubicBezTo>
                    <a:pt x="2280" y="35"/>
                    <a:pt x="2280" y="35"/>
                    <a:pt x="2280" y="35"/>
                  </a:cubicBezTo>
                  <a:cubicBezTo>
                    <a:pt x="2245" y="0"/>
                    <a:pt x="2245" y="0"/>
                    <a:pt x="2245" y="0"/>
                  </a:cubicBezTo>
                </a:path>
              </a:pathLst>
            </a:custGeom>
            <a:grpFill/>
            <a:ln w="15875">
              <a:solidFill>
                <a:schemeClr val="bg1">
                  <a:lumMod val="85000"/>
                </a:schemeClr>
              </a:solidFill>
            </a:ln>
          </p:spPr>
          <p:txBody>
            <a:bodyPr vert="horz" wrap="square" lIns="91440" tIns="45720" rIns="91440" bIns="45720" numCol="1" anchor="t" anchorCtr="0" compatLnSpc="1">
              <a:prstTxWarp prst="textNoShape">
                <a:avLst/>
              </a:prstTxWarp>
            </a:bodyPr>
            <a:lstStyle/>
            <a:p>
              <a:endParaRPr lang="ja-JP" altLang="en-US">
                <a:ea typeface="CiscoSansJPN Light"/>
              </a:endParaRPr>
            </a:p>
          </p:txBody>
        </p:sp>
        <p:sp>
          <p:nvSpPr>
            <p:cNvPr id="24" name="Freeform 6"/>
            <p:cNvSpPr/>
            <p:nvPr/>
          </p:nvSpPr>
          <p:spPr bwMode="auto">
            <a:xfrm>
              <a:off x="10666148" y="1416335"/>
              <a:ext cx="770907" cy="526002"/>
            </a:xfrm>
            <a:custGeom>
              <a:avLst/>
              <a:gdLst>
                <a:gd name="T0" fmla="*/ 38 w 169"/>
                <a:gd name="T1" fmla="*/ 0 h 116"/>
                <a:gd name="T2" fmla="*/ 13 w 169"/>
                <a:gd name="T3" fmla="*/ 10 h 116"/>
                <a:gd name="T4" fmla="*/ 13 w 169"/>
                <a:gd name="T5" fmla="*/ 60 h 116"/>
                <a:gd name="T6" fmla="*/ 59 w 169"/>
                <a:gd name="T7" fmla="*/ 106 h 116"/>
                <a:gd name="T8" fmla="*/ 144 w 169"/>
                <a:gd name="T9" fmla="*/ 106 h 116"/>
                <a:gd name="T10" fmla="*/ 144 w 169"/>
                <a:gd name="T11" fmla="*/ 106 h 116"/>
                <a:gd name="T12" fmla="*/ 148 w 169"/>
                <a:gd name="T13" fmla="*/ 106 h 116"/>
                <a:gd name="T14" fmla="*/ 156 w 169"/>
                <a:gd name="T15" fmla="*/ 108 h 116"/>
                <a:gd name="T16" fmla="*/ 156 w 169"/>
                <a:gd name="T17" fmla="*/ 108 h 116"/>
                <a:gd name="T18" fmla="*/ 156 w 169"/>
                <a:gd name="T19" fmla="*/ 108 h 116"/>
                <a:gd name="T20" fmla="*/ 157 w 169"/>
                <a:gd name="T21" fmla="*/ 108 h 116"/>
                <a:gd name="T22" fmla="*/ 157 w 169"/>
                <a:gd name="T23" fmla="*/ 108 h 116"/>
                <a:gd name="T24" fmla="*/ 169 w 169"/>
                <a:gd name="T25" fmla="*/ 116 h 116"/>
                <a:gd name="T26" fmla="*/ 63 w 169"/>
                <a:gd name="T27" fmla="*/ 10 h 116"/>
                <a:gd name="T28" fmla="*/ 38 w 169"/>
                <a:gd name="T29" fmla="*/ 0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9" h="115">
                  <a:moveTo>
                    <a:pt x="38" y="0"/>
                  </a:moveTo>
                  <a:cubicBezTo>
                    <a:pt x="29" y="0"/>
                    <a:pt x="20" y="4"/>
                    <a:pt x="13" y="10"/>
                  </a:cubicBezTo>
                  <a:cubicBezTo>
                    <a:pt x="0" y="24"/>
                    <a:pt x="0" y="47"/>
                    <a:pt x="13" y="60"/>
                  </a:cubicBezTo>
                  <a:cubicBezTo>
                    <a:pt x="59" y="106"/>
                    <a:pt x="59" y="106"/>
                    <a:pt x="59" y="106"/>
                  </a:cubicBezTo>
                  <a:cubicBezTo>
                    <a:pt x="144" y="106"/>
                    <a:pt x="144" y="106"/>
                    <a:pt x="144" y="106"/>
                  </a:cubicBezTo>
                  <a:cubicBezTo>
                    <a:pt x="144" y="106"/>
                    <a:pt x="144" y="106"/>
                    <a:pt x="144" y="106"/>
                  </a:cubicBezTo>
                  <a:cubicBezTo>
                    <a:pt x="146" y="106"/>
                    <a:pt x="147" y="106"/>
                    <a:pt x="148" y="106"/>
                  </a:cubicBezTo>
                  <a:cubicBezTo>
                    <a:pt x="151" y="106"/>
                    <a:pt x="154" y="107"/>
                    <a:pt x="156" y="108"/>
                  </a:cubicBezTo>
                  <a:cubicBezTo>
                    <a:pt x="156" y="108"/>
                    <a:pt x="156" y="108"/>
                    <a:pt x="156" y="108"/>
                  </a:cubicBezTo>
                  <a:cubicBezTo>
                    <a:pt x="156" y="108"/>
                    <a:pt x="156" y="108"/>
                    <a:pt x="156" y="108"/>
                  </a:cubicBezTo>
                  <a:cubicBezTo>
                    <a:pt x="156" y="108"/>
                    <a:pt x="156" y="108"/>
                    <a:pt x="157" y="108"/>
                  </a:cubicBezTo>
                  <a:cubicBezTo>
                    <a:pt x="157" y="108"/>
                    <a:pt x="157" y="108"/>
                    <a:pt x="157" y="108"/>
                  </a:cubicBezTo>
                  <a:cubicBezTo>
                    <a:pt x="161" y="110"/>
                    <a:pt x="166" y="113"/>
                    <a:pt x="169" y="116"/>
                  </a:cubicBezTo>
                  <a:cubicBezTo>
                    <a:pt x="63" y="10"/>
                    <a:pt x="63" y="10"/>
                    <a:pt x="63" y="10"/>
                  </a:cubicBezTo>
                  <a:cubicBezTo>
                    <a:pt x="57" y="4"/>
                    <a:pt x="48" y="0"/>
                    <a:pt x="38" y="0"/>
                  </a:cubicBezTo>
                </a:path>
              </a:pathLst>
            </a:custGeom>
            <a:grpFill/>
            <a:ln w="15875">
              <a:solidFill>
                <a:schemeClr val="bg1">
                  <a:lumMod val="85000"/>
                </a:schemeClr>
              </a:solidFill>
            </a:ln>
          </p:spPr>
          <p:txBody>
            <a:bodyPr vert="horz" wrap="square" lIns="91440" tIns="45720" rIns="91440" bIns="45720" numCol="1" anchor="t" anchorCtr="0" compatLnSpc="1">
              <a:prstTxWarp prst="textNoShape">
                <a:avLst/>
              </a:prstTxWarp>
            </a:bodyPr>
            <a:lstStyle/>
            <a:p>
              <a:endParaRPr lang="ja-JP" altLang="en-US">
                <a:ea typeface="CiscoSansJPN Light"/>
              </a:endParaRPr>
            </a:p>
          </p:txBody>
        </p:sp>
        <p:sp>
          <p:nvSpPr>
            <p:cNvPr id="25" name="Freeform 7"/>
            <p:cNvSpPr>
              <a:spLocks noEditPoints="1"/>
            </p:cNvSpPr>
            <p:nvPr/>
          </p:nvSpPr>
          <p:spPr bwMode="auto">
            <a:xfrm>
              <a:off x="10935550" y="1897135"/>
              <a:ext cx="447624" cy="160265"/>
            </a:xfrm>
            <a:custGeom>
              <a:avLst/>
              <a:gdLst>
                <a:gd name="T0" fmla="*/ 98 w 98"/>
                <a:gd name="T1" fmla="*/ 2 h 35"/>
                <a:gd name="T2" fmla="*/ 98 w 98"/>
                <a:gd name="T3" fmla="*/ 2 h 35"/>
                <a:gd name="T4" fmla="*/ 98 w 98"/>
                <a:gd name="T5" fmla="*/ 2 h 35"/>
                <a:gd name="T6" fmla="*/ 97 w 98"/>
                <a:gd name="T7" fmla="*/ 2 h 35"/>
                <a:gd name="T8" fmla="*/ 97 w 98"/>
                <a:gd name="T9" fmla="*/ 2 h 35"/>
                <a:gd name="T10" fmla="*/ 97 w 98"/>
                <a:gd name="T11" fmla="*/ 2 h 35"/>
                <a:gd name="T12" fmla="*/ 89 w 98"/>
                <a:gd name="T13" fmla="*/ 0 h 35"/>
                <a:gd name="T14" fmla="*/ 97 w 98"/>
                <a:gd name="T15" fmla="*/ 2 h 35"/>
                <a:gd name="T16" fmla="*/ 89 w 98"/>
                <a:gd name="T17" fmla="*/ 0 h 35"/>
                <a:gd name="T18" fmla="*/ 85 w 98"/>
                <a:gd name="T19" fmla="*/ 0 h 35"/>
                <a:gd name="T20" fmla="*/ 0 w 98"/>
                <a:gd name="T21" fmla="*/ 0 h 35"/>
                <a:gd name="T22" fmla="*/ 35 w 98"/>
                <a:gd name="T23" fmla="*/ 35 h 35"/>
                <a:gd name="T24" fmla="*/ 60 w 98"/>
                <a:gd name="T25" fmla="*/ 10 h 35"/>
                <a:gd name="T26" fmla="*/ 85 w 98"/>
                <a:gd name="T2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8" h="35">
                  <a:moveTo>
                    <a:pt x="98" y="2"/>
                  </a:moveTo>
                  <a:cubicBezTo>
                    <a:pt x="98" y="2"/>
                    <a:pt x="98" y="2"/>
                    <a:pt x="98" y="2"/>
                  </a:cubicBezTo>
                  <a:cubicBezTo>
                    <a:pt x="98" y="2"/>
                    <a:pt x="98" y="2"/>
                    <a:pt x="98" y="2"/>
                  </a:cubicBezTo>
                  <a:moveTo>
                    <a:pt x="97" y="2"/>
                  </a:moveTo>
                  <a:cubicBezTo>
                    <a:pt x="97" y="2"/>
                    <a:pt x="97" y="2"/>
                    <a:pt x="97" y="2"/>
                  </a:cubicBezTo>
                  <a:cubicBezTo>
                    <a:pt x="97" y="2"/>
                    <a:pt x="97" y="2"/>
                    <a:pt x="97" y="2"/>
                  </a:cubicBezTo>
                  <a:moveTo>
                    <a:pt x="89" y="0"/>
                  </a:moveTo>
                  <a:cubicBezTo>
                    <a:pt x="92" y="0"/>
                    <a:pt x="94" y="1"/>
                    <a:pt x="97" y="2"/>
                  </a:cubicBezTo>
                  <a:cubicBezTo>
                    <a:pt x="95" y="1"/>
                    <a:pt x="92" y="0"/>
                    <a:pt x="89" y="0"/>
                  </a:cubicBezTo>
                  <a:moveTo>
                    <a:pt x="85" y="0"/>
                  </a:moveTo>
                  <a:cubicBezTo>
                    <a:pt x="0" y="0"/>
                    <a:pt x="0" y="0"/>
                    <a:pt x="0" y="0"/>
                  </a:cubicBezTo>
                  <a:cubicBezTo>
                    <a:pt x="35" y="35"/>
                    <a:pt x="35" y="35"/>
                    <a:pt x="35" y="35"/>
                  </a:cubicBezTo>
                  <a:cubicBezTo>
                    <a:pt x="60" y="10"/>
                    <a:pt x="60" y="10"/>
                    <a:pt x="60" y="10"/>
                  </a:cubicBezTo>
                  <a:cubicBezTo>
                    <a:pt x="67" y="3"/>
                    <a:pt x="76" y="0"/>
                    <a:pt x="85" y="0"/>
                  </a:cubicBezTo>
                </a:path>
              </a:pathLst>
            </a:custGeom>
            <a:grpFill/>
            <a:ln w="15875">
              <a:solidFill>
                <a:schemeClr val="bg1">
                  <a:lumMod val="85000"/>
                </a:schemeClr>
              </a:solidFill>
              <a:round/>
            </a:ln>
          </p:spPr>
          <p:txBody>
            <a:bodyPr vert="horz" wrap="square" lIns="91440" tIns="45720" rIns="91440" bIns="45720" numCol="1" anchor="t" anchorCtr="0" compatLnSpc="1">
              <a:prstTxWarp prst="textNoShape">
                <a:avLst/>
              </a:prstTxWarp>
            </a:bodyPr>
            <a:lstStyle/>
            <a:p>
              <a:endParaRPr lang="ja-JP" altLang="en-US">
                <a:ea typeface="CiscoSansJPN Light"/>
              </a:endParaRPr>
            </a:p>
          </p:txBody>
        </p:sp>
        <p:sp>
          <p:nvSpPr>
            <p:cNvPr id="26" name="Freeform 8"/>
            <p:cNvSpPr/>
            <p:nvPr/>
          </p:nvSpPr>
          <p:spPr bwMode="auto">
            <a:xfrm>
              <a:off x="10666148" y="2168355"/>
              <a:ext cx="770907" cy="530110"/>
            </a:xfrm>
            <a:custGeom>
              <a:avLst/>
              <a:gdLst>
                <a:gd name="T0" fmla="*/ 169 w 169"/>
                <a:gd name="T1" fmla="*/ 0 h 117"/>
                <a:gd name="T2" fmla="*/ 169 w 169"/>
                <a:gd name="T3" fmla="*/ 0 h 117"/>
                <a:gd name="T4" fmla="*/ 169 w 169"/>
                <a:gd name="T5" fmla="*/ 0 h 117"/>
                <a:gd name="T6" fmla="*/ 169 w 169"/>
                <a:gd name="T7" fmla="*/ 1 h 117"/>
                <a:gd name="T8" fmla="*/ 169 w 169"/>
                <a:gd name="T9" fmla="*/ 1 h 117"/>
                <a:gd name="T10" fmla="*/ 169 w 169"/>
                <a:gd name="T11" fmla="*/ 1 h 117"/>
                <a:gd name="T12" fmla="*/ 169 w 169"/>
                <a:gd name="T13" fmla="*/ 1 h 117"/>
                <a:gd name="T14" fmla="*/ 169 w 169"/>
                <a:gd name="T15" fmla="*/ 1 h 117"/>
                <a:gd name="T16" fmla="*/ 158 w 169"/>
                <a:gd name="T17" fmla="*/ 8 h 117"/>
                <a:gd name="T18" fmla="*/ 158 w 169"/>
                <a:gd name="T19" fmla="*/ 8 h 117"/>
                <a:gd name="T20" fmla="*/ 157 w 169"/>
                <a:gd name="T21" fmla="*/ 8 h 117"/>
                <a:gd name="T22" fmla="*/ 157 w 169"/>
                <a:gd name="T23" fmla="*/ 8 h 117"/>
                <a:gd name="T24" fmla="*/ 157 w 169"/>
                <a:gd name="T25" fmla="*/ 8 h 117"/>
                <a:gd name="T26" fmla="*/ 147 w 169"/>
                <a:gd name="T27" fmla="*/ 11 h 117"/>
                <a:gd name="T28" fmla="*/ 147 w 169"/>
                <a:gd name="T29" fmla="*/ 11 h 117"/>
                <a:gd name="T30" fmla="*/ 147 w 169"/>
                <a:gd name="T31" fmla="*/ 11 h 117"/>
                <a:gd name="T32" fmla="*/ 146 w 169"/>
                <a:gd name="T33" fmla="*/ 11 h 117"/>
                <a:gd name="T34" fmla="*/ 146 w 169"/>
                <a:gd name="T35" fmla="*/ 11 h 117"/>
                <a:gd name="T36" fmla="*/ 144 w 169"/>
                <a:gd name="T37" fmla="*/ 11 h 117"/>
                <a:gd name="T38" fmla="*/ 144 w 169"/>
                <a:gd name="T39" fmla="*/ 11 h 117"/>
                <a:gd name="T40" fmla="*/ 59 w 169"/>
                <a:gd name="T41" fmla="*/ 11 h 117"/>
                <a:gd name="T42" fmla="*/ 13 w 169"/>
                <a:gd name="T43" fmla="*/ 56 h 117"/>
                <a:gd name="T44" fmla="*/ 13 w 169"/>
                <a:gd name="T45" fmla="*/ 106 h 117"/>
                <a:gd name="T46" fmla="*/ 38 w 169"/>
                <a:gd name="T47" fmla="*/ 117 h 117"/>
                <a:gd name="T48" fmla="*/ 63 w 169"/>
                <a:gd name="T49" fmla="*/ 106 h 117"/>
                <a:gd name="T50" fmla="*/ 169 w 169"/>
                <a:gd name="T51" fmla="*/ 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9" h="117">
                  <a:moveTo>
                    <a:pt x="169" y="0"/>
                  </a:moveTo>
                  <a:cubicBezTo>
                    <a:pt x="169" y="0"/>
                    <a:pt x="169" y="0"/>
                    <a:pt x="169" y="0"/>
                  </a:cubicBezTo>
                  <a:cubicBezTo>
                    <a:pt x="169" y="0"/>
                    <a:pt x="169" y="0"/>
                    <a:pt x="169" y="0"/>
                  </a:cubicBezTo>
                  <a:cubicBezTo>
                    <a:pt x="169" y="1"/>
                    <a:pt x="169" y="1"/>
                    <a:pt x="169" y="1"/>
                  </a:cubicBezTo>
                  <a:cubicBezTo>
                    <a:pt x="169" y="1"/>
                    <a:pt x="169" y="1"/>
                    <a:pt x="169" y="1"/>
                  </a:cubicBezTo>
                  <a:cubicBezTo>
                    <a:pt x="169" y="1"/>
                    <a:pt x="169" y="1"/>
                    <a:pt x="169" y="1"/>
                  </a:cubicBezTo>
                  <a:cubicBezTo>
                    <a:pt x="169" y="1"/>
                    <a:pt x="169" y="1"/>
                    <a:pt x="169" y="1"/>
                  </a:cubicBezTo>
                  <a:cubicBezTo>
                    <a:pt x="169" y="1"/>
                    <a:pt x="169" y="1"/>
                    <a:pt x="169" y="1"/>
                  </a:cubicBezTo>
                  <a:cubicBezTo>
                    <a:pt x="165" y="4"/>
                    <a:pt x="162" y="6"/>
                    <a:pt x="158" y="8"/>
                  </a:cubicBezTo>
                  <a:cubicBezTo>
                    <a:pt x="158" y="8"/>
                    <a:pt x="158" y="8"/>
                    <a:pt x="158" y="8"/>
                  </a:cubicBezTo>
                  <a:cubicBezTo>
                    <a:pt x="157" y="8"/>
                    <a:pt x="157" y="8"/>
                    <a:pt x="157" y="8"/>
                  </a:cubicBezTo>
                  <a:cubicBezTo>
                    <a:pt x="157" y="8"/>
                    <a:pt x="157" y="8"/>
                    <a:pt x="157" y="8"/>
                  </a:cubicBezTo>
                  <a:cubicBezTo>
                    <a:pt x="157" y="8"/>
                    <a:pt x="157" y="8"/>
                    <a:pt x="157" y="8"/>
                  </a:cubicBezTo>
                  <a:cubicBezTo>
                    <a:pt x="154" y="9"/>
                    <a:pt x="150" y="10"/>
                    <a:pt x="147" y="11"/>
                  </a:cubicBezTo>
                  <a:cubicBezTo>
                    <a:pt x="147" y="11"/>
                    <a:pt x="147" y="11"/>
                    <a:pt x="147" y="11"/>
                  </a:cubicBezTo>
                  <a:cubicBezTo>
                    <a:pt x="147" y="11"/>
                    <a:pt x="147" y="11"/>
                    <a:pt x="147" y="11"/>
                  </a:cubicBezTo>
                  <a:cubicBezTo>
                    <a:pt x="147" y="11"/>
                    <a:pt x="146" y="11"/>
                    <a:pt x="146" y="11"/>
                  </a:cubicBezTo>
                  <a:cubicBezTo>
                    <a:pt x="146" y="11"/>
                    <a:pt x="146" y="11"/>
                    <a:pt x="146" y="11"/>
                  </a:cubicBezTo>
                  <a:cubicBezTo>
                    <a:pt x="146" y="11"/>
                    <a:pt x="145" y="11"/>
                    <a:pt x="144" y="11"/>
                  </a:cubicBezTo>
                  <a:cubicBezTo>
                    <a:pt x="144" y="11"/>
                    <a:pt x="144" y="11"/>
                    <a:pt x="144" y="11"/>
                  </a:cubicBezTo>
                  <a:cubicBezTo>
                    <a:pt x="59" y="11"/>
                    <a:pt x="59" y="11"/>
                    <a:pt x="59" y="11"/>
                  </a:cubicBezTo>
                  <a:cubicBezTo>
                    <a:pt x="13" y="56"/>
                    <a:pt x="13" y="56"/>
                    <a:pt x="13" y="56"/>
                  </a:cubicBezTo>
                  <a:cubicBezTo>
                    <a:pt x="0" y="70"/>
                    <a:pt x="0" y="92"/>
                    <a:pt x="13" y="106"/>
                  </a:cubicBezTo>
                  <a:cubicBezTo>
                    <a:pt x="20" y="113"/>
                    <a:pt x="29" y="117"/>
                    <a:pt x="38" y="117"/>
                  </a:cubicBezTo>
                  <a:cubicBezTo>
                    <a:pt x="48" y="117"/>
                    <a:pt x="57" y="113"/>
                    <a:pt x="63" y="106"/>
                  </a:cubicBezTo>
                  <a:cubicBezTo>
                    <a:pt x="169" y="0"/>
                    <a:pt x="169" y="0"/>
                    <a:pt x="169" y="0"/>
                  </a:cubicBezTo>
                </a:path>
              </a:pathLst>
            </a:custGeom>
            <a:grpFill/>
            <a:ln w="15875">
              <a:solidFill>
                <a:schemeClr val="bg1">
                  <a:lumMod val="85000"/>
                </a:schemeClr>
              </a:solidFill>
            </a:ln>
          </p:spPr>
          <p:txBody>
            <a:bodyPr vert="horz" wrap="square" lIns="91440" tIns="45720" rIns="91440" bIns="45720" numCol="1" anchor="t" anchorCtr="0" compatLnSpc="1">
              <a:prstTxWarp prst="textNoShape">
                <a:avLst/>
              </a:prstTxWarp>
            </a:bodyPr>
            <a:lstStyle/>
            <a:p>
              <a:endParaRPr lang="ja-JP" altLang="en-US">
                <a:ea typeface="CiscoSansJPN Light"/>
              </a:endParaRPr>
            </a:p>
          </p:txBody>
        </p:sp>
        <p:sp>
          <p:nvSpPr>
            <p:cNvPr id="27" name="Freeform 9"/>
            <p:cNvSpPr>
              <a:spLocks noEditPoints="1"/>
            </p:cNvSpPr>
            <p:nvPr/>
          </p:nvSpPr>
          <p:spPr bwMode="auto">
            <a:xfrm>
              <a:off x="10935550" y="2057400"/>
              <a:ext cx="501506" cy="160265"/>
            </a:xfrm>
            <a:custGeom>
              <a:avLst/>
              <a:gdLst>
                <a:gd name="T0" fmla="*/ 87 w 110"/>
                <a:gd name="T1" fmla="*/ 36 h 36"/>
                <a:gd name="T2" fmla="*/ 87 w 110"/>
                <a:gd name="T3" fmla="*/ 36 h 36"/>
                <a:gd name="T4" fmla="*/ 87 w 110"/>
                <a:gd name="T5" fmla="*/ 36 h 36"/>
                <a:gd name="T6" fmla="*/ 88 w 110"/>
                <a:gd name="T7" fmla="*/ 36 h 36"/>
                <a:gd name="T8" fmla="*/ 88 w 110"/>
                <a:gd name="T9" fmla="*/ 36 h 36"/>
                <a:gd name="T10" fmla="*/ 88 w 110"/>
                <a:gd name="T11" fmla="*/ 36 h 36"/>
                <a:gd name="T12" fmla="*/ 98 w 110"/>
                <a:gd name="T13" fmla="*/ 33 h 36"/>
                <a:gd name="T14" fmla="*/ 88 w 110"/>
                <a:gd name="T15" fmla="*/ 36 h 36"/>
                <a:gd name="T16" fmla="*/ 98 w 110"/>
                <a:gd name="T17" fmla="*/ 33 h 36"/>
                <a:gd name="T18" fmla="*/ 98 w 110"/>
                <a:gd name="T19" fmla="*/ 33 h 36"/>
                <a:gd name="T20" fmla="*/ 98 w 110"/>
                <a:gd name="T21" fmla="*/ 33 h 36"/>
                <a:gd name="T22" fmla="*/ 98 w 110"/>
                <a:gd name="T23" fmla="*/ 33 h 36"/>
                <a:gd name="T24" fmla="*/ 99 w 110"/>
                <a:gd name="T25" fmla="*/ 33 h 36"/>
                <a:gd name="T26" fmla="*/ 99 w 110"/>
                <a:gd name="T27" fmla="*/ 33 h 36"/>
                <a:gd name="T28" fmla="*/ 99 w 110"/>
                <a:gd name="T29" fmla="*/ 33 h 36"/>
                <a:gd name="T30" fmla="*/ 110 w 110"/>
                <a:gd name="T31" fmla="*/ 26 h 36"/>
                <a:gd name="T32" fmla="*/ 110 w 110"/>
                <a:gd name="T33" fmla="*/ 26 h 36"/>
                <a:gd name="T34" fmla="*/ 110 w 110"/>
                <a:gd name="T35" fmla="*/ 26 h 36"/>
                <a:gd name="T36" fmla="*/ 110 w 110"/>
                <a:gd name="T37" fmla="*/ 26 h 36"/>
                <a:gd name="T38" fmla="*/ 110 w 110"/>
                <a:gd name="T39" fmla="*/ 26 h 36"/>
                <a:gd name="T40" fmla="*/ 110 w 110"/>
                <a:gd name="T41" fmla="*/ 26 h 36"/>
                <a:gd name="T42" fmla="*/ 110 w 110"/>
                <a:gd name="T43" fmla="*/ 25 h 36"/>
                <a:gd name="T44" fmla="*/ 110 w 110"/>
                <a:gd name="T45" fmla="*/ 26 h 36"/>
                <a:gd name="T46" fmla="*/ 110 w 110"/>
                <a:gd name="T47" fmla="*/ 25 h 36"/>
                <a:gd name="T48" fmla="*/ 110 w 110"/>
                <a:gd name="T49" fmla="*/ 25 h 36"/>
                <a:gd name="T50" fmla="*/ 110 w 110"/>
                <a:gd name="T51" fmla="*/ 25 h 36"/>
                <a:gd name="T52" fmla="*/ 110 w 110"/>
                <a:gd name="T53" fmla="*/ 25 h 36"/>
                <a:gd name="T54" fmla="*/ 110 w 110"/>
                <a:gd name="T55" fmla="*/ 25 h 36"/>
                <a:gd name="T56" fmla="*/ 35 w 110"/>
                <a:gd name="T57" fmla="*/ 0 h 36"/>
                <a:gd name="T58" fmla="*/ 0 w 110"/>
                <a:gd name="T59" fmla="*/ 36 h 36"/>
                <a:gd name="T60" fmla="*/ 85 w 110"/>
                <a:gd name="T61" fmla="*/ 36 h 36"/>
                <a:gd name="T62" fmla="*/ 60 w 110"/>
                <a:gd name="T63" fmla="*/ 25 h 36"/>
                <a:gd name="T64" fmla="*/ 35 w 110"/>
                <a:gd name="T65"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0" h="36">
                  <a:moveTo>
                    <a:pt x="87" y="36"/>
                  </a:moveTo>
                  <a:cubicBezTo>
                    <a:pt x="87" y="36"/>
                    <a:pt x="87" y="36"/>
                    <a:pt x="87" y="36"/>
                  </a:cubicBezTo>
                  <a:cubicBezTo>
                    <a:pt x="87" y="36"/>
                    <a:pt x="87" y="36"/>
                    <a:pt x="87" y="36"/>
                  </a:cubicBezTo>
                  <a:moveTo>
                    <a:pt x="88" y="36"/>
                  </a:moveTo>
                  <a:cubicBezTo>
                    <a:pt x="88" y="36"/>
                    <a:pt x="88" y="36"/>
                    <a:pt x="88" y="36"/>
                  </a:cubicBezTo>
                  <a:cubicBezTo>
                    <a:pt x="88" y="36"/>
                    <a:pt x="88" y="36"/>
                    <a:pt x="88" y="36"/>
                  </a:cubicBezTo>
                  <a:moveTo>
                    <a:pt x="98" y="33"/>
                  </a:moveTo>
                  <a:cubicBezTo>
                    <a:pt x="95" y="35"/>
                    <a:pt x="91" y="35"/>
                    <a:pt x="88" y="36"/>
                  </a:cubicBezTo>
                  <a:cubicBezTo>
                    <a:pt x="91" y="35"/>
                    <a:pt x="95" y="34"/>
                    <a:pt x="98" y="33"/>
                  </a:cubicBezTo>
                  <a:moveTo>
                    <a:pt x="98" y="33"/>
                  </a:moveTo>
                  <a:cubicBezTo>
                    <a:pt x="98" y="33"/>
                    <a:pt x="98" y="33"/>
                    <a:pt x="98" y="33"/>
                  </a:cubicBezTo>
                  <a:cubicBezTo>
                    <a:pt x="98" y="33"/>
                    <a:pt x="98" y="33"/>
                    <a:pt x="98" y="33"/>
                  </a:cubicBezTo>
                  <a:moveTo>
                    <a:pt x="99" y="33"/>
                  </a:moveTo>
                  <a:cubicBezTo>
                    <a:pt x="99" y="33"/>
                    <a:pt x="99" y="33"/>
                    <a:pt x="99" y="33"/>
                  </a:cubicBezTo>
                  <a:cubicBezTo>
                    <a:pt x="99" y="33"/>
                    <a:pt x="99" y="33"/>
                    <a:pt x="99" y="33"/>
                  </a:cubicBezTo>
                  <a:moveTo>
                    <a:pt x="110" y="26"/>
                  </a:moveTo>
                  <a:cubicBezTo>
                    <a:pt x="110" y="26"/>
                    <a:pt x="110" y="26"/>
                    <a:pt x="110" y="26"/>
                  </a:cubicBezTo>
                  <a:cubicBezTo>
                    <a:pt x="110" y="26"/>
                    <a:pt x="110" y="26"/>
                    <a:pt x="110" y="26"/>
                  </a:cubicBezTo>
                  <a:moveTo>
                    <a:pt x="110" y="26"/>
                  </a:moveTo>
                  <a:cubicBezTo>
                    <a:pt x="110" y="26"/>
                    <a:pt x="110" y="26"/>
                    <a:pt x="110" y="26"/>
                  </a:cubicBezTo>
                  <a:cubicBezTo>
                    <a:pt x="110" y="26"/>
                    <a:pt x="110" y="26"/>
                    <a:pt x="110" y="26"/>
                  </a:cubicBezTo>
                  <a:moveTo>
                    <a:pt x="110" y="25"/>
                  </a:moveTo>
                  <a:cubicBezTo>
                    <a:pt x="110" y="26"/>
                    <a:pt x="110" y="26"/>
                    <a:pt x="110" y="26"/>
                  </a:cubicBezTo>
                  <a:cubicBezTo>
                    <a:pt x="110" y="26"/>
                    <a:pt x="110" y="26"/>
                    <a:pt x="110" y="25"/>
                  </a:cubicBezTo>
                  <a:moveTo>
                    <a:pt x="110" y="25"/>
                  </a:moveTo>
                  <a:cubicBezTo>
                    <a:pt x="110" y="25"/>
                    <a:pt x="110" y="25"/>
                    <a:pt x="110" y="25"/>
                  </a:cubicBezTo>
                  <a:cubicBezTo>
                    <a:pt x="110" y="25"/>
                    <a:pt x="110" y="25"/>
                    <a:pt x="110" y="25"/>
                  </a:cubicBezTo>
                  <a:cubicBezTo>
                    <a:pt x="110" y="25"/>
                    <a:pt x="110" y="25"/>
                    <a:pt x="110" y="25"/>
                  </a:cubicBezTo>
                  <a:moveTo>
                    <a:pt x="35" y="0"/>
                  </a:moveTo>
                  <a:cubicBezTo>
                    <a:pt x="0" y="36"/>
                    <a:pt x="0" y="36"/>
                    <a:pt x="0" y="36"/>
                  </a:cubicBezTo>
                  <a:cubicBezTo>
                    <a:pt x="85" y="36"/>
                    <a:pt x="85" y="36"/>
                    <a:pt x="85" y="36"/>
                  </a:cubicBezTo>
                  <a:cubicBezTo>
                    <a:pt x="76" y="36"/>
                    <a:pt x="67" y="32"/>
                    <a:pt x="60" y="25"/>
                  </a:cubicBezTo>
                  <a:cubicBezTo>
                    <a:pt x="35" y="0"/>
                    <a:pt x="35" y="0"/>
                    <a:pt x="35" y="0"/>
                  </a:cubicBezTo>
                </a:path>
              </a:pathLst>
            </a:custGeom>
            <a:grpFill/>
            <a:ln w="15875">
              <a:solidFill>
                <a:schemeClr val="bg1">
                  <a:lumMod val="85000"/>
                </a:schemeClr>
              </a:solidFill>
              <a:round/>
            </a:ln>
          </p:spPr>
          <p:txBody>
            <a:bodyPr vert="horz" wrap="square" lIns="91440" tIns="45720" rIns="91440" bIns="45720" numCol="1" anchor="t" anchorCtr="0" compatLnSpc="1">
              <a:prstTxWarp prst="textNoShape">
                <a:avLst/>
              </a:prstTxWarp>
            </a:bodyPr>
            <a:lstStyle/>
            <a:p>
              <a:endParaRPr lang="ja-JP" altLang="en-US">
                <a:ea typeface="CiscoSansJPN Light"/>
              </a:endParaRPr>
            </a:p>
          </p:txBody>
        </p:sp>
        <p:sp>
          <p:nvSpPr>
            <p:cNvPr id="28" name="Freeform 10"/>
            <p:cNvSpPr>
              <a:spLocks noEditPoints="1"/>
            </p:cNvSpPr>
            <p:nvPr/>
          </p:nvSpPr>
          <p:spPr bwMode="auto">
            <a:xfrm>
              <a:off x="11321005" y="1897135"/>
              <a:ext cx="153354" cy="320533"/>
            </a:xfrm>
            <a:custGeom>
              <a:avLst/>
              <a:gdLst>
                <a:gd name="T0" fmla="*/ 0 w 33"/>
                <a:gd name="T1" fmla="*/ 71 h 71"/>
                <a:gd name="T2" fmla="*/ 0 w 33"/>
                <a:gd name="T3" fmla="*/ 71 h 71"/>
                <a:gd name="T4" fmla="*/ 3 w 33"/>
                <a:gd name="T5" fmla="*/ 71 h 71"/>
                <a:gd name="T6" fmla="*/ 3 w 33"/>
                <a:gd name="T7" fmla="*/ 71 h 71"/>
                <a:gd name="T8" fmla="*/ 3 w 33"/>
                <a:gd name="T9" fmla="*/ 71 h 71"/>
                <a:gd name="T10" fmla="*/ 13 w 33"/>
                <a:gd name="T11" fmla="*/ 68 h 71"/>
                <a:gd name="T12" fmla="*/ 13 w 33"/>
                <a:gd name="T13" fmla="*/ 68 h 71"/>
                <a:gd name="T14" fmla="*/ 13 w 33"/>
                <a:gd name="T15" fmla="*/ 68 h 71"/>
                <a:gd name="T16" fmla="*/ 25 w 33"/>
                <a:gd name="T17" fmla="*/ 61 h 71"/>
                <a:gd name="T18" fmla="*/ 25 w 33"/>
                <a:gd name="T19" fmla="*/ 61 h 71"/>
                <a:gd name="T20" fmla="*/ 25 w 33"/>
                <a:gd name="T21" fmla="*/ 61 h 71"/>
                <a:gd name="T22" fmla="*/ 25 w 33"/>
                <a:gd name="T23" fmla="*/ 61 h 71"/>
                <a:gd name="T24" fmla="*/ 25 w 33"/>
                <a:gd name="T25" fmla="*/ 61 h 71"/>
                <a:gd name="T26" fmla="*/ 25 w 33"/>
                <a:gd name="T27" fmla="*/ 60 h 71"/>
                <a:gd name="T28" fmla="*/ 26 w 33"/>
                <a:gd name="T29" fmla="*/ 60 h 71"/>
                <a:gd name="T30" fmla="*/ 26 w 33"/>
                <a:gd name="T31" fmla="*/ 60 h 71"/>
                <a:gd name="T32" fmla="*/ 26 w 33"/>
                <a:gd name="T33" fmla="*/ 60 h 71"/>
                <a:gd name="T34" fmla="*/ 26 w 33"/>
                <a:gd name="T35" fmla="*/ 60 h 71"/>
                <a:gd name="T36" fmla="*/ 26 w 33"/>
                <a:gd name="T37" fmla="*/ 60 h 71"/>
                <a:gd name="T38" fmla="*/ 26 w 33"/>
                <a:gd name="T39" fmla="*/ 60 h 71"/>
                <a:gd name="T40" fmla="*/ 33 w 33"/>
                <a:gd name="T41" fmla="*/ 50 h 71"/>
                <a:gd name="T42" fmla="*/ 33 w 33"/>
                <a:gd name="T43" fmla="*/ 50 h 71"/>
                <a:gd name="T44" fmla="*/ 33 w 33"/>
                <a:gd name="T45" fmla="*/ 49 h 71"/>
                <a:gd name="T46" fmla="*/ 32 w 33"/>
                <a:gd name="T47" fmla="*/ 21 h 71"/>
                <a:gd name="T48" fmla="*/ 32 w 33"/>
                <a:gd name="T49" fmla="*/ 21 h 71"/>
                <a:gd name="T50" fmla="*/ 32 w 33"/>
                <a:gd name="T51" fmla="*/ 21 h 71"/>
                <a:gd name="T52" fmla="*/ 25 w 33"/>
                <a:gd name="T53" fmla="*/ 10 h 71"/>
                <a:gd name="T54" fmla="*/ 12 w 33"/>
                <a:gd name="T55" fmla="*/ 2 h 71"/>
                <a:gd name="T56" fmla="*/ 12 w 33"/>
                <a:gd name="T57" fmla="*/ 2 h 71"/>
                <a:gd name="T58" fmla="*/ 12 w 33"/>
                <a:gd name="T59" fmla="*/ 2 h 71"/>
                <a:gd name="T60" fmla="*/ 0 w 33"/>
                <a:gd name="T61" fmla="*/ 0 h 71"/>
                <a:gd name="T62" fmla="*/ 0 w 33"/>
                <a:gd name="T63" fmla="*/ 0 h 71"/>
                <a:gd name="T64" fmla="*/ 0 w 33"/>
                <a:gd name="T65"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3" h="71">
                  <a:moveTo>
                    <a:pt x="2" y="71"/>
                  </a:moveTo>
                  <a:cubicBezTo>
                    <a:pt x="2" y="71"/>
                    <a:pt x="1" y="71"/>
                    <a:pt x="0" y="71"/>
                  </a:cubicBezTo>
                  <a:cubicBezTo>
                    <a:pt x="0" y="71"/>
                    <a:pt x="0" y="71"/>
                    <a:pt x="0" y="71"/>
                  </a:cubicBezTo>
                  <a:cubicBezTo>
                    <a:pt x="0" y="71"/>
                    <a:pt x="0" y="71"/>
                    <a:pt x="0" y="71"/>
                  </a:cubicBezTo>
                  <a:cubicBezTo>
                    <a:pt x="1" y="71"/>
                    <a:pt x="2" y="71"/>
                    <a:pt x="2" y="71"/>
                  </a:cubicBezTo>
                  <a:moveTo>
                    <a:pt x="3" y="71"/>
                  </a:moveTo>
                  <a:cubicBezTo>
                    <a:pt x="3" y="71"/>
                    <a:pt x="2" y="71"/>
                    <a:pt x="2" y="71"/>
                  </a:cubicBezTo>
                  <a:cubicBezTo>
                    <a:pt x="2" y="71"/>
                    <a:pt x="3" y="71"/>
                    <a:pt x="3" y="71"/>
                  </a:cubicBezTo>
                  <a:moveTo>
                    <a:pt x="3" y="71"/>
                  </a:moveTo>
                  <a:cubicBezTo>
                    <a:pt x="3" y="71"/>
                    <a:pt x="3" y="71"/>
                    <a:pt x="3" y="71"/>
                  </a:cubicBezTo>
                  <a:cubicBezTo>
                    <a:pt x="3" y="71"/>
                    <a:pt x="3" y="71"/>
                    <a:pt x="3" y="71"/>
                  </a:cubicBezTo>
                  <a:moveTo>
                    <a:pt x="13" y="68"/>
                  </a:moveTo>
                  <a:cubicBezTo>
                    <a:pt x="13" y="68"/>
                    <a:pt x="13" y="68"/>
                    <a:pt x="13" y="68"/>
                  </a:cubicBezTo>
                  <a:cubicBezTo>
                    <a:pt x="13" y="68"/>
                    <a:pt x="13" y="68"/>
                    <a:pt x="13" y="68"/>
                  </a:cubicBezTo>
                  <a:moveTo>
                    <a:pt x="14" y="68"/>
                  </a:moveTo>
                  <a:cubicBezTo>
                    <a:pt x="13" y="68"/>
                    <a:pt x="13" y="68"/>
                    <a:pt x="13" y="68"/>
                  </a:cubicBezTo>
                  <a:cubicBezTo>
                    <a:pt x="13" y="68"/>
                    <a:pt x="13" y="68"/>
                    <a:pt x="14" y="68"/>
                  </a:cubicBezTo>
                  <a:moveTo>
                    <a:pt x="25" y="61"/>
                  </a:moveTo>
                  <a:cubicBezTo>
                    <a:pt x="22" y="64"/>
                    <a:pt x="18" y="66"/>
                    <a:pt x="14" y="68"/>
                  </a:cubicBezTo>
                  <a:cubicBezTo>
                    <a:pt x="18" y="66"/>
                    <a:pt x="21" y="64"/>
                    <a:pt x="25" y="61"/>
                  </a:cubicBezTo>
                  <a:moveTo>
                    <a:pt x="25" y="61"/>
                  </a:moveTo>
                  <a:cubicBezTo>
                    <a:pt x="25" y="61"/>
                    <a:pt x="25" y="61"/>
                    <a:pt x="25" y="61"/>
                  </a:cubicBezTo>
                  <a:cubicBezTo>
                    <a:pt x="25" y="61"/>
                    <a:pt x="25" y="61"/>
                    <a:pt x="25" y="61"/>
                  </a:cubicBezTo>
                  <a:moveTo>
                    <a:pt x="25" y="61"/>
                  </a:moveTo>
                  <a:cubicBezTo>
                    <a:pt x="25" y="61"/>
                    <a:pt x="25" y="61"/>
                    <a:pt x="25" y="61"/>
                  </a:cubicBezTo>
                  <a:cubicBezTo>
                    <a:pt x="25" y="61"/>
                    <a:pt x="25" y="61"/>
                    <a:pt x="25" y="61"/>
                  </a:cubicBezTo>
                  <a:moveTo>
                    <a:pt x="25" y="60"/>
                  </a:moveTo>
                  <a:cubicBezTo>
                    <a:pt x="25" y="60"/>
                    <a:pt x="25" y="60"/>
                    <a:pt x="25" y="60"/>
                  </a:cubicBezTo>
                  <a:cubicBezTo>
                    <a:pt x="25" y="60"/>
                    <a:pt x="25" y="60"/>
                    <a:pt x="25" y="60"/>
                  </a:cubicBezTo>
                  <a:moveTo>
                    <a:pt x="26" y="60"/>
                  </a:moveTo>
                  <a:cubicBezTo>
                    <a:pt x="26" y="60"/>
                    <a:pt x="26" y="60"/>
                    <a:pt x="26" y="60"/>
                  </a:cubicBezTo>
                  <a:cubicBezTo>
                    <a:pt x="26" y="60"/>
                    <a:pt x="26" y="60"/>
                    <a:pt x="26" y="60"/>
                  </a:cubicBezTo>
                  <a:moveTo>
                    <a:pt x="26" y="60"/>
                  </a:moveTo>
                  <a:cubicBezTo>
                    <a:pt x="26" y="60"/>
                    <a:pt x="26" y="60"/>
                    <a:pt x="26" y="60"/>
                  </a:cubicBezTo>
                  <a:cubicBezTo>
                    <a:pt x="26" y="60"/>
                    <a:pt x="26" y="60"/>
                    <a:pt x="26" y="60"/>
                  </a:cubicBezTo>
                  <a:moveTo>
                    <a:pt x="26" y="60"/>
                  </a:moveTo>
                  <a:cubicBezTo>
                    <a:pt x="26" y="60"/>
                    <a:pt x="26" y="60"/>
                    <a:pt x="26" y="60"/>
                  </a:cubicBezTo>
                  <a:cubicBezTo>
                    <a:pt x="26" y="60"/>
                    <a:pt x="26" y="60"/>
                    <a:pt x="26" y="60"/>
                  </a:cubicBezTo>
                  <a:moveTo>
                    <a:pt x="33" y="50"/>
                  </a:moveTo>
                  <a:cubicBezTo>
                    <a:pt x="31" y="53"/>
                    <a:pt x="29" y="57"/>
                    <a:pt x="26" y="60"/>
                  </a:cubicBezTo>
                  <a:cubicBezTo>
                    <a:pt x="29" y="57"/>
                    <a:pt x="31" y="53"/>
                    <a:pt x="33" y="50"/>
                  </a:cubicBezTo>
                  <a:moveTo>
                    <a:pt x="33" y="50"/>
                  </a:moveTo>
                  <a:cubicBezTo>
                    <a:pt x="33" y="50"/>
                    <a:pt x="33" y="50"/>
                    <a:pt x="33" y="50"/>
                  </a:cubicBezTo>
                  <a:cubicBezTo>
                    <a:pt x="33" y="50"/>
                    <a:pt x="33" y="50"/>
                    <a:pt x="33" y="50"/>
                  </a:cubicBezTo>
                  <a:moveTo>
                    <a:pt x="33" y="49"/>
                  </a:moveTo>
                  <a:cubicBezTo>
                    <a:pt x="33" y="49"/>
                    <a:pt x="33" y="49"/>
                    <a:pt x="33" y="49"/>
                  </a:cubicBezTo>
                  <a:cubicBezTo>
                    <a:pt x="33" y="49"/>
                    <a:pt x="33" y="49"/>
                    <a:pt x="33" y="49"/>
                  </a:cubicBezTo>
                  <a:moveTo>
                    <a:pt x="32" y="21"/>
                  </a:moveTo>
                  <a:cubicBezTo>
                    <a:pt x="33" y="21"/>
                    <a:pt x="33" y="21"/>
                    <a:pt x="33" y="21"/>
                  </a:cubicBezTo>
                  <a:cubicBezTo>
                    <a:pt x="33" y="21"/>
                    <a:pt x="33" y="21"/>
                    <a:pt x="32" y="21"/>
                  </a:cubicBezTo>
                  <a:moveTo>
                    <a:pt x="13" y="2"/>
                  </a:moveTo>
                  <a:cubicBezTo>
                    <a:pt x="21" y="5"/>
                    <a:pt x="29" y="12"/>
                    <a:pt x="32" y="21"/>
                  </a:cubicBezTo>
                  <a:cubicBezTo>
                    <a:pt x="31" y="17"/>
                    <a:pt x="28" y="13"/>
                    <a:pt x="25" y="10"/>
                  </a:cubicBezTo>
                  <a:cubicBezTo>
                    <a:pt x="25" y="10"/>
                    <a:pt x="25" y="10"/>
                    <a:pt x="25" y="10"/>
                  </a:cubicBezTo>
                  <a:cubicBezTo>
                    <a:pt x="22" y="7"/>
                    <a:pt x="17" y="4"/>
                    <a:pt x="13" y="2"/>
                  </a:cubicBezTo>
                  <a:moveTo>
                    <a:pt x="12" y="2"/>
                  </a:moveTo>
                  <a:cubicBezTo>
                    <a:pt x="12" y="2"/>
                    <a:pt x="12" y="2"/>
                    <a:pt x="13" y="2"/>
                  </a:cubicBezTo>
                  <a:cubicBezTo>
                    <a:pt x="12" y="2"/>
                    <a:pt x="12" y="2"/>
                    <a:pt x="12" y="2"/>
                  </a:cubicBezTo>
                  <a:moveTo>
                    <a:pt x="12" y="2"/>
                  </a:moveTo>
                  <a:cubicBezTo>
                    <a:pt x="12" y="2"/>
                    <a:pt x="12" y="2"/>
                    <a:pt x="12" y="2"/>
                  </a:cubicBezTo>
                  <a:cubicBezTo>
                    <a:pt x="12" y="2"/>
                    <a:pt x="12" y="2"/>
                    <a:pt x="12" y="2"/>
                  </a:cubicBezTo>
                  <a:moveTo>
                    <a:pt x="0" y="0"/>
                  </a:moveTo>
                  <a:cubicBezTo>
                    <a:pt x="0" y="0"/>
                    <a:pt x="0" y="0"/>
                    <a:pt x="0" y="0"/>
                  </a:cubicBezTo>
                  <a:cubicBezTo>
                    <a:pt x="0" y="0"/>
                    <a:pt x="0" y="0"/>
                    <a:pt x="0" y="0"/>
                  </a:cubicBezTo>
                  <a:cubicBezTo>
                    <a:pt x="2" y="0"/>
                    <a:pt x="3" y="0"/>
                    <a:pt x="4" y="0"/>
                  </a:cubicBezTo>
                  <a:cubicBezTo>
                    <a:pt x="3" y="0"/>
                    <a:pt x="2" y="0"/>
                    <a:pt x="0" y="0"/>
                  </a:cubicBezTo>
                </a:path>
              </a:pathLst>
            </a:custGeom>
            <a:grpFill/>
            <a:ln w="15875">
              <a:solidFill>
                <a:schemeClr val="bg1">
                  <a:lumMod val="85000"/>
                </a:schemeClr>
              </a:solidFill>
            </a:ln>
          </p:spPr>
          <p:txBody>
            <a:bodyPr vert="horz" wrap="square" lIns="91440" tIns="45720" rIns="91440" bIns="45720" numCol="1" anchor="t" anchorCtr="0" compatLnSpc="1">
              <a:prstTxWarp prst="textNoShape">
                <a:avLst/>
              </a:prstTxWarp>
            </a:bodyPr>
            <a:lstStyle/>
            <a:p>
              <a:endParaRPr lang="ja-JP" altLang="en-US">
                <a:ea typeface="CiscoSansJPN Light"/>
              </a:endParaRPr>
            </a:p>
          </p:txBody>
        </p:sp>
        <p:sp>
          <p:nvSpPr>
            <p:cNvPr id="29" name="Freeform 11"/>
            <p:cNvSpPr/>
            <p:nvPr/>
          </p:nvSpPr>
          <p:spPr bwMode="auto">
            <a:xfrm>
              <a:off x="11112456" y="1897135"/>
              <a:ext cx="393744" cy="320533"/>
            </a:xfrm>
            <a:custGeom>
              <a:avLst/>
              <a:gdLst>
                <a:gd name="T0" fmla="*/ 50 w 86"/>
                <a:gd name="T1" fmla="*/ 0 h 71"/>
                <a:gd name="T2" fmla="*/ 50 w 86"/>
                <a:gd name="T3" fmla="*/ 0 h 71"/>
                <a:gd name="T4" fmla="*/ 25 w 86"/>
                <a:gd name="T5" fmla="*/ 10 h 71"/>
                <a:gd name="T6" fmla="*/ 0 w 86"/>
                <a:gd name="T7" fmla="*/ 35 h 71"/>
                <a:gd name="T8" fmla="*/ 25 w 86"/>
                <a:gd name="T9" fmla="*/ 60 h 71"/>
                <a:gd name="T10" fmla="*/ 50 w 86"/>
                <a:gd name="T11" fmla="*/ 71 h 71"/>
                <a:gd name="T12" fmla="*/ 50 w 86"/>
                <a:gd name="T13" fmla="*/ 71 h 71"/>
                <a:gd name="T14" fmla="*/ 52 w 86"/>
                <a:gd name="T15" fmla="*/ 71 h 71"/>
                <a:gd name="T16" fmla="*/ 52 w 86"/>
                <a:gd name="T17" fmla="*/ 71 h 71"/>
                <a:gd name="T18" fmla="*/ 53 w 86"/>
                <a:gd name="T19" fmla="*/ 71 h 71"/>
                <a:gd name="T20" fmla="*/ 53 w 86"/>
                <a:gd name="T21" fmla="*/ 71 h 71"/>
                <a:gd name="T22" fmla="*/ 53 w 86"/>
                <a:gd name="T23" fmla="*/ 71 h 71"/>
                <a:gd name="T24" fmla="*/ 63 w 86"/>
                <a:gd name="T25" fmla="*/ 68 h 71"/>
                <a:gd name="T26" fmla="*/ 63 w 86"/>
                <a:gd name="T27" fmla="*/ 68 h 71"/>
                <a:gd name="T28" fmla="*/ 63 w 86"/>
                <a:gd name="T29" fmla="*/ 68 h 71"/>
                <a:gd name="T30" fmla="*/ 64 w 86"/>
                <a:gd name="T31" fmla="*/ 68 h 71"/>
                <a:gd name="T32" fmla="*/ 64 w 86"/>
                <a:gd name="T33" fmla="*/ 68 h 71"/>
                <a:gd name="T34" fmla="*/ 75 w 86"/>
                <a:gd name="T35" fmla="*/ 61 h 71"/>
                <a:gd name="T36" fmla="*/ 75 w 86"/>
                <a:gd name="T37" fmla="*/ 61 h 71"/>
                <a:gd name="T38" fmla="*/ 75 w 86"/>
                <a:gd name="T39" fmla="*/ 61 h 71"/>
                <a:gd name="T40" fmla="*/ 75 w 86"/>
                <a:gd name="T41" fmla="*/ 61 h 71"/>
                <a:gd name="T42" fmla="*/ 75 w 86"/>
                <a:gd name="T43" fmla="*/ 61 h 71"/>
                <a:gd name="T44" fmla="*/ 75 w 86"/>
                <a:gd name="T45" fmla="*/ 60 h 71"/>
                <a:gd name="T46" fmla="*/ 75 w 86"/>
                <a:gd name="T47" fmla="*/ 60 h 71"/>
                <a:gd name="T48" fmla="*/ 75 w 86"/>
                <a:gd name="T49" fmla="*/ 60 h 71"/>
                <a:gd name="T50" fmla="*/ 75 w 86"/>
                <a:gd name="T51" fmla="*/ 60 h 71"/>
                <a:gd name="T52" fmla="*/ 76 w 86"/>
                <a:gd name="T53" fmla="*/ 60 h 71"/>
                <a:gd name="T54" fmla="*/ 76 w 86"/>
                <a:gd name="T55" fmla="*/ 60 h 71"/>
                <a:gd name="T56" fmla="*/ 76 w 86"/>
                <a:gd name="T57" fmla="*/ 60 h 71"/>
                <a:gd name="T58" fmla="*/ 76 w 86"/>
                <a:gd name="T59" fmla="*/ 60 h 71"/>
                <a:gd name="T60" fmla="*/ 76 w 86"/>
                <a:gd name="T61" fmla="*/ 60 h 71"/>
                <a:gd name="T62" fmla="*/ 76 w 86"/>
                <a:gd name="T63" fmla="*/ 60 h 71"/>
                <a:gd name="T64" fmla="*/ 76 w 86"/>
                <a:gd name="T65" fmla="*/ 60 h 71"/>
                <a:gd name="T66" fmla="*/ 83 w 86"/>
                <a:gd name="T67" fmla="*/ 50 h 71"/>
                <a:gd name="T68" fmla="*/ 83 w 86"/>
                <a:gd name="T69" fmla="*/ 50 h 71"/>
                <a:gd name="T70" fmla="*/ 83 w 86"/>
                <a:gd name="T71" fmla="*/ 50 h 71"/>
                <a:gd name="T72" fmla="*/ 83 w 86"/>
                <a:gd name="T73" fmla="*/ 49 h 71"/>
                <a:gd name="T74" fmla="*/ 83 w 86"/>
                <a:gd name="T75" fmla="*/ 49 h 71"/>
                <a:gd name="T76" fmla="*/ 86 w 86"/>
                <a:gd name="T77" fmla="*/ 35 h 71"/>
                <a:gd name="T78" fmla="*/ 83 w 86"/>
                <a:gd name="T79" fmla="*/ 21 h 71"/>
                <a:gd name="T80" fmla="*/ 82 w 86"/>
                <a:gd name="T81" fmla="*/ 21 h 71"/>
                <a:gd name="T82" fmla="*/ 82 w 86"/>
                <a:gd name="T83" fmla="*/ 21 h 71"/>
                <a:gd name="T84" fmla="*/ 63 w 86"/>
                <a:gd name="T85" fmla="*/ 2 h 71"/>
                <a:gd name="T86" fmla="*/ 63 w 86"/>
                <a:gd name="T87" fmla="*/ 2 h 71"/>
                <a:gd name="T88" fmla="*/ 62 w 86"/>
                <a:gd name="T89" fmla="*/ 2 h 71"/>
                <a:gd name="T90" fmla="*/ 62 w 86"/>
                <a:gd name="T91" fmla="*/ 2 h 71"/>
                <a:gd name="T92" fmla="*/ 62 w 86"/>
                <a:gd name="T93" fmla="*/ 2 h 71"/>
                <a:gd name="T94" fmla="*/ 54 w 86"/>
                <a:gd name="T95" fmla="*/ 0 h 71"/>
                <a:gd name="T96" fmla="*/ 50 w 86"/>
                <a:gd name="T97"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6" h="71">
                  <a:moveTo>
                    <a:pt x="50" y="0"/>
                  </a:moveTo>
                  <a:cubicBezTo>
                    <a:pt x="50" y="0"/>
                    <a:pt x="50" y="0"/>
                    <a:pt x="50" y="0"/>
                  </a:cubicBezTo>
                  <a:cubicBezTo>
                    <a:pt x="41" y="0"/>
                    <a:pt x="32" y="3"/>
                    <a:pt x="25" y="10"/>
                  </a:cubicBezTo>
                  <a:cubicBezTo>
                    <a:pt x="0" y="35"/>
                    <a:pt x="0" y="35"/>
                    <a:pt x="0" y="35"/>
                  </a:cubicBezTo>
                  <a:cubicBezTo>
                    <a:pt x="25" y="60"/>
                    <a:pt x="25" y="60"/>
                    <a:pt x="25" y="60"/>
                  </a:cubicBezTo>
                  <a:cubicBezTo>
                    <a:pt x="32" y="67"/>
                    <a:pt x="41" y="71"/>
                    <a:pt x="50" y="71"/>
                  </a:cubicBezTo>
                  <a:cubicBezTo>
                    <a:pt x="50" y="71"/>
                    <a:pt x="50" y="71"/>
                    <a:pt x="50" y="71"/>
                  </a:cubicBezTo>
                  <a:cubicBezTo>
                    <a:pt x="51" y="71"/>
                    <a:pt x="52" y="71"/>
                    <a:pt x="52" y="71"/>
                  </a:cubicBezTo>
                  <a:cubicBezTo>
                    <a:pt x="52" y="71"/>
                    <a:pt x="52" y="71"/>
                    <a:pt x="52" y="71"/>
                  </a:cubicBezTo>
                  <a:cubicBezTo>
                    <a:pt x="52" y="71"/>
                    <a:pt x="53" y="71"/>
                    <a:pt x="53" y="71"/>
                  </a:cubicBezTo>
                  <a:cubicBezTo>
                    <a:pt x="53" y="71"/>
                    <a:pt x="53" y="71"/>
                    <a:pt x="53" y="71"/>
                  </a:cubicBezTo>
                  <a:cubicBezTo>
                    <a:pt x="53" y="71"/>
                    <a:pt x="53" y="71"/>
                    <a:pt x="53" y="71"/>
                  </a:cubicBezTo>
                  <a:cubicBezTo>
                    <a:pt x="56" y="70"/>
                    <a:pt x="60" y="70"/>
                    <a:pt x="63" y="68"/>
                  </a:cubicBezTo>
                  <a:cubicBezTo>
                    <a:pt x="63" y="68"/>
                    <a:pt x="63" y="68"/>
                    <a:pt x="63" y="68"/>
                  </a:cubicBezTo>
                  <a:cubicBezTo>
                    <a:pt x="63" y="68"/>
                    <a:pt x="63" y="68"/>
                    <a:pt x="63" y="68"/>
                  </a:cubicBezTo>
                  <a:cubicBezTo>
                    <a:pt x="63" y="68"/>
                    <a:pt x="63" y="68"/>
                    <a:pt x="64" y="68"/>
                  </a:cubicBezTo>
                  <a:cubicBezTo>
                    <a:pt x="64" y="68"/>
                    <a:pt x="64" y="68"/>
                    <a:pt x="64" y="68"/>
                  </a:cubicBezTo>
                  <a:cubicBezTo>
                    <a:pt x="68" y="66"/>
                    <a:pt x="72" y="64"/>
                    <a:pt x="75" y="61"/>
                  </a:cubicBezTo>
                  <a:cubicBezTo>
                    <a:pt x="75" y="61"/>
                    <a:pt x="75" y="61"/>
                    <a:pt x="75" y="61"/>
                  </a:cubicBezTo>
                  <a:cubicBezTo>
                    <a:pt x="75" y="61"/>
                    <a:pt x="75" y="61"/>
                    <a:pt x="75" y="61"/>
                  </a:cubicBezTo>
                  <a:cubicBezTo>
                    <a:pt x="75" y="61"/>
                    <a:pt x="75" y="61"/>
                    <a:pt x="75" y="61"/>
                  </a:cubicBezTo>
                  <a:cubicBezTo>
                    <a:pt x="75" y="61"/>
                    <a:pt x="75" y="61"/>
                    <a:pt x="75" y="61"/>
                  </a:cubicBezTo>
                  <a:cubicBezTo>
                    <a:pt x="75" y="61"/>
                    <a:pt x="75" y="61"/>
                    <a:pt x="75" y="60"/>
                  </a:cubicBezTo>
                  <a:cubicBezTo>
                    <a:pt x="75" y="60"/>
                    <a:pt x="75" y="60"/>
                    <a:pt x="75" y="60"/>
                  </a:cubicBezTo>
                  <a:cubicBezTo>
                    <a:pt x="75" y="60"/>
                    <a:pt x="75" y="60"/>
                    <a:pt x="75" y="60"/>
                  </a:cubicBezTo>
                  <a:cubicBezTo>
                    <a:pt x="75" y="60"/>
                    <a:pt x="75" y="60"/>
                    <a:pt x="75" y="60"/>
                  </a:cubicBezTo>
                  <a:cubicBezTo>
                    <a:pt x="75" y="60"/>
                    <a:pt x="75" y="60"/>
                    <a:pt x="76" y="60"/>
                  </a:cubicBezTo>
                  <a:cubicBezTo>
                    <a:pt x="76" y="60"/>
                    <a:pt x="76" y="60"/>
                    <a:pt x="76" y="60"/>
                  </a:cubicBezTo>
                  <a:cubicBezTo>
                    <a:pt x="76" y="60"/>
                    <a:pt x="76" y="60"/>
                    <a:pt x="76" y="60"/>
                  </a:cubicBezTo>
                  <a:cubicBezTo>
                    <a:pt x="76" y="60"/>
                    <a:pt x="76" y="60"/>
                    <a:pt x="76" y="60"/>
                  </a:cubicBezTo>
                  <a:cubicBezTo>
                    <a:pt x="76" y="60"/>
                    <a:pt x="76" y="60"/>
                    <a:pt x="76" y="60"/>
                  </a:cubicBezTo>
                  <a:cubicBezTo>
                    <a:pt x="76" y="60"/>
                    <a:pt x="76" y="60"/>
                    <a:pt x="76" y="60"/>
                  </a:cubicBezTo>
                  <a:cubicBezTo>
                    <a:pt x="76" y="60"/>
                    <a:pt x="76" y="60"/>
                    <a:pt x="76" y="60"/>
                  </a:cubicBezTo>
                  <a:cubicBezTo>
                    <a:pt x="79" y="57"/>
                    <a:pt x="81" y="53"/>
                    <a:pt x="83" y="50"/>
                  </a:cubicBezTo>
                  <a:cubicBezTo>
                    <a:pt x="83" y="50"/>
                    <a:pt x="83" y="50"/>
                    <a:pt x="83" y="50"/>
                  </a:cubicBezTo>
                  <a:cubicBezTo>
                    <a:pt x="83" y="50"/>
                    <a:pt x="83" y="50"/>
                    <a:pt x="83" y="50"/>
                  </a:cubicBezTo>
                  <a:cubicBezTo>
                    <a:pt x="83" y="49"/>
                    <a:pt x="83" y="49"/>
                    <a:pt x="83" y="49"/>
                  </a:cubicBezTo>
                  <a:cubicBezTo>
                    <a:pt x="83" y="49"/>
                    <a:pt x="83" y="49"/>
                    <a:pt x="83" y="49"/>
                  </a:cubicBezTo>
                  <a:cubicBezTo>
                    <a:pt x="85" y="45"/>
                    <a:pt x="86" y="40"/>
                    <a:pt x="86" y="35"/>
                  </a:cubicBezTo>
                  <a:cubicBezTo>
                    <a:pt x="86" y="30"/>
                    <a:pt x="85" y="25"/>
                    <a:pt x="83" y="21"/>
                  </a:cubicBezTo>
                  <a:cubicBezTo>
                    <a:pt x="83" y="21"/>
                    <a:pt x="83" y="21"/>
                    <a:pt x="82" y="21"/>
                  </a:cubicBezTo>
                  <a:cubicBezTo>
                    <a:pt x="82" y="21"/>
                    <a:pt x="82" y="21"/>
                    <a:pt x="82" y="21"/>
                  </a:cubicBezTo>
                  <a:cubicBezTo>
                    <a:pt x="79" y="12"/>
                    <a:pt x="71" y="5"/>
                    <a:pt x="63" y="2"/>
                  </a:cubicBezTo>
                  <a:cubicBezTo>
                    <a:pt x="63" y="2"/>
                    <a:pt x="63" y="2"/>
                    <a:pt x="63" y="2"/>
                  </a:cubicBezTo>
                  <a:cubicBezTo>
                    <a:pt x="62" y="2"/>
                    <a:pt x="62" y="2"/>
                    <a:pt x="62" y="2"/>
                  </a:cubicBezTo>
                  <a:cubicBezTo>
                    <a:pt x="62" y="2"/>
                    <a:pt x="62" y="2"/>
                    <a:pt x="62" y="2"/>
                  </a:cubicBezTo>
                  <a:cubicBezTo>
                    <a:pt x="62" y="2"/>
                    <a:pt x="62" y="2"/>
                    <a:pt x="62" y="2"/>
                  </a:cubicBezTo>
                  <a:cubicBezTo>
                    <a:pt x="59" y="1"/>
                    <a:pt x="57" y="0"/>
                    <a:pt x="54" y="0"/>
                  </a:cubicBezTo>
                  <a:cubicBezTo>
                    <a:pt x="53" y="0"/>
                    <a:pt x="52" y="0"/>
                    <a:pt x="50" y="0"/>
                  </a:cubicBezTo>
                </a:path>
              </a:pathLst>
            </a:custGeom>
            <a:grpFill/>
            <a:ln w="15875">
              <a:solidFill>
                <a:schemeClr val="bg1">
                  <a:lumMod val="85000"/>
                </a:schemeClr>
              </a:solidFill>
            </a:ln>
          </p:spPr>
          <p:txBody>
            <a:bodyPr vert="horz" wrap="square" lIns="91440" tIns="45720" rIns="91440" bIns="45720" numCol="1" anchor="t" anchorCtr="0" compatLnSpc="1">
              <a:prstTxWarp prst="textNoShape">
                <a:avLst/>
              </a:prstTxWarp>
            </a:bodyPr>
            <a:lstStyle/>
            <a:p>
              <a:endParaRPr lang="ja-JP" altLang="en-US">
                <a:ea typeface="CiscoSansJPN Light"/>
              </a:endParaRPr>
            </a:p>
          </p:txBody>
        </p:sp>
      </p:grpSp>
      <p:sp>
        <p:nvSpPr>
          <p:cNvPr id="3" name="Oval 2"/>
          <p:cNvSpPr/>
          <p:nvPr/>
        </p:nvSpPr>
        <p:spPr>
          <a:xfrm>
            <a:off x="1210733" y="1559190"/>
            <a:ext cx="996421" cy="996421"/>
          </a:xfrm>
          <a:prstGeom prst="ellipse">
            <a:avLst/>
          </a:prstGeom>
          <a:solidFill>
            <a:schemeClr val="bg1"/>
          </a:solid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ea typeface="CiscoSansJPN Light"/>
            </a:endParaRPr>
          </a:p>
        </p:txBody>
      </p:sp>
      <p:sp>
        <p:nvSpPr>
          <p:cNvPr id="30" name="Oval 29"/>
          <p:cNvSpPr/>
          <p:nvPr/>
        </p:nvSpPr>
        <p:spPr>
          <a:xfrm>
            <a:off x="2792624" y="1559190"/>
            <a:ext cx="996421" cy="996421"/>
          </a:xfrm>
          <a:prstGeom prst="ellipse">
            <a:avLst/>
          </a:prstGeom>
          <a:solidFill>
            <a:schemeClr val="bg1"/>
          </a:solid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ea typeface="CiscoSansJPN Light"/>
            </a:endParaRPr>
          </a:p>
        </p:txBody>
      </p:sp>
      <p:sp>
        <p:nvSpPr>
          <p:cNvPr id="31" name="Oval 30"/>
          <p:cNvSpPr/>
          <p:nvPr/>
        </p:nvSpPr>
        <p:spPr>
          <a:xfrm>
            <a:off x="4374515" y="1559190"/>
            <a:ext cx="996421" cy="99642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ea typeface="CiscoSansJPN Light"/>
            </a:endParaRPr>
          </a:p>
        </p:txBody>
      </p:sp>
      <p:sp>
        <p:nvSpPr>
          <p:cNvPr id="32" name="Oval 31"/>
          <p:cNvSpPr/>
          <p:nvPr/>
        </p:nvSpPr>
        <p:spPr>
          <a:xfrm>
            <a:off x="5956406" y="1559190"/>
            <a:ext cx="996421" cy="996421"/>
          </a:xfrm>
          <a:prstGeom prst="ellipse">
            <a:avLst/>
          </a:prstGeom>
          <a:solidFill>
            <a:schemeClr val="bg1"/>
          </a:solid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ea typeface="CiscoSansJPN Light"/>
            </a:endParaRPr>
          </a:p>
        </p:txBody>
      </p:sp>
      <p:sp>
        <p:nvSpPr>
          <p:cNvPr id="33" name="Oval 32"/>
          <p:cNvSpPr/>
          <p:nvPr/>
        </p:nvSpPr>
        <p:spPr>
          <a:xfrm>
            <a:off x="7538297" y="1559190"/>
            <a:ext cx="996421" cy="996421"/>
          </a:xfrm>
          <a:prstGeom prst="ellipse">
            <a:avLst/>
          </a:prstGeom>
          <a:solidFill>
            <a:schemeClr val="bg1"/>
          </a:solid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ea typeface="CiscoSansJPN Light"/>
            </a:endParaRPr>
          </a:p>
        </p:txBody>
      </p:sp>
      <p:sp>
        <p:nvSpPr>
          <p:cNvPr id="34" name="Oval 33"/>
          <p:cNvSpPr/>
          <p:nvPr/>
        </p:nvSpPr>
        <p:spPr>
          <a:xfrm>
            <a:off x="9120188" y="1559190"/>
            <a:ext cx="996421" cy="996421"/>
          </a:xfrm>
          <a:prstGeom prst="ellipse">
            <a:avLst/>
          </a:prstGeom>
          <a:solidFill>
            <a:schemeClr val="bg1"/>
          </a:solid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ea typeface="CiscoSansJPN Light"/>
            </a:endParaRPr>
          </a:p>
        </p:txBody>
      </p:sp>
      <p:sp>
        <p:nvSpPr>
          <p:cNvPr id="5" name="TextBox 4"/>
          <p:cNvSpPr txBox="1"/>
          <p:nvPr/>
        </p:nvSpPr>
        <p:spPr>
          <a:xfrm>
            <a:off x="2785942" y="1770220"/>
            <a:ext cx="1008541" cy="518678"/>
          </a:xfrm>
          <a:prstGeom prst="rect">
            <a:avLst/>
          </a:prstGeom>
          <a:noFill/>
        </p:spPr>
        <p:txBody>
          <a:bodyPr wrap="square" rtlCol="0" anchor="ctr">
            <a:spAutoFit/>
          </a:bodyPr>
          <a:lstStyle/>
          <a:p>
            <a:pPr algn="ctr"/>
            <a:r>
              <a:rPr lang="en-US" altLang="ja-JP" sz="2800" smtClean="0">
                <a:solidFill>
                  <a:schemeClr val="accent3"/>
                </a:solidFill>
                <a:ea typeface="CiscoSansJPN Light"/>
              </a:rPr>
              <a:t>02</a:t>
            </a:r>
            <a:endParaRPr lang="en-US" altLang="ja-JP" sz="2800">
              <a:solidFill>
                <a:schemeClr val="accent3"/>
              </a:solidFill>
              <a:ea typeface="CiscoSansJPN Light"/>
            </a:endParaRPr>
          </a:p>
        </p:txBody>
      </p:sp>
      <p:sp>
        <p:nvSpPr>
          <p:cNvPr id="35" name="TextBox 34"/>
          <p:cNvSpPr txBox="1"/>
          <p:nvPr/>
        </p:nvSpPr>
        <p:spPr>
          <a:xfrm>
            <a:off x="1201765" y="1798061"/>
            <a:ext cx="1008541" cy="518678"/>
          </a:xfrm>
          <a:prstGeom prst="rect">
            <a:avLst/>
          </a:prstGeom>
          <a:noFill/>
        </p:spPr>
        <p:txBody>
          <a:bodyPr wrap="square" rtlCol="0" anchor="ctr">
            <a:spAutoFit/>
          </a:bodyPr>
          <a:lstStyle/>
          <a:p>
            <a:pPr algn="ctr"/>
            <a:r>
              <a:rPr lang="en-US" altLang="ja-JP" sz="2800" smtClean="0">
                <a:solidFill>
                  <a:schemeClr val="accent3"/>
                </a:solidFill>
                <a:ea typeface="CiscoSansJPN Light"/>
              </a:rPr>
              <a:t>01</a:t>
            </a:r>
            <a:endParaRPr lang="en-US" altLang="ja-JP" sz="2800">
              <a:solidFill>
                <a:schemeClr val="accent3"/>
              </a:solidFill>
              <a:ea typeface="CiscoSansJPN Light"/>
            </a:endParaRPr>
          </a:p>
        </p:txBody>
      </p:sp>
      <p:sp>
        <p:nvSpPr>
          <p:cNvPr id="36" name="TextBox 35"/>
          <p:cNvSpPr txBox="1"/>
          <p:nvPr/>
        </p:nvSpPr>
        <p:spPr>
          <a:xfrm>
            <a:off x="4366480" y="1801236"/>
            <a:ext cx="1008541" cy="518678"/>
          </a:xfrm>
          <a:prstGeom prst="rect">
            <a:avLst/>
          </a:prstGeom>
          <a:noFill/>
        </p:spPr>
        <p:txBody>
          <a:bodyPr wrap="square" rtlCol="0" anchor="ctr">
            <a:spAutoFit/>
          </a:bodyPr>
          <a:lstStyle/>
          <a:p>
            <a:pPr algn="ctr"/>
            <a:r>
              <a:rPr lang="en-US" altLang="ja-JP" sz="2800" b="1" smtClean="0">
                <a:solidFill>
                  <a:schemeClr val="bg1"/>
                </a:solidFill>
                <a:ea typeface="CiscoSansJPN Bold"/>
              </a:rPr>
              <a:t>03</a:t>
            </a:r>
            <a:endParaRPr lang="en-US" altLang="ja-JP" sz="2800" b="1">
              <a:solidFill>
                <a:schemeClr val="bg1"/>
              </a:solidFill>
              <a:ea typeface="CiscoSansJPN Bold"/>
            </a:endParaRPr>
          </a:p>
        </p:txBody>
      </p:sp>
      <p:sp>
        <p:nvSpPr>
          <p:cNvPr id="37" name="TextBox 36"/>
          <p:cNvSpPr txBox="1"/>
          <p:nvPr/>
        </p:nvSpPr>
        <p:spPr>
          <a:xfrm>
            <a:off x="5951565" y="1798061"/>
            <a:ext cx="1008541" cy="518678"/>
          </a:xfrm>
          <a:prstGeom prst="rect">
            <a:avLst/>
          </a:prstGeom>
          <a:noFill/>
        </p:spPr>
        <p:txBody>
          <a:bodyPr wrap="square" rtlCol="0" anchor="ctr">
            <a:spAutoFit/>
          </a:bodyPr>
          <a:lstStyle/>
          <a:p>
            <a:pPr algn="ctr"/>
            <a:r>
              <a:rPr lang="en-US" altLang="ja-JP" sz="2800" smtClean="0">
                <a:solidFill>
                  <a:schemeClr val="accent3"/>
                </a:solidFill>
                <a:ea typeface="CiscoSansJPN Light"/>
              </a:rPr>
              <a:t>04</a:t>
            </a:r>
            <a:endParaRPr lang="en-US" altLang="ja-JP" sz="2800">
              <a:solidFill>
                <a:schemeClr val="accent3"/>
              </a:solidFill>
              <a:ea typeface="CiscoSansJPN Light"/>
            </a:endParaRPr>
          </a:p>
        </p:txBody>
      </p:sp>
      <p:sp>
        <p:nvSpPr>
          <p:cNvPr id="38" name="TextBox 37"/>
          <p:cNvSpPr txBox="1"/>
          <p:nvPr/>
        </p:nvSpPr>
        <p:spPr>
          <a:xfrm>
            <a:off x="7535109" y="1798061"/>
            <a:ext cx="1008541" cy="518678"/>
          </a:xfrm>
          <a:prstGeom prst="rect">
            <a:avLst/>
          </a:prstGeom>
          <a:noFill/>
        </p:spPr>
        <p:txBody>
          <a:bodyPr wrap="square" rtlCol="0" anchor="ctr">
            <a:spAutoFit/>
          </a:bodyPr>
          <a:lstStyle/>
          <a:p>
            <a:pPr algn="ctr"/>
            <a:r>
              <a:rPr lang="en-US" altLang="ja-JP" sz="2800" smtClean="0">
                <a:solidFill>
                  <a:schemeClr val="accent3"/>
                </a:solidFill>
                <a:ea typeface="CiscoSansJPN Light"/>
              </a:rPr>
              <a:t>05</a:t>
            </a:r>
            <a:endParaRPr lang="en-US" altLang="ja-JP" sz="2800">
              <a:solidFill>
                <a:schemeClr val="accent3"/>
              </a:solidFill>
              <a:ea typeface="CiscoSansJPN Light"/>
            </a:endParaRPr>
          </a:p>
        </p:txBody>
      </p:sp>
      <p:sp>
        <p:nvSpPr>
          <p:cNvPr id="39" name="TextBox 38"/>
          <p:cNvSpPr txBox="1"/>
          <p:nvPr/>
        </p:nvSpPr>
        <p:spPr>
          <a:xfrm>
            <a:off x="9127241" y="1798061"/>
            <a:ext cx="1008541" cy="518678"/>
          </a:xfrm>
          <a:prstGeom prst="rect">
            <a:avLst/>
          </a:prstGeom>
          <a:noFill/>
        </p:spPr>
        <p:txBody>
          <a:bodyPr wrap="square" rtlCol="0" anchor="ctr">
            <a:spAutoFit/>
          </a:bodyPr>
          <a:lstStyle/>
          <a:p>
            <a:pPr algn="ctr"/>
            <a:r>
              <a:rPr lang="en-US" altLang="ja-JP" sz="2800" smtClean="0">
                <a:solidFill>
                  <a:schemeClr val="accent3"/>
                </a:solidFill>
                <a:ea typeface="CiscoSansJPN Light"/>
              </a:rPr>
              <a:t>06</a:t>
            </a:r>
            <a:endParaRPr lang="en-US" altLang="ja-JP" sz="2800">
              <a:solidFill>
                <a:schemeClr val="accent3"/>
              </a:solidFill>
              <a:ea typeface="CiscoSansJPN Light"/>
            </a:endParaRPr>
          </a:p>
        </p:txBody>
      </p:sp>
      <p:sp>
        <p:nvSpPr>
          <p:cNvPr id="41" name="Rectangle 40">
            <a:extLst>
              <a:ext uri="{FF2B5EF4-FFF2-40B4-BE49-F238E27FC236}">
                <a16:creationId xmlns="" xmlns:p14="http://schemas.microsoft.com/office/powerpoint/2010/main" xmlns:p15="http://schemas.microsoft.com/office/powerpoint/2012/main" xmlns:a16="http://schemas.microsoft.com/office/drawing/2014/main" id="{98D30429-3D59-8841-B0B3-D9E00984EA78}"/>
              </a:ext>
            </a:extLst>
          </p:cNvPr>
          <p:cNvSpPr/>
          <p:nvPr/>
        </p:nvSpPr>
        <p:spPr>
          <a:xfrm>
            <a:off x="6336235" y="3212854"/>
            <a:ext cx="5861621" cy="2816156"/>
          </a:xfrm>
          <a:prstGeom prst="rect">
            <a:avLst/>
          </a:prstGeom>
        </p:spPr>
        <p:txBody>
          <a:bodyPr wrap="square" lIns="0" tIns="0" rIns="0" bIns="0">
            <a:spAutoFit/>
          </a:bodyPr>
          <a:lstStyle/>
          <a:p>
            <a:pPr>
              <a:spcAft>
                <a:spcPts val="1200"/>
              </a:spcAft>
            </a:pPr>
            <a:r>
              <a:rPr lang="ja-JP" altLang="en-US" dirty="0" smtClean="0">
                <a:latin typeface="CiscoSansJPN" pitchFamily="2" charset="-128"/>
                <a:ea typeface="CiscoSansJPN" pitchFamily="2" charset="-128"/>
                <a:cs typeface="CiscoSansJPN" pitchFamily="2" charset="-128"/>
              </a:rPr>
              <a:t>確認する点：</a:t>
            </a:r>
          </a:p>
          <a:p>
            <a:pPr marL="171450" indent="-171450">
              <a:spcAft>
                <a:spcPts val="600"/>
              </a:spcAft>
              <a:buFont typeface="Arial"/>
              <a:buChar char="•"/>
            </a:pPr>
            <a:r>
              <a:rPr lang="en-US" altLang="ja-JP" sz="1200" dirty="0" smtClean="0">
                <a:latin typeface="+mj-lt"/>
                <a:ea typeface="CiscoSansJPN Light"/>
              </a:rPr>
              <a:t>IT </a:t>
            </a:r>
            <a:r>
              <a:rPr lang="ja-JP" altLang="en-US" sz="1200" dirty="0" smtClean="0">
                <a:latin typeface="+mj-lt"/>
                <a:ea typeface="CiscoSansJPN Light"/>
              </a:rPr>
              <a:t>サポートスタッフとの最適な連絡手段</a:t>
            </a:r>
          </a:p>
          <a:p>
            <a:pPr marL="171450" indent="-171450">
              <a:spcAft>
                <a:spcPts val="600"/>
              </a:spcAft>
              <a:buFont typeface="Arial"/>
              <a:buChar char="•"/>
            </a:pPr>
            <a:r>
              <a:rPr lang="en-US" altLang="ja-JP" sz="1200" dirty="0" smtClean="0">
                <a:latin typeface="+mj-lt"/>
                <a:ea typeface="CiscoSansJPN Light"/>
              </a:rPr>
              <a:t>IT </a:t>
            </a:r>
            <a:r>
              <a:rPr lang="ja-JP" altLang="en-US" sz="1200" dirty="0" smtClean="0">
                <a:latin typeface="+mj-lt"/>
                <a:ea typeface="CiscoSansJPN Light"/>
              </a:rPr>
              <a:t>サポートチームの適切なトレーニング方法</a:t>
            </a:r>
          </a:p>
          <a:p>
            <a:pPr marL="171450" indent="-171450">
              <a:spcAft>
                <a:spcPts val="600"/>
              </a:spcAft>
              <a:buFont typeface="Arial"/>
              <a:buChar char="•"/>
            </a:pPr>
            <a:r>
              <a:rPr lang="en-US" altLang="ja-JP" sz="1200" dirty="0" smtClean="0">
                <a:latin typeface="+mj-lt"/>
                <a:ea typeface="CiscoSansJPN Light"/>
              </a:rPr>
              <a:t>IT </a:t>
            </a:r>
            <a:r>
              <a:rPr lang="ja-JP" altLang="en-US" sz="1200" dirty="0" smtClean="0">
                <a:latin typeface="+mj-lt"/>
                <a:ea typeface="CiscoSansJPN Light"/>
              </a:rPr>
              <a:t>サポートチームのシフト、時間帯、作業量に関して考慮する必</a:t>
            </a:r>
            <a:r>
              <a:rPr lang="en-US" altLang="ja-JP" sz="1200" dirty="0" smtClean="0">
                <a:latin typeface="+mj-lt"/>
                <a:ea typeface="CiscoSansJPN Light"/>
              </a:rPr>
              <a:t/>
            </a:r>
            <a:br>
              <a:rPr lang="en-US" altLang="ja-JP" sz="1200" dirty="0" smtClean="0">
                <a:latin typeface="+mj-lt"/>
                <a:ea typeface="CiscoSansJPN Light"/>
              </a:rPr>
            </a:br>
            <a:r>
              <a:rPr lang="ja-JP" altLang="en-US" sz="1200" dirty="0" smtClean="0">
                <a:latin typeface="+mj-lt"/>
                <a:ea typeface="CiscoSansJPN Light"/>
              </a:rPr>
              <a:t>要がある</a:t>
            </a:r>
            <a:r>
              <a:rPr lang="ja-JP" altLang="en-US" sz="1200" dirty="0" smtClean="0">
                <a:latin typeface="+mj-lt"/>
                <a:ea typeface="CiscoSansJPN Light"/>
              </a:rPr>
              <a:t>点</a:t>
            </a:r>
            <a:endParaRPr lang="en-US" altLang="ja-JP" sz="1200" dirty="0" smtClean="0">
              <a:latin typeface="+mj-lt"/>
              <a:ea typeface="CiscoSansJPN Light"/>
            </a:endParaRPr>
          </a:p>
          <a:p>
            <a:pPr marL="171450" indent="-171450">
              <a:spcAft>
                <a:spcPts val="600"/>
              </a:spcAft>
              <a:buFont typeface="Arial"/>
              <a:buChar char="•"/>
            </a:pPr>
            <a:r>
              <a:rPr lang="ja-JP" altLang="en-US" sz="1200" dirty="0" smtClean="0">
                <a:latin typeface="+mj-lt"/>
                <a:ea typeface="CiscoSansJPN Light"/>
              </a:rPr>
              <a:t>作</a:t>
            </a:r>
            <a:r>
              <a:rPr lang="ja-JP" altLang="en-US" sz="1200" dirty="0" smtClean="0">
                <a:latin typeface="+mj-lt"/>
                <a:ea typeface="CiscoSansJPN Light"/>
              </a:rPr>
              <a:t>成する必要があるナレッジコンテンツ（ナレッジベー</a:t>
            </a:r>
            <a:r>
              <a:rPr lang="ja-JP" altLang="en-US" sz="1200" dirty="0" smtClean="0">
                <a:latin typeface="+mj-lt"/>
                <a:ea typeface="CiscoSansJPN Light"/>
              </a:rPr>
              <a:t>ス［</a:t>
            </a:r>
            <a:r>
              <a:rPr lang="en-US" altLang="ja-JP" sz="1200" dirty="0" smtClean="0">
                <a:latin typeface="+mj-lt"/>
                <a:ea typeface="CiscoSansJPN Light"/>
              </a:rPr>
              <a:t>KB</a:t>
            </a:r>
            <a:r>
              <a:rPr lang="ja-JP" altLang="en-US" sz="1200" dirty="0" smtClean="0">
                <a:latin typeface="+mj-lt"/>
                <a:ea typeface="CiscoSansJPN Light"/>
              </a:rPr>
              <a:t>］など）</a:t>
            </a:r>
          </a:p>
          <a:p>
            <a:pPr marL="171450" indent="-171450">
              <a:spcAft>
                <a:spcPts val="600"/>
              </a:spcAft>
              <a:buFont typeface="Arial"/>
              <a:buChar char="•"/>
            </a:pPr>
            <a:r>
              <a:rPr lang="en-US" altLang="ja-JP" sz="1200" dirty="0" err="1" smtClean="0">
                <a:latin typeface="+mj-lt"/>
                <a:ea typeface="CiscoSansJPN Light"/>
              </a:rPr>
              <a:t>Webex</a:t>
            </a:r>
            <a:r>
              <a:rPr lang="en-US" altLang="ja-JP" sz="1200" dirty="0" smtClean="0">
                <a:latin typeface="+mj-lt"/>
                <a:ea typeface="CiscoSansJPN Light"/>
              </a:rPr>
              <a:t> </a:t>
            </a:r>
            <a:r>
              <a:rPr lang="ja-JP" altLang="en-US" sz="1200" dirty="0" smtClean="0">
                <a:latin typeface="+mj-lt"/>
                <a:ea typeface="CiscoSansJPN Light"/>
              </a:rPr>
              <a:t>のサポート手順、シスコに問題をエスカレーションする手順</a:t>
            </a:r>
          </a:p>
          <a:p>
            <a:pPr marL="171450" indent="-171450">
              <a:spcAft>
                <a:spcPts val="600"/>
              </a:spcAft>
              <a:buFont typeface="Arial"/>
              <a:buChar char="•"/>
            </a:pPr>
            <a:r>
              <a:rPr lang="en-US" altLang="ja-JP" sz="1200" dirty="0" err="1" smtClean="0">
                <a:latin typeface="+mj-lt"/>
                <a:ea typeface="CiscoSansJPN Light"/>
              </a:rPr>
              <a:t>Webex</a:t>
            </a:r>
            <a:r>
              <a:rPr lang="en-US" altLang="ja-JP" sz="1200" dirty="0" smtClean="0">
                <a:latin typeface="+mj-lt"/>
                <a:ea typeface="CiscoSansJPN Light"/>
              </a:rPr>
              <a:t> </a:t>
            </a:r>
            <a:r>
              <a:rPr lang="ja-JP" altLang="en-US" sz="1200" dirty="0" smtClean="0">
                <a:latin typeface="+mj-lt"/>
                <a:ea typeface="CiscoSansJPN Light"/>
              </a:rPr>
              <a:t>管理者およびコントロールハブのアクセス権を付与する</a:t>
            </a:r>
            <a:r>
              <a:rPr lang="en-US" altLang="ja-JP" sz="1200" dirty="0" smtClean="0">
                <a:latin typeface="+mj-lt"/>
                <a:ea typeface="CiscoSansJPN Light"/>
              </a:rPr>
              <a:t/>
            </a:r>
            <a:br>
              <a:rPr lang="en-US" altLang="ja-JP" sz="1200" dirty="0" smtClean="0">
                <a:latin typeface="+mj-lt"/>
                <a:ea typeface="CiscoSansJPN Light"/>
              </a:rPr>
            </a:br>
            <a:r>
              <a:rPr lang="ja-JP" altLang="en-US" sz="1200" dirty="0">
                <a:latin typeface="+mj-lt"/>
                <a:ea typeface="CiscoSansJPN Light"/>
              </a:rPr>
              <a:t>人物</a:t>
            </a:r>
            <a:endParaRPr lang="ja-JP" altLang="en-US" sz="1200" dirty="0" smtClean="0">
              <a:latin typeface="+mj-lt"/>
              <a:ea typeface="CiscoSansJPN Light"/>
            </a:endParaRPr>
          </a:p>
          <a:p>
            <a:pPr marL="171450" indent="-171450">
              <a:spcAft>
                <a:spcPts val="600"/>
              </a:spcAft>
              <a:buFont typeface="Arial"/>
              <a:buChar char="•"/>
            </a:pPr>
            <a:r>
              <a:rPr lang="en-US" altLang="ja-JP" sz="1200" dirty="0" err="1" smtClean="0">
                <a:latin typeface="+mj-lt"/>
                <a:ea typeface="CiscoSansJPN Light"/>
              </a:rPr>
              <a:t>Webex</a:t>
            </a:r>
            <a:r>
              <a:rPr lang="en-US" altLang="ja-JP" sz="1200" dirty="0" smtClean="0">
                <a:latin typeface="+mj-lt"/>
                <a:ea typeface="CiscoSansJPN Light"/>
              </a:rPr>
              <a:t> </a:t>
            </a:r>
            <a:r>
              <a:rPr lang="ja-JP" altLang="en-US" sz="1200" dirty="0" smtClean="0">
                <a:latin typeface="+mj-lt"/>
                <a:ea typeface="CiscoSansJPN Light"/>
              </a:rPr>
              <a:t>の設定に関する変更管理手順</a:t>
            </a:r>
          </a:p>
          <a:p>
            <a:pPr marL="171450" indent="-171450">
              <a:spcAft>
                <a:spcPts val="600"/>
              </a:spcAft>
              <a:buFont typeface="Arial"/>
              <a:buChar char="•"/>
            </a:pPr>
            <a:r>
              <a:rPr lang="ja-JP" altLang="en-US" sz="1200" dirty="0" smtClean="0">
                <a:latin typeface="+mj-lt"/>
                <a:ea typeface="CiscoSansJPN Light"/>
              </a:rPr>
              <a:t>管理なしで変更可能な項目（ユーザーライセンスの変更など）</a:t>
            </a:r>
            <a:endParaRPr lang="ja-JP" altLang="en-US" sz="1200" dirty="0">
              <a:latin typeface="+mj-lt"/>
              <a:ea typeface="CiscoSansJPN Light"/>
            </a:endParaRPr>
          </a:p>
        </p:txBody>
      </p:sp>
    </p:spTree>
    <p:extLst>
      <p:ext uri="{BB962C8B-B14F-4D97-AF65-F5344CB8AC3E}">
        <p14:creationId xmlns:p14="http://schemas.microsoft.com/office/powerpoint/2010/main" val="1491579359"/>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p14="http://schemas.microsoft.com/office/powerpoint/2010/main" xmlns:p15="http://schemas.microsoft.com/office/powerpoint/2012/main" xmlns:a16="http://schemas.microsoft.com/office/drawing/2014/main" id="{0FEA8FEA-CC11-CA44-AA96-E44365848E28}"/>
              </a:ext>
            </a:extLst>
          </p:cNvPr>
          <p:cNvSpPr>
            <a:spLocks noGrp="1"/>
          </p:cNvSpPr>
          <p:nvPr>
            <p:ph type="title"/>
          </p:nvPr>
        </p:nvSpPr>
        <p:spPr/>
        <p:txBody>
          <a:bodyPr/>
          <a:lstStyle/>
          <a:p>
            <a:r>
              <a:rPr lang="en-US" altLang="ja-JP" smtClean="0">
                <a:ea typeface="CiscoSansJPN Light"/>
              </a:rPr>
              <a:t>IT </a:t>
            </a:r>
            <a:r>
              <a:rPr lang="ja-JP" altLang="en-US" smtClean="0">
                <a:ea typeface="CiscoSansJPN Light"/>
              </a:rPr>
              <a:t>サポートチームを準備するための </a:t>
            </a:r>
            <a:r>
              <a:rPr lang="en-US" altLang="ja-JP" smtClean="0">
                <a:ea typeface="CiscoSansJPN Light"/>
              </a:rPr>
              <a:t>6 </a:t>
            </a:r>
            <a:r>
              <a:rPr lang="ja-JP" altLang="en-US" smtClean="0">
                <a:ea typeface="CiscoSansJPN Light"/>
              </a:rPr>
              <a:t>つのステップ</a:t>
            </a:r>
            <a:endParaRPr lang="ja-JP" altLang="en-US">
              <a:ea typeface="CiscoSansJPN Light"/>
            </a:endParaRPr>
          </a:p>
        </p:txBody>
      </p:sp>
      <p:grpSp>
        <p:nvGrpSpPr>
          <p:cNvPr id="40" name="Group 39"/>
          <p:cNvGrpSpPr/>
          <p:nvPr/>
        </p:nvGrpSpPr>
        <p:grpSpPr>
          <a:xfrm>
            <a:off x="685800" y="1416335"/>
            <a:ext cx="10820400" cy="1282130"/>
            <a:chOff x="685800" y="1416335"/>
            <a:chExt cx="10820400" cy="1282130"/>
          </a:xfrm>
          <a:solidFill>
            <a:schemeClr val="bg1">
              <a:lumMod val="85000"/>
            </a:schemeClr>
          </a:solidFill>
        </p:grpSpPr>
        <p:sp>
          <p:nvSpPr>
            <p:cNvPr id="23" name="Freeform 5"/>
            <p:cNvSpPr>
              <a:spLocks noEditPoints="1"/>
            </p:cNvSpPr>
            <p:nvPr/>
          </p:nvSpPr>
          <p:spPr bwMode="auto">
            <a:xfrm>
              <a:off x="685800" y="1897135"/>
              <a:ext cx="10800991" cy="320533"/>
            </a:xfrm>
            <a:custGeom>
              <a:avLst/>
              <a:gdLst>
                <a:gd name="T0" fmla="*/ 2356 w 2366"/>
                <a:gd name="T1" fmla="*/ 60 h 71"/>
                <a:gd name="T2" fmla="*/ 2355 w 2366"/>
                <a:gd name="T3" fmla="*/ 60 h 71"/>
                <a:gd name="T4" fmla="*/ 2355 w 2366"/>
                <a:gd name="T5" fmla="*/ 60 h 71"/>
                <a:gd name="T6" fmla="*/ 2356 w 2366"/>
                <a:gd name="T7" fmla="*/ 60 h 71"/>
                <a:gd name="T8" fmla="*/ 2356 w 2366"/>
                <a:gd name="T9" fmla="*/ 60 h 71"/>
                <a:gd name="T10" fmla="*/ 2356 w 2366"/>
                <a:gd name="T11" fmla="*/ 60 h 71"/>
                <a:gd name="T12" fmla="*/ 2356 w 2366"/>
                <a:gd name="T13" fmla="*/ 60 h 71"/>
                <a:gd name="T14" fmla="*/ 2356 w 2366"/>
                <a:gd name="T15" fmla="*/ 60 h 71"/>
                <a:gd name="T16" fmla="*/ 2356 w 2366"/>
                <a:gd name="T17" fmla="*/ 60 h 71"/>
                <a:gd name="T18" fmla="*/ 2356 w 2366"/>
                <a:gd name="T19" fmla="*/ 60 h 71"/>
                <a:gd name="T20" fmla="*/ 2356 w 2366"/>
                <a:gd name="T21" fmla="*/ 60 h 71"/>
                <a:gd name="T22" fmla="*/ 2356 w 2366"/>
                <a:gd name="T23" fmla="*/ 60 h 71"/>
                <a:gd name="T24" fmla="*/ 2356 w 2366"/>
                <a:gd name="T25" fmla="*/ 60 h 71"/>
                <a:gd name="T26" fmla="*/ 2363 w 2366"/>
                <a:gd name="T27" fmla="*/ 50 h 71"/>
                <a:gd name="T28" fmla="*/ 2363 w 2366"/>
                <a:gd name="T29" fmla="*/ 50 h 71"/>
                <a:gd name="T30" fmla="*/ 2363 w 2366"/>
                <a:gd name="T31" fmla="*/ 50 h 71"/>
                <a:gd name="T32" fmla="*/ 2363 w 2366"/>
                <a:gd name="T33" fmla="*/ 49 h 71"/>
                <a:gd name="T34" fmla="*/ 2363 w 2366"/>
                <a:gd name="T35" fmla="*/ 50 h 71"/>
                <a:gd name="T36" fmla="*/ 2363 w 2366"/>
                <a:gd name="T37" fmla="*/ 49 h 71"/>
                <a:gd name="T38" fmla="*/ 2363 w 2366"/>
                <a:gd name="T39" fmla="*/ 21 h 71"/>
                <a:gd name="T40" fmla="*/ 2366 w 2366"/>
                <a:gd name="T41" fmla="*/ 35 h 71"/>
                <a:gd name="T42" fmla="*/ 2363 w 2366"/>
                <a:gd name="T43" fmla="*/ 49 h 71"/>
                <a:gd name="T44" fmla="*/ 2366 w 2366"/>
                <a:gd name="T45" fmla="*/ 35 h 71"/>
                <a:gd name="T46" fmla="*/ 2363 w 2366"/>
                <a:gd name="T47" fmla="*/ 21 h 71"/>
                <a:gd name="T48" fmla="*/ 2362 w 2366"/>
                <a:gd name="T49" fmla="*/ 21 h 71"/>
                <a:gd name="T50" fmla="*/ 2362 w 2366"/>
                <a:gd name="T51" fmla="*/ 21 h 71"/>
                <a:gd name="T52" fmla="*/ 2362 w 2366"/>
                <a:gd name="T53" fmla="*/ 21 h 71"/>
                <a:gd name="T54" fmla="*/ 2245 w 2366"/>
                <a:gd name="T55" fmla="*/ 0 h 71"/>
                <a:gd name="T56" fmla="*/ 36 w 2366"/>
                <a:gd name="T57" fmla="*/ 0 h 71"/>
                <a:gd name="T58" fmla="*/ 0 w 2366"/>
                <a:gd name="T59" fmla="*/ 35 h 71"/>
                <a:gd name="T60" fmla="*/ 36 w 2366"/>
                <a:gd name="T61" fmla="*/ 71 h 71"/>
                <a:gd name="T62" fmla="*/ 2245 w 2366"/>
                <a:gd name="T63" fmla="*/ 71 h 71"/>
                <a:gd name="T64" fmla="*/ 2280 w 2366"/>
                <a:gd name="T65" fmla="*/ 35 h 71"/>
                <a:gd name="T66" fmla="*/ 2245 w 2366"/>
                <a:gd name="T67"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66" h="71">
                  <a:moveTo>
                    <a:pt x="2356" y="60"/>
                  </a:moveTo>
                  <a:cubicBezTo>
                    <a:pt x="2355" y="60"/>
                    <a:pt x="2355" y="60"/>
                    <a:pt x="2355" y="60"/>
                  </a:cubicBezTo>
                  <a:cubicBezTo>
                    <a:pt x="2355" y="60"/>
                    <a:pt x="2355" y="60"/>
                    <a:pt x="2355" y="60"/>
                  </a:cubicBezTo>
                  <a:cubicBezTo>
                    <a:pt x="2355" y="60"/>
                    <a:pt x="2355" y="60"/>
                    <a:pt x="2356" y="60"/>
                  </a:cubicBezTo>
                  <a:moveTo>
                    <a:pt x="2356" y="60"/>
                  </a:moveTo>
                  <a:cubicBezTo>
                    <a:pt x="2356" y="60"/>
                    <a:pt x="2356" y="60"/>
                    <a:pt x="2356" y="60"/>
                  </a:cubicBezTo>
                  <a:cubicBezTo>
                    <a:pt x="2356" y="60"/>
                    <a:pt x="2356" y="60"/>
                    <a:pt x="2356" y="60"/>
                  </a:cubicBezTo>
                  <a:moveTo>
                    <a:pt x="2356" y="60"/>
                  </a:moveTo>
                  <a:cubicBezTo>
                    <a:pt x="2356" y="60"/>
                    <a:pt x="2356" y="60"/>
                    <a:pt x="2356" y="60"/>
                  </a:cubicBezTo>
                  <a:cubicBezTo>
                    <a:pt x="2356" y="60"/>
                    <a:pt x="2356" y="60"/>
                    <a:pt x="2356" y="60"/>
                  </a:cubicBezTo>
                  <a:moveTo>
                    <a:pt x="2356" y="60"/>
                  </a:moveTo>
                  <a:cubicBezTo>
                    <a:pt x="2356" y="60"/>
                    <a:pt x="2356" y="60"/>
                    <a:pt x="2356" y="60"/>
                  </a:cubicBezTo>
                  <a:cubicBezTo>
                    <a:pt x="2356" y="60"/>
                    <a:pt x="2356" y="60"/>
                    <a:pt x="2356" y="60"/>
                  </a:cubicBezTo>
                  <a:moveTo>
                    <a:pt x="2363" y="50"/>
                  </a:moveTo>
                  <a:cubicBezTo>
                    <a:pt x="2363" y="50"/>
                    <a:pt x="2363" y="50"/>
                    <a:pt x="2363" y="50"/>
                  </a:cubicBezTo>
                  <a:cubicBezTo>
                    <a:pt x="2363" y="50"/>
                    <a:pt x="2363" y="50"/>
                    <a:pt x="2363" y="50"/>
                  </a:cubicBezTo>
                  <a:moveTo>
                    <a:pt x="2363" y="49"/>
                  </a:moveTo>
                  <a:cubicBezTo>
                    <a:pt x="2363" y="49"/>
                    <a:pt x="2363" y="49"/>
                    <a:pt x="2363" y="50"/>
                  </a:cubicBezTo>
                  <a:cubicBezTo>
                    <a:pt x="2363" y="49"/>
                    <a:pt x="2363" y="49"/>
                    <a:pt x="2363" y="49"/>
                  </a:cubicBezTo>
                  <a:moveTo>
                    <a:pt x="2363" y="21"/>
                  </a:moveTo>
                  <a:cubicBezTo>
                    <a:pt x="2365" y="25"/>
                    <a:pt x="2366" y="30"/>
                    <a:pt x="2366" y="35"/>
                  </a:cubicBezTo>
                  <a:cubicBezTo>
                    <a:pt x="2366" y="40"/>
                    <a:pt x="2365" y="45"/>
                    <a:pt x="2363" y="49"/>
                  </a:cubicBezTo>
                  <a:cubicBezTo>
                    <a:pt x="2365" y="45"/>
                    <a:pt x="2366" y="40"/>
                    <a:pt x="2366" y="35"/>
                  </a:cubicBezTo>
                  <a:cubicBezTo>
                    <a:pt x="2366" y="30"/>
                    <a:pt x="2365" y="25"/>
                    <a:pt x="2363" y="21"/>
                  </a:cubicBezTo>
                  <a:moveTo>
                    <a:pt x="2362" y="21"/>
                  </a:moveTo>
                  <a:cubicBezTo>
                    <a:pt x="2362" y="21"/>
                    <a:pt x="2362" y="21"/>
                    <a:pt x="2362" y="21"/>
                  </a:cubicBezTo>
                  <a:cubicBezTo>
                    <a:pt x="2362" y="21"/>
                    <a:pt x="2362" y="21"/>
                    <a:pt x="2362" y="21"/>
                  </a:cubicBezTo>
                  <a:moveTo>
                    <a:pt x="2245" y="0"/>
                  </a:moveTo>
                  <a:cubicBezTo>
                    <a:pt x="36" y="0"/>
                    <a:pt x="36" y="0"/>
                    <a:pt x="36" y="0"/>
                  </a:cubicBezTo>
                  <a:cubicBezTo>
                    <a:pt x="16" y="0"/>
                    <a:pt x="0" y="16"/>
                    <a:pt x="0" y="35"/>
                  </a:cubicBezTo>
                  <a:cubicBezTo>
                    <a:pt x="0" y="55"/>
                    <a:pt x="16" y="71"/>
                    <a:pt x="36" y="71"/>
                  </a:cubicBezTo>
                  <a:cubicBezTo>
                    <a:pt x="2245" y="71"/>
                    <a:pt x="2245" y="71"/>
                    <a:pt x="2245" y="71"/>
                  </a:cubicBezTo>
                  <a:cubicBezTo>
                    <a:pt x="2280" y="35"/>
                    <a:pt x="2280" y="35"/>
                    <a:pt x="2280" y="35"/>
                  </a:cubicBezTo>
                  <a:cubicBezTo>
                    <a:pt x="2245" y="0"/>
                    <a:pt x="2245" y="0"/>
                    <a:pt x="2245" y="0"/>
                  </a:cubicBezTo>
                </a:path>
              </a:pathLst>
            </a:custGeom>
            <a:grpFill/>
            <a:ln w="15875">
              <a:solidFill>
                <a:schemeClr val="bg1">
                  <a:lumMod val="85000"/>
                </a:schemeClr>
              </a:solidFill>
            </a:ln>
          </p:spPr>
          <p:txBody>
            <a:bodyPr vert="horz" wrap="square" lIns="91440" tIns="45720" rIns="91440" bIns="45720" numCol="1" anchor="t" anchorCtr="0" compatLnSpc="1">
              <a:prstTxWarp prst="textNoShape">
                <a:avLst/>
              </a:prstTxWarp>
            </a:bodyPr>
            <a:lstStyle/>
            <a:p>
              <a:endParaRPr lang="ja-JP" altLang="en-US">
                <a:ea typeface="CiscoSansJPN Light"/>
              </a:endParaRPr>
            </a:p>
          </p:txBody>
        </p:sp>
        <p:sp>
          <p:nvSpPr>
            <p:cNvPr id="24" name="Freeform 6"/>
            <p:cNvSpPr/>
            <p:nvPr/>
          </p:nvSpPr>
          <p:spPr bwMode="auto">
            <a:xfrm>
              <a:off x="10666148" y="1416335"/>
              <a:ext cx="770907" cy="526002"/>
            </a:xfrm>
            <a:custGeom>
              <a:avLst/>
              <a:gdLst>
                <a:gd name="T0" fmla="*/ 38 w 169"/>
                <a:gd name="T1" fmla="*/ 0 h 116"/>
                <a:gd name="T2" fmla="*/ 13 w 169"/>
                <a:gd name="T3" fmla="*/ 10 h 116"/>
                <a:gd name="T4" fmla="*/ 13 w 169"/>
                <a:gd name="T5" fmla="*/ 60 h 116"/>
                <a:gd name="T6" fmla="*/ 59 w 169"/>
                <a:gd name="T7" fmla="*/ 106 h 116"/>
                <a:gd name="T8" fmla="*/ 144 w 169"/>
                <a:gd name="T9" fmla="*/ 106 h 116"/>
                <a:gd name="T10" fmla="*/ 144 w 169"/>
                <a:gd name="T11" fmla="*/ 106 h 116"/>
                <a:gd name="T12" fmla="*/ 148 w 169"/>
                <a:gd name="T13" fmla="*/ 106 h 116"/>
                <a:gd name="T14" fmla="*/ 156 w 169"/>
                <a:gd name="T15" fmla="*/ 108 h 116"/>
                <a:gd name="T16" fmla="*/ 156 w 169"/>
                <a:gd name="T17" fmla="*/ 108 h 116"/>
                <a:gd name="T18" fmla="*/ 156 w 169"/>
                <a:gd name="T19" fmla="*/ 108 h 116"/>
                <a:gd name="T20" fmla="*/ 157 w 169"/>
                <a:gd name="T21" fmla="*/ 108 h 116"/>
                <a:gd name="T22" fmla="*/ 157 w 169"/>
                <a:gd name="T23" fmla="*/ 108 h 116"/>
                <a:gd name="T24" fmla="*/ 169 w 169"/>
                <a:gd name="T25" fmla="*/ 116 h 116"/>
                <a:gd name="T26" fmla="*/ 63 w 169"/>
                <a:gd name="T27" fmla="*/ 10 h 116"/>
                <a:gd name="T28" fmla="*/ 38 w 169"/>
                <a:gd name="T29" fmla="*/ 0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9" h="115">
                  <a:moveTo>
                    <a:pt x="38" y="0"/>
                  </a:moveTo>
                  <a:cubicBezTo>
                    <a:pt x="29" y="0"/>
                    <a:pt x="20" y="4"/>
                    <a:pt x="13" y="10"/>
                  </a:cubicBezTo>
                  <a:cubicBezTo>
                    <a:pt x="0" y="24"/>
                    <a:pt x="0" y="47"/>
                    <a:pt x="13" y="60"/>
                  </a:cubicBezTo>
                  <a:cubicBezTo>
                    <a:pt x="59" y="106"/>
                    <a:pt x="59" y="106"/>
                    <a:pt x="59" y="106"/>
                  </a:cubicBezTo>
                  <a:cubicBezTo>
                    <a:pt x="144" y="106"/>
                    <a:pt x="144" y="106"/>
                    <a:pt x="144" y="106"/>
                  </a:cubicBezTo>
                  <a:cubicBezTo>
                    <a:pt x="144" y="106"/>
                    <a:pt x="144" y="106"/>
                    <a:pt x="144" y="106"/>
                  </a:cubicBezTo>
                  <a:cubicBezTo>
                    <a:pt x="146" y="106"/>
                    <a:pt x="147" y="106"/>
                    <a:pt x="148" y="106"/>
                  </a:cubicBezTo>
                  <a:cubicBezTo>
                    <a:pt x="151" y="106"/>
                    <a:pt x="154" y="107"/>
                    <a:pt x="156" y="108"/>
                  </a:cubicBezTo>
                  <a:cubicBezTo>
                    <a:pt x="156" y="108"/>
                    <a:pt x="156" y="108"/>
                    <a:pt x="156" y="108"/>
                  </a:cubicBezTo>
                  <a:cubicBezTo>
                    <a:pt x="156" y="108"/>
                    <a:pt x="156" y="108"/>
                    <a:pt x="156" y="108"/>
                  </a:cubicBezTo>
                  <a:cubicBezTo>
                    <a:pt x="156" y="108"/>
                    <a:pt x="156" y="108"/>
                    <a:pt x="157" y="108"/>
                  </a:cubicBezTo>
                  <a:cubicBezTo>
                    <a:pt x="157" y="108"/>
                    <a:pt x="157" y="108"/>
                    <a:pt x="157" y="108"/>
                  </a:cubicBezTo>
                  <a:cubicBezTo>
                    <a:pt x="161" y="110"/>
                    <a:pt x="166" y="113"/>
                    <a:pt x="169" y="116"/>
                  </a:cubicBezTo>
                  <a:cubicBezTo>
                    <a:pt x="63" y="10"/>
                    <a:pt x="63" y="10"/>
                    <a:pt x="63" y="10"/>
                  </a:cubicBezTo>
                  <a:cubicBezTo>
                    <a:pt x="57" y="4"/>
                    <a:pt x="48" y="0"/>
                    <a:pt x="38" y="0"/>
                  </a:cubicBezTo>
                </a:path>
              </a:pathLst>
            </a:custGeom>
            <a:grpFill/>
            <a:ln w="15875">
              <a:solidFill>
                <a:schemeClr val="bg1">
                  <a:lumMod val="85000"/>
                </a:schemeClr>
              </a:solidFill>
            </a:ln>
          </p:spPr>
          <p:txBody>
            <a:bodyPr vert="horz" wrap="square" lIns="91440" tIns="45720" rIns="91440" bIns="45720" numCol="1" anchor="t" anchorCtr="0" compatLnSpc="1">
              <a:prstTxWarp prst="textNoShape">
                <a:avLst/>
              </a:prstTxWarp>
            </a:bodyPr>
            <a:lstStyle/>
            <a:p>
              <a:endParaRPr lang="ja-JP" altLang="en-US">
                <a:ea typeface="CiscoSansJPN Light"/>
              </a:endParaRPr>
            </a:p>
          </p:txBody>
        </p:sp>
        <p:sp>
          <p:nvSpPr>
            <p:cNvPr id="25" name="Freeform 7"/>
            <p:cNvSpPr>
              <a:spLocks noEditPoints="1"/>
            </p:cNvSpPr>
            <p:nvPr/>
          </p:nvSpPr>
          <p:spPr bwMode="auto">
            <a:xfrm>
              <a:off x="10935550" y="1897135"/>
              <a:ext cx="447624" cy="160265"/>
            </a:xfrm>
            <a:custGeom>
              <a:avLst/>
              <a:gdLst>
                <a:gd name="T0" fmla="*/ 98 w 98"/>
                <a:gd name="T1" fmla="*/ 2 h 35"/>
                <a:gd name="T2" fmla="*/ 98 w 98"/>
                <a:gd name="T3" fmla="*/ 2 h 35"/>
                <a:gd name="T4" fmla="*/ 98 w 98"/>
                <a:gd name="T5" fmla="*/ 2 h 35"/>
                <a:gd name="T6" fmla="*/ 97 w 98"/>
                <a:gd name="T7" fmla="*/ 2 h 35"/>
                <a:gd name="T8" fmla="*/ 97 w 98"/>
                <a:gd name="T9" fmla="*/ 2 h 35"/>
                <a:gd name="T10" fmla="*/ 97 w 98"/>
                <a:gd name="T11" fmla="*/ 2 h 35"/>
                <a:gd name="T12" fmla="*/ 89 w 98"/>
                <a:gd name="T13" fmla="*/ 0 h 35"/>
                <a:gd name="T14" fmla="*/ 97 w 98"/>
                <a:gd name="T15" fmla="*/ 2 h 35"/>
                <a:gd name="T16" fmla="*/ 89 w 98"/>
                <a:gd name="T17" fmla="*/ 0 h 35"/>
                <a:gd name="T18" fmla="*/ 85 w 98"/>
                <a:gd name="T19" fmla="*/ 0 h 35"/>
                <a:gd name="T20" fmla="*/ 0 w 98"/>
                <a:gd name="T21" fmla="*/ 0 h 35"/>
                <a:gd name="T22" fmla="*/ 35 w 98"/>
                <a:gd name="T23" fmla="*/ 35 h 35"/>
                <a:gd name="T24" fmla="*/ 60 w 98"/>
                <a:gd name="T25" fmla="*/ 10 h 35"/>
                <a:gd name="T26" fmla="*/ 85 w 98"/>
                <a:gd name="T2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8" h="35">
                  <a:moveTo>
                    <a:pt x="98" y="2"/>
                  </a:moveTo>
                  <a:cubicBezTo>
                    <a:pt x="98" y="2"/>
                    <a:pt x="98" y="2"/>
                    <a:pt x="98" y="2"/>
                  </a:cubicBezTo>
                  <a:cubicBezTo>
                    <a:pt x="98" y="2"/>
                    <a:pt x="98" y="2"/>
                    <a:pt x="98" y="2"/>
                  </a:cubicBezTo>
                  <a:moveTo>
                    <a:pt x="97" y="2"/>
                  </a:moveTo>
                  <a:cubicBezTo>
                    <a:pt x="97" y="2"/>
                    <a:pt x="97" y="2"/>
                    <a:pt x="97" y="2"/>
                  </a:cubicBezTo>
                  <a:cubicBezTo>
                    <a:pt x="97" y="2"/>
                    <a:pt x="97" y="2"/>
                    <a:pt x="97" y="2"/>
                  </a:cubicBezTo>
                  <a:moveTo>
                    <a:pt x="89" y="0"/>
                  </a:moveTo>
                  <a:cubicBezTo>
                    <a:pt x="92" y="0"/>
                    <a:pt x="94" y="1"/>
                    <a:pt x="97" y="2"/>
                  </a:cubicBezTo>
                  <a:cubicBezTo>
                    <a:pt x="95" y="1"/>
                    <a:pt x="92" y="0"/>
                    <a:pt x="89" y="0"/>
                  </a:cubicBezTo>
                  <a:moveTo>
                    <a:pt x="85" y="0"/>
                  </a:moveTo>
                  <a:cubicBezTo>
                    <a:pt x="0" y="0"/>
                    <a:pt x="0" y="0"/>
                    <a:pt x="0" y="0"/>
                  </a:cubicBezTo>
                  <a:cubicBezTo>
                    <a:pt x="35" y="35"/>
                    <a:pt x="35" y="35"/>
                    <a:pt x="35" y="35"/>
                  </a:cubicBezTo>
                  <a:cubicBezTo>
                    <a:pt x="60" y="10"/>
                    <a:pt x="60" y="10"/>
                    <a:pt x="60" y="10"/>
                  </a:cubicBezTo>
                  <a:cubicBezTo>
                    <a:pt x="67" y="3"/>
                    <a:pt x="76" y="0"/>
                    <a:pt x="85" y="0"/>
                  </a:cubicBezTo>
                </a:path>
              </a:pathLst>
            </a:custGeom>
            <a:grpFill/>
            <a:ln w="15875">
              <a:solidFill>
                <a:schemeClr val="bg1">
                  <a:lumMod val="85000"/>
                </a:schemeClr>
              </a:solidFill>
              <a:round/>
            </a:ln>
          </p:spPr>
          <p:txBody>
            <a:bodyPr vert="horz" wrap="square" lIns="91440" tIns="45720" rIns="91440" bIns="45720" numCol="1" anchor="t" anchorCtr="0" compatLnSpc="1">
              <a:prstTxWarp prst="textNoShape">
                <a:avLst/>
              </a:prstTxWarp>
            </a:bodyPr>
            <a:lstStyle/>
            <a:p>
              <a:endParaRPr lang="ja-JP" altLang="en-US">
                <a:ea typeface="CiscoSansJPN Light"/>
              </a:endParaRPr>
            </a:p>
          </p:txBody>
        </p:sp>
        <p:sp>
          <p:nvSpPr>
            <p:cNvPr id="26" name="Freeform 8"/>
            <p:cNvSpPr/>
            <p:nvPr/>
          </p:nvSpPr>
          <p:spPr bwMode="auto">
            <a:xfrm>
              <a:off x="10666148" y="2168355"/>
              <a:ext cx="770907" cy="530110"/>
            </a:xfrm>
            <a:custGeom>
              <a:avLst/>
              <a:gdLst>
                <a:gd name="T0" fmla="*/ 169 w 169"/>
                <a:gd name="T1" fmla="*/ 0 h 117"/>
                <a:gd name="T2" fmla="*/ 169 w 169"/>
                <a:gd name="T3" fmla="*/ 0 h 117"/>
                <a:gd name="T4" fmla="*/ 169 w 169"/>
                <a:gd name="T5" fmla="*/ 0 h 117"/>
                <a:gd name="T6" fmla="*/ 169 w 169"/>
                <a:gd name="T7" fmla="*/ 1 h 117"/>
                <a:gd name="T8" fmla="*/ 169 w 169"/>
                <a:gd name="T9" fmla="*/ 1 h 117"/>
                <a:gd name="T10" fmla="*/ 169 w 169"/>
                <a:gd name="T11" fmla="*/ 1 h 117"/>
                <a:gd name="T12" fmla="*/ 169 w 169"/>
                <a:gd name="T13" fmla="*/ 1 h 117"/>
                <a:gd name="T14" fmla="*/ 169 w 169"/>
                <a:gd name="T15" fmla="*/ 1 h 117"/>
                <a:gd name="T16" fmla="*/ 158 w 169"/>
                <a:gd name="T17" fmla="*/ 8 h 117"/>
                <a:gd name="T18" fmla="*/ 158 w 169"/>
                <a:gd name="T19" fmla="*/ 8 h 117"/>
                <a:gd name="T20" fmla="*/ 157 w 169"/>
                <a:gd name="T21" fmla="*/ 8 h 117"/>
                <a:gd name="T22" fmla="*/ 157 w 169"/>
                <a:gd name="T23" fmla="*/ 8 h 117"/>
                <a:gd name="T24" fmla="*/ 157 w 169"/>
                <a:gd name="T25" fmla="*/ 8 h 117"/>
                <a:gd name="T26" fmla="*/ 147 w 169"/>
                <a:gd name="T27" fmla="*/ 11 h 117"/>
                <a:gd name="T28" fmla="*/ 147 w 169"/>
                <a:gd name="T29" fmla="*/ 11 h 117"/>
                <a:gd name="T30" fmla="*/ 147 w 169"/>
                <a:gd name="T31" fmla="*/ 11 h 117"/>
                <a:gd name="T32" fmla="*/ 146 w 169"/>
                <a:gd name="T33" fmla="*/ 11 h 117"/>
                <a:gd name="T34" fmla="*/ 146 w 169"/>
                <a:gd name="T35" fmla="*/ 11 h 117"/>
                <a:gd name="T36" fmla="*/ 144 w 169"/>
                <a:gd name="T37" fmla="*/ 11 h 117"/>
                <a:gd name="T38" fmla="*/ 144 w 169"/>
                <a:gd name="T39" fmla="*/ 11 h 117"/>
                <a:gd name="T40" fmla="*/ 59 w 169"/>
                <a:gd name="T41" fmla="*/ 11 h 117"/>
                <a:gd name="T42" fmla="*/ 13 w 169"/>
                <a:gd name="T43" fmla="*/ 56 h 117"/>
                <a:gd name="T44" fmla="*/ 13 w 169"/>
                <a:gd name="T45" fmla="*/ 106 h 117"/>
                <a:gd name="T46" fmla="*/ 38 w 169"/>
                <a:gd name="T47" fmla="*/ 117 h 117"/>
                <a:gd name="T48" fmla="*/ 63 w 169"/>
                <a:gd name="T49" fmla="*/ 106 h 117"/>
                <a:gd name="T50" fmla="*/ 169 w 169"/>
                <a:gd name="T51" fmla="*/ 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9" h="117">
                  <a:moveTo>
                    <a:pt x="169" y="0"/>
                  </a:moveTo>
                  <a:cubicBezTo>
                    <a:pt x="169" y="0"/>
                    <a:pt x="169" y="0"/>
                    <a:pt x="169" y="0"/>
                  </a:cubicBezTo>
                  <a:cubicBezTo>
                    <a:pt x="169" y="0"/>
                    <a:pt x="169" y="0"/>
                    <a:pt x="169" y="0"/>
                  </a:cubicBezTo>
                  <a:cubicBezTo>
                    <a:pt x="169" y="1"/>
                    <a:pt x="169" y="1"/>
                    <a:pt x="169" y="1"/>
                  </a:cubicBezTo>
                  <a:cubicBezTo>
                    <a:pt x="169" y="1"/>
                    <a:pt x="169" y="1"/>
                    <a:pt x="169" y="1"/>
                  </a:cubicBezTo>
                  <a:cubicBezTo>
                    <a:pt x="169" y="1"/>
                    <a:pt x="169" y="1"/>
                    <a:pt x="169" y="1"/>
                  </a:cubicBezTo>
                  <a:cubicBezTo>
                    <a:pt x="169" y="1"/>
                    <a:pt x="169" y="1"/>
                    <a:pt x="169" y="1"/>
                  </a:cubicBezTo>
                  <a:cubicBezTo>
                    <a:pt x="169" y="1"/>
                    <a:pt x="169" y="1"/>
                    <a:pt x="169" y="1"/>
                  </a:cubicBezTo>
                  <a:cubicBezTo>
                    <a:pt x="165" y="4"/>
                    <a:pt x="162" y="6"/>
                    <a:pt x="158" y="8"/>
                  </a:cubicBezTo>
                  <a:cubicBezTo>
                    <a:pt x="158" y="8"/>
                    <a:pt x="158" y="8"/>
                    <a:pt x="158" y="8"/>
                  </a:cubicBezTo>
                  <a:cubicBezTo>
                    <a:pt x="157" y="8"/>
                    <a:pt x="157" y="8"/>
                    <a:pt x="157" y="8"/>
                  </a:cubicBezTo>
                  <a:cubicBezTo>
                    <a:pt x="157" y="8"/>
                    <a:pt x="157" y="8"/>
                    <a:pt x="157" y="8"/>
                  </a:cubicBezTo>
                  <a:cubicBezTo>
                    <a:pt x="157" y="8"/>
                    <a:pt x="157" y="8"/>
                    <a:pt x="157" y="8"/>
                  </a:cubicBezTo>
                  <a:cubicBezTo>
                    <a:pt x="154" y="9"/>
                    <a:pt x="150" y="10"/>
                    <a:pt x="147" y="11"/>
                  </a:cubicBezTo>
                  <a:cubicBezTo>
                    <a:pt x="147" y="11"/>
                    <a:pt x="147" y="11"/>
                    <a:pt x="147" y="11"/>
                  </a:cubicBezTo>
                  <a:cubicBezTo>
                    <a:pt x="147" y="11"/>
                    <a:pt x="147" y="11"/>
                    <a:pt x="147" y="11"/>
                  </a:cubicBezTo>
                  <a:cubicBezTo>
                    <a:pt x="147" y="11"/>
                    <a:pt x="146" y="11"/>
                    <a:pt x="146" y="11"/>
                  </a:cubicBezTo>
                  <a:cubicBezTo>
                    <a:pt x="146" y="11"/>
                    <a:pt x="146" y="11"/>
                    <a:pt x="146" y="11"/>
                  </a:cubicBezTo>
                  <a:cubicBezTo>
                    <a:pt x="146" y="11"/>
                    <a:pt x="145" y="11"/>
                    <a:pt x="144" y="11"/>
                  </a:cubicBezTo>
                  <a:cubicBezTo>
                    <a:pt x="144" y="11"/>
                    <a:pt x="144" y="11"/>
                    <a:pt x="144" y="11"/>
                  </a:cubicBezTo>
                  <a:cubicBezTo>
                    <a:pt x="59" y="11"/>
                    <a:pt x="59" y="11"/>
                    <a:pt x="59" y="11"/>
                  </a:cubicBezTo>
                  <a:cubicBezTo>
                    <a:pt x="13" y="56"/>
                    <a:pt x="13" y="56"/>
                    <a:pt x="13" y="56"/>
                  </a:cubicBezTo>
                  <a:cubicBezTo>
                    <a:pt x="0" y="70"/>
                    <a:pt x="0" y="92"/>
                    <a:pt x="13" y="106"/>
                  </a:cubicBezTo>
                  <a:cubicBezTo>
                    <a:pt x="20" y="113"/>
                    <a:pt x="29" y="117"/>
                    <a:pt x="38" y="117"/>
                  </a:cubicBezTo>
                  <a:cubicBezTo>
                    <a:pt x="48" y="117"/>
                    <a:pt x="57" y="113"/>
                    <a:pt x="63" y="106"/>
                  </a:cubicBezTo>
                  <a:cubicBezTo>
                    <a:pt x="169" y="0"/>
                    <a:pt x="169" y="0"/>
                    <a:pt x="169" y="0"/>
                  </a:cubicBezTo>
                </a:path>
              </a:pathLst>
            </a:custGeom>
            <a:grpFill/>
            <a:ln w="15875">
              <a:solidFill>
                <a:schemeClr val="bg1">
                  <a:lumMod val="85000"/>
                </a:schemeClr>
              </a:solidFill>
            </a:ln>
          </p:spPr>
          <p:txBody>
            <a:bodyPr vert="horz" wrap="square" lIns="91440" tIns="45720" rIns="91440" bIns="45720" numCol="1" anchor="t" anchorCtr="0" compatLnSpc="1">
              <a:prstTxWarp prst="textNoShape">
                <a:avLst/>
              </a:prstTxWarp>
            </a:bodyPr>
            <a:lstStyle/>
            <a:p>
              <a:endParaRPr lang="ja-JP" altLang="en-US">
                <a:ea typeface="CiscoSansJPN Light"/>
              </a:endParaRPr>
            </a:p>
          </p:txBody>
        </p:sp>
        <p:sp>
          <p:nvSpPr>
            <p:cNvPr id="27" name="Freeform 9"/>
            <p:cNvSpPr>
              <a:spLocks noEditPoints="1"/>
            </p:cNvSpPr>
            <p:nvPr/>
          </p:nvSpPr>
          <p:spPr bwMode="auto">
            <a:xfrm>
              <a:off x="10935550" y="2057400"/>
              <a:ext cx="501506" cy="160265"/>
            </a:xfrm>
            <a:custGeom>
              <a:avLst/>
              <a:gdLst>
                <a:gd name="T0" fmla="*/ 87 w 110"/>
                <a:gd name="T1" fmla="*/ 36 h 36"/>
                <a:gd name="T2" fmla="*/ 87 w 110"/>
                <a:gd name="T3" fmla="*/ 36 h 36"/>
                <a:gd name="T4" fmla="*/ 87 w 110"/>
                <a:gd name="T5" fmla="*/ 36 h 36"/>
                <a:gd name="T6" fmla="*/ 88 w 110"/>
                <a:gd name="T7" fmla="*/ 36 h 36"/>
                <a:gd name="T8" fmla="*/ 88 w 110"/>
                <a:gd name="T9" fmla="*/ 36 h 36"/>
                <a:gd name="T10" fmla="*/ 88 w 110"/>
                <a:gd name="T11" fmla="*/ 36 h 36"/>
                <a:gd name="T12" fmla="*/ 98 w 110"/>
                <a:gd name="T13" fmla="*/ 33 h 36"/>
                <a:gd name="T14" fmla="*/ 88 w 110"/>
                <a:gd name="T15" fmla="*/ 36 h 36"/>
                <a:gd name="T16" fmla="*/ 98 w 110"/>
                <a:gd name="T17" fmla="*/ 33 h 36"/>
                <a:gd name="T18" fmla="*/ 98 w 110"/>
                <a:gd name="T19" fmla="*/ 33 h 36"/>
                <a:gd name="T20" fmla="*/ 98 w 110"/>
                <a:gd name="T21" fmla="*/ 33 h 36"/>
                <a:gd name="T22" fmla="*/ 98 w 110"/>
                <a:gd name="T23" fmla="*/ 33 h 36"/>
                <a:gd name="T24" fmla="*/ 99 w 110"/>
                <a:gd name="T25" fmla="*/ 33 h 36"/>
                <a:gd name="T26" fmla="*/ 99 w 110"/>
                <a:gd name="T27" fmla="*/ 33 h 36"/>
                <a:gd name="T28" fmla="*/ 99 w 110"/>
                <a:gd name="T29" fmla="*/ 33 h 36"/>
                <a:gd name="T30" fmla="*/ 110 w 110"/>
                <a:gd name="T31" fmla="*/ 26 h 36"/>
                <a:gd name="T32" fmla="*/ 110 w 110"/>
                <a:gd name="T33" fmla="*/ 26 h 36"/>
                <a:gd name="T34" fmla="*/ 110 w 110"/>
                <a:gd name="T35" fmla="*/ 26 h 36"/>
                <a:gd name="T36" fmla="*/ 110 w 110"/>
                <a:gd name="T37" fmla="*/ 26 h 36"/>
                <a:gd name="T38" fmla="*/ 110 w 110"/>
                <a:gd name="T39" fmla="*/ 26 h 36"/>
                <a:gd name="T40" fmla="*/ 110 w 110"/>
                <a:gd name="T41" fmla="*/ 26 h 36"/>
                <a:gd name="T42" fmla="*/ 110 w 110"/>
                <a:gd name="T43" fmla="*/ 25 h 36"/>
                <a:gd name="T44" fmla="*/ 110 w 110"/>
                <a:gd name="T45" fmla="*/ 26 h 36"/>
                <a:gd name="T46" fmla="*/ 110 w 110"/>
                <a:gd name="T47" fmla="*/ 25 h 36"/>
                <a:gd name="T48" fmla="*/ 110 w 110"/>
                <a:gd name="T49" fmla="*/ 25 h 36"/>
                <a:gd name="T50" fmla="*/ 110 w 110"/>
                <a:gd name="T51" fmla="*/ 25 h 36"/>
                <a:gd name="T52" fmla="*/ 110 w 110"/>
                <a:gd name="T53" fmla="*/ 25 h 36"/>
                <a:gd name="T54" fmla="*/ 110 w 110"/>
                <a:gd name="T55" fmla="*/ 25 h 36"/>
                <a:gd name="T56" fmla="*/ 35 w 110"/>
                <a:gd name="T57" fmla="*/ 0 h 36"/>
                <a:gd name="T58" fmla="*/ 0 w 110"/>
                <a:gd name="T59" fmla="*/ 36 h 36"/>
                <a:gd name="T60" fmla="*/ 85 w 110"/>
                <a:gd name="T61" fmla="*/ 36 h 36"/>
                <a:gd name="T62" fmla="*/ 60 w 110"/>
                <a:gd name="T63" fmla="*/ 25 h 36"/>
                <a:gd name="T64" fmla="*/ 35 w 110"/>
                <a:gd name="T65"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0" h="36">
                  <a:moveTo>
                    <a:pt x="87" y="36"/>
                  </a:moveTo>
                  <a:cubicBezTo>
                    <a:pt x="87" y="36"/>
                    <a:pt x="87" y="36"/>
                    <a:pt x="87" y="36"/>
                  </a:cubicBezTo>
                  <a:cubicBezTo>
                    <a:pt x="87" y="36"/>
                    <a:pt x="87" y="36"/>
                    <a:pt x="87" y="36"/>
                  </a:cubicBezTo>
                  <a:moveTo>
                    <a:pt x="88" y="36"/>
                  </a:moveTo>
                  <a:cubicBezTo>
                    <a:pt x="88" y="36"/>
                    <a:pt x="88" y="36"/>
                    <a:pt x="88" y="36"/>
                  </a:cubicBezTo>
                  <a:cubicBezTo>
                    <a:pt x="88" y="36"/>
                    <a:pt x="88" y="36"/>
                    <a:pt x="88" y="36"/>
                  </a:cubicBezTo>
                  <a:moveTo>
                    <a:pt x="98" y="33"/>
                  </a:moveTo>
                  <a:cubicBezTo>
                    <a:pt x="95" y="35"/>
                    <a:pt x="91" y="35"/>
                    <a:pt x="88" y="36"/>
                  </a:cubicBezTo>
                  <a:cubicBezTo>
                    <a:pt x="91" y="35"/>
                    <a:pt x="95" y="34"/>
                    <a:pt x="98" y="33"/>
                  </a:cubicBezTo>
                  <a:moveTo>
                    <a:pt x="98" y="33"/>
                  </a:moveTo>
                  <a:cubicBezTo>
                    <a:pt x="98" y="33"/>
                    <a:pt x="98" y="33"/>
                    <a:pt x="98" y="33"/>
                  </a:cubicBezTo>
                  <a:cubicBezTo>
                    <a:pt x="98" y="33"/>
                    <a:pt x="98" y="33"/>
                    <a:pt x="98" y="33"/>
                  </a:cubicBezTo>
                  <a:moveTo>
                    <a:pt x="99" y="33"/>
                  </a:moveTo>
                  <a:cubicBezTo>
                    <a:pt x="99" y="33"/>
                    <a:pt x="99" y="33"/>
                    <a:pt x="99" y="33"/>
                  </a:cubicBezTo>
                  <a:cubicBezTo>
                    <a:pt x="99" y="33"/>
                    <a:pt x="99" y="33"/>
                    <a:pt x="99" y="33"/>
                  </a:cubicBezTo>
                  <a:moveTo>
                    <a:pt x="110" y="26"/>
                  </a:moveTo>
                  <a:cubicBezTo>
                    <a:pt x="110" y="26"/>
                    <a:pt x="110" y="26"/>
                    <a:pt x="110" y="26"/>
                  </a:cubicBezTo>
                  <a:cubicBezTo>
                    <a:pt x="110" y="26"/>
                    <a:pt x="110" y="26"/>
                    <a:pt x="110" y="26"/>
                  </a:cubicBezTo>
                  <a:moveTo>
                    <a:pt x="110" y="26"/>
                  </a:moveTo>
                  <a:cubicBezTo>
                    <a:pt x="110" y="26"/>
                    <a:pt x="110" y="26"/>
                    <a:pt x="110" y="26"/>
                  </a:cubicBezTo>
                  <a:cubicBezTo>
                    <a:pt x="110" y="26"/>
                    <a:pt x="110" y="26"/>
                    <a:pt x="110" y="26"/>
                  </a:cubicBezTo>
                  <a:moveTo>
                    <a:pt x="110" y="25"/>
                  </a:moveTo>
                  <a:cubicBezTo>
                    <a:pt x="110" y="26"/>
                    <a:pt x="110" y="26"/>
                    <a:pt x="110" y="26"/>
                  </a:cubicBezTo>
                  <a:cubicBezTo>
                    <a:pt x="110" y="26"/>
                    <a:pt x="110" y="26"/>
                    <a:pt x="110" y="25"/>
                  </a:cubicBezTo>
                  <a:moveTo>
                    <a:pt x="110" y="25"/>
                  </a:moveTo>
                  <a:cubicBezTo>
                    <a:pt x="110" y="25"/>
                    <a:pt x="110" y="25"/>
                    <a:pt x="110" y="25"/>
                  </a:cubicBezTo>
                  <a:cubicBezTo>
                    <a:pt x="110" y="25"/>
                    <a:pt x="110" y="25"/>
                    <a:pt x="110" y="25"/>
                  </a:cubicBezTo>
                  <a:cubicBezTo>
                    <a:pt x="110" y="25"/>
                    <a:pt x="110" y="25"/>
                    <a:pt x="110" y="25"/>
                  </a:cubicBezTo>
                  <a:moveTo>
                    <a:pt x="35" y="0"/>
                  </a:moveTo>
                  <a:cubicBezTo>
                    <a:pt x="0" y="36"/>
                    <a:pt x="0" y="36"/>
                    <a:pt x="0" y="36"/>
                  </a:cubicBezTo>
                  <a:cubicBezTo>
                    <a:pt x="85" y="36"/>
                    <a:pt x="85" y="36"/>
                    <a:pt x="85" y="36"/>
                  </a:cubicBezTo>
                  <a:cubicBezTo>
                    <a:pt x="76" y="36"/>
                    <a:pt x="67" y="32"/>
                    <a:pt x="60" y="25"/>
                  </a:cubicBezTo>
                  <a:cubicBezTo>
                    <a:pt x="35" y="0"/>
                    <a:pt x="35" y="0"/>
                    <a:pt x="35" y="0"/>
                  </a:cubicBezTo>
                </a:path>
              </a:pathLst>
            </a:custGeom>
            <a:grpFill/>
            <a:ln w="15875">
              <a:solidFill>
                <a:schemeClr val="bg1">
                  <a:lumMod val="85000"/>
                </a:schemeClr>
              </a:solidFill>
              <a:round/>
            </a:ln>
          </p:spPr>
          <p:txBody>
            <a:bodyPr vert="horz" wrap="square" lIns="91440" tIns="45720" rIns="91440" bIns="45720" numCol="1" anchor="t" anchorCtr="0" compatLnSpc="1">
              <a:prstTxWarp prst="textNoShape">
                <a:avLst/>
              </a:prstTxWarp>
            </a:bodyPr>
            <a:lstStyle/>
            <a:p>
              <a:endParaRPr lang="ja-JP" altLang="en-US">
                <a:ea typeface="CiscoSansJPN Light"/>
              </a:endParaRPr>
            </a:p>
          </p:txBody>
        </p:sp>
        <p:sp>
          <p:nvSpPr>
            <p:cNvPr id="28" name="Freeform 10"/>
            <p:cNvSpPr>
              <a:spLocks noEditPoints="1"/>
            </p:cNvSpPr>
            <p:nvPr/>
          </p:nvSpPr>
          <p:spPr bwMode="auto">
            <a:xfrm>
              <a:off x="11321005" y="1897135"/>
              <a:ext cx="153354" cy="320533"/>
            </a:xfrm>
            <a:custGeom>
              <a:avLst/>
              <a:gdLst>
                <a:gd name="T0" fmla="*/ 0 w 33"/>
                <a:gd name="T1" fmla="*/ 71 h 71"/>
                <a:gd name="T2" fmla="*/ 0 w 33"/>
                <a:gd name="T3" fmla="*/ 71 h 71"/>
                <a:gd name="T4" fmla="*/ 3 w 33"/>
                <a:gd name="T5" fmla="*/ 71 h 71"/>
                <a:gd name="T6" fmla="*/ 3 w 33"/>
                <a:gd name="T7" fmla="*/ 71 h 71"/>
                <a:gd name="T8" fmla="*/ 3 w 33"/>
                <a:gd name="T9" fmla="*/ 71 h 71"/>
                <a:gd name="T10" fmla="*/ 13 w 33"/>
                <a:gd name="T11" fmla="*/ 68 h 71"/>
                <a:gd name="T12" fmla="*/ 13 w 33"/>
                <a:gd name="T13" fmla="*/ 68 h 71"/>
                <a:gd name="T14" fmla="*/ 13 w 33"/>
                <a:gd name="T15" fmla="*/ 68 h 71"/>
                <a:gd name="T16" fmla="*/ 25 w 33"/>
                <a:gd name="T17" fmla="*/ 61 h 71"/>
                <a:gd name="T18" fmla="*/ 25 w 33"/>
                <a:gd name="T19" fmla="*/ 61 h 71"/>
                <a:gd name="T20" fmla="*/ 25 w 33"/>
                <a:gd name="T21" fmla="*/ 61 h 71"/>
                <a:gd name="T22" fmla="*/ 25 w 33"/>
                <a:gd name="T23" fmla="*/ 61 h 71"/>
                <a:gd name="T24" fmla="*/ 25 w 33"/>
                <a:gd name="T25" fmla="*/ 61 h 71"/>
                <a:gd name="T26" fmla="*/ 25 w 33"/>
                <a:gd name="T27" fmla="*/ 60 h 71"/>
                <a:gd name="T28" fmla="*/ 26 w 33"/>
                <a:gd name="T29" fmla="*/ 60 h 71"/>
                <a:gd name="T30" fmla="*/ 26 w 33"/>
                <a:gd name="T31" fmla="*/ 60 h 71"/>
                <a:gd name="T32" fmla="*/ 26 w 33"/>
                <a:gd name="T33" fmla="*/ 60 h 71"/>
                <a:gd name="T34" fmla="*/ 26 w 33"/>
                <a:gd name="T35" fmla="*/ 60 h 71"/>
                <a:gd name="T36" fmla="*/ 26 w 33"/>
                <a:gd name="T37" fmla="*/ 60 h 71"/>
                <a:gd name="T38" fmla="*/ 26 w 33"/>
                <a:gd name="T39" fmla="*/ 60 h 71"/>
                <a:gd name="T40" fmla="*/ 33 w 33"/>
                <a:gd name="T41" fmla="*/ 50 h 71"/>
                <a:gd name="T42" fmla="*/ 33 w 33"/>
                <a:gd name="T43" fmla="*/ 50 h 71"/>
                <a:gd name="T44" fmla="*/ 33 w 33"/>
                <a:gd name="T45" fmla="*/ 49 h 71"/>
                <a:gd name="T46" fmla="*/ 32 w 33"/>
                <a:gd name="T47" fmla="*/ 21 h 71"/>
                <a:gd name="T48" fmla="*/ 32 w 33"/>
                <a:gd name="T49" fmla="*/ 21 h 71"/>
                <a:gd name="T50" fmla="*/ 32 w 33"/>
                <a:gd name="T51" fmla="*/ 21 h 71"/>
                <a:gd name="T52" fmla="*/ 25 w 33"/>
                <a:gd name="T53" fmla="*/ 10 h 71"/>
                <a:gd name="T54" fmla="*/ 12 w 33"/>
                <a:gd name="T55" fmla="*/ 2 h 71"/>
                <a:gd name="T56" fmla="*/ 12 w 33"/>
                <a:gd name="T57" fmla="*/ 2 h 71"/>
                <a:gd name="T58" fmla="*/ 12 w 33"/>
                <a:gd name="T59" fmla="*/ 2 h 71"/>
                <a:gd name="T60" fmla="*/ 0 w 33"/>
                <a:gd name="T61" fmla="*/ 0 h 71"/>
                <a:gd name="T62" fmla="*/ 0 w 33"/>
                <a:gd name="T63" fmla="*/ 0 h 71"/>
                <a:gd name="T64" fmla="*/ 0 w 33"/>
                <a:gd name="T65"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3" h="71">
                  <a:moveTo>
                    <a:pt x="2" y="71"/>
                  </a:moveTo>
                  <a:cubicBezTo>
                    <a:pt x="2" y="71"/>
                    <a:pt x="1" y="71"/>
                    <a:pt x="0" y="71"/>
                  </a:cubicBezTo>
                  <a:cubicBezTo>
                    <a:pt x="0" y="71"/>
                    <a:pt x="0" y="71"/>
                    <a:pt x="0" y="71"/>
                  </a:cubicBezTo>
                  <a:cubicBezTo>
                    <a:pt x="0" y="71"/>
                    <a:pt x="0" y="71"/>
                    <a:pt x="0" y="71"/>
                  </a:cubicBezTo>
                  <a:cubicBezTo>
                    <a:pt x="1" y="71"/>
                    <a:pt x="2" y="71"/>
                    <a:pt x="2" y="71"/>
                  </a:cubicBezTo>
                  <a:moveTo>
                    <a:pt x="3" y="71"/>
                  </a:moveTo>
                  <a:cubicBezTo>
                    <a:pt x="3" y="71"/>
                    <a:pt x="2" y="71"/>
                    <a:pt x="2" y="71"/>
                  </a:cubicBezTo>
                  <a:cubicBezTo>
                    <a:pt x="2" y="71"/>
                    <a:pt x="3" y="71"/>
                    <a:pt x="3" y="71"/>
                  </a:cubicBezTo>
                  <a:moveTo>
                    <a:pt x="3" y="71"/>
                  </a:moveTo>
                  <a:cubicBezTo>
                    <a:pt x="3" y="71"/>
                    <a:pt x="3" y="71"/>
                    <a:pt x="3" y="71"/>
                  </a:cubicBezTo>
                  <a:cubicBezTo>
                    <a:pt x="3" y="71"/>
                    <a:pt x="3" y="71"/>
                    <a:pt x="3" y="71"/>
                  </a:cubicBezTo>
                  <a:moveTo>
                    <a:pt x="13" y="68"/>
                  </a:moveTo>
                  <a:cubicBezTo>
                    <a:pt x="13" y="68"/>
                    <a:pt x="13" y="68"/>
                    <a:pt x="13" y="68"/>
                  </a:cubicBezTo>
                  <a:cubicBezTo>
                    <a:pt x="13" y="68"/>
                    <a:pt x="13" y="68"/>
                    <a:pt x="13" y="68"/>
                  </a:cubicBezTo>
                  <a:moveTo>
                    <a:pt x="14" y="68"/>
                  </a:moveTo>
                  <a:cubicBezTo>
                    <a:pt x="13" y="68"/>
                    <a:pt x="13" y="68"/>
                    <a:pt x="13" y="68"/>
                  </a:cubicBezTo>
                  <a:cubicBezTo>
                    <a:pt x="13" y="68"/>
                    <a:pt x="13" y="68"/>
                    <a:pt x="14" y="68"/>
                  </a:cubicBezTo>
                  <a:moveTo>
                    <a:pt x="25" y="61"/>
                  </a:moveTo>
                  <a:cubicBezTo>
                    <a:pt x="22" y="64"/>
                    <a:pt x="18" y="66"/>
                    <a:pt x="14" y="68"/>
                  </a:cubicBezTo>
                  <a:cubicBezTo>
                    <a:pt x="18" y="66"/>
                    <a:pt x="21" y="64"/>
                    <a:pt x="25" y="61"/>
                  </a:cubicBezTo>
                  <a:moveTo>
                    <a:pt x="25" y="61"/>
                  </a:moveTo>
                  <a:cubicBezTo>
                    <a:pt x="25" y="61"/>
                    <a:pt x="25" y="61"/>
                    <a:pt x="25" y="61"/>
                  </a:cubicBezTo>
                  <a:cubicBezTo>
                    <a:pt x="25" y="61"/>
                    <a:pt x="25" y="61"/>
                    <a:pt x="25" y="61"/>
                  </a:cubicBezTo>
                  <a:moveTo>
                    <a:pt x="25" y="61"/>
                  </a:moveTo>
                  <a:cubicBezTo>
                    <a:pt x="25" y="61"/>
                    <a:pt x="25" y="61"/>
                    <a:pt x="25" y="61"/>
                  </a:cubicBezTo>
                  <a:cubicBezTo>
                    <a:pt x="25" y="61"/>
                    <a:pt x="25" y="61"/>
                    <a:pt x="25" y="61"/>
                  </a:cubicBezTo>
                  <a:moveTo>
                    <a:pt x="25" y="60"/>
                  </a:moveTo>
                  <a:cubicBezTo>
                    <a:pt x="25" y="60"/>
                    <a:pt x="25" y="60"/>
                    <a:pt x="25" y="60"/>
                  </a:cubicBezTo>
                  <a:cubicBezTo>
                    <a:pt x="25" y="60"/>
                    <a:pt x="25" y="60"/>
                    <a:pt x="25" y="60"/>
                  </a:cubicBezTo>
                  <a:moveTo>
                    <a:pt x="26" y="60"/>
                  </a:moveTo>
                  <a:cubicBezTo>
                    <a:pt x="26" y="60"/>
                    <a:pt x="26" y="60"/>
                    <a:pt x="26" y="60"/>
                  </a:cubicBezTo>
                  <a:cubicBezTo>
                    <a:pt x="26" y="60"/>
                    <a:pt x="26" y="60"/>
                    <a:pt x="26" y="60"/>
                  </a:cubicBezTo>
                  <a:moveTo>
                    <a:pt x="26" y="60"/>
                  </a:moveTo>
                  <a:cubicBezTo>
                    <a:pt x="26" y="60"/>
                    <a:pt x="26" y="60"/>
                    <a:pt x="26" y="60"/>
                  </a:cubicBezTo>
                  <a:cubicBezTo>
                    <a:pt x="26" y="60"/>
                    <a:pt x="26" y="60"/>
                    <a:pt x="26" y="60"/>
                  </a:cubicBezTo>
                  <a:moveTo>
                    <a:pt x="26" y="60"/>
                  </a:moveTo>
                  <a:cubicBezTo>
                    <a:pt x="26" y="60"/>
                    <a:pt x="26" y="60"/>
                    <a:pt x="26" y="60"/>
                  </a:cubicBezTo>
                  <a:cubicBezTo>
                    <a:pt x="26" y="60"/>
                    <a:pt x="26" y="60"/>
                    <a:pt x="26" y="60"/>
                  </a:cubicBezTo>
                  <a:moveTo>
                    <a:pt x="33" y="50"/>
                  </a:moveTo>
                  <a:cubicBezTo>
                    <a:pt x="31" y="53"/>
                    <a:pt x="29" y="57"/>
                    <a:pt x="26" y="60"/>
                  </a:cubicBezTo>
                  <a:cubicBezTo>
                    <a:pt x="29" y="57"/>
                    <a:pt x="31" y="53"/>
                    <a:pt x="33" y="50"/>
                  </a:cubicBezTo>
                  <a:moveTo>
                    <a:pt x="33" y="50"/>
                  </a:moveTo>
                  <a:cubicBezTo>
                    <a:pt x="33" y="50"/>
                    <a:pt x="33" y="50"/>
                    <a:pt x="33" y="50"/>
                  </a:cubicBezTo>
                  <a:cubicBezTo>
                    <a:pt x="33" y="50"/>
                    <a:pt x="33" y="50"/>
                    <a:pt x="33" y="50"/>
                  </a:cubicBezTo>
                  <a:moveTo>
                    <a:pt x="33" y="49"/>
                  </a:moveTo>
                  <a:cubicBezTo>
                    <a:pt x="33" y="49"/>
                    <a:pt x="33" y="49"/>
                    <a:pt x="33" y="49"/>
                  </a:cubicBezTo>
                  <a:cubicBezTo>
                    <a:pt x="33" y="49"/>
                    <a:pt x="33" y="49"/>
                    <a:pt x="33" y="49"/>
                  </a:cubicBezTo>
                  <a:moveTo>
                    <a:pt x="32" y="21"/>
                  </a:moveTo>
                  <a:cubicBezTo>
                    <a:pt x="33" y="21"/>
                    <a:pt x="33" y="21"/>
                    <a:pt x="33" y="21"/>
                  </a:cubicBezTo>
                  <a:cubicBezTo>
                    <a:pt x="33" y="21"/>
                    <a:pt x="33" y="21"/>
                    <a:pt x="32" y="21"/>
                  </a:cubicBezTo>
                  <a:moveTo>
                    <a:pt x="13" y="2"/>
                  </a:moveTo>
                  <a:cubicBezTo>
                    <a:pt x="21" y="5"/>
                    <a:pt x="29" y="12"/>
                    <a:pt x="32" y="21"/>
                  </a:cubicBezTo>
                  <a:cubicBezTo>
                    <a:pt x="31" y="17"/>
                    <a:pt x="28" y="13"/>
                    <a:pt x="25" y="10"/>
                  </a:cubicBezTo>
                  <a:cubicBezTo>
                    <a:pt x="25" y="10"/>
                    <a:pt x="25" y="10"/>
                    <a:pt x="25" y="10"/>
                  </a:cubicBezTo>
                  <a:cubicBezTo>
                    <a:pt x="22" y="7"/>
                    <a:pt x="17" y="4"/>
                    <a:pt x="13" y="2"/>
                  </a:cubicBezTo>
                  <a:moveTo>
                    <a:pt x="12" y="2"/>
                  </a:moveTo>
                  <a:cubicBezTo>
                    <a:pt x="12" y="2"/>
                    <a:pt x="12" y="2"/>
                    <a:pt x="13" y="2"/>
                  </a:cubicBezTo>
                  <a:cubicBezTo>
                    <a:pt x="12" y="2"/>
                    <a:pt x="12" y="2"/>
                    <a:pt x="12" y="2"/>
                  </a:cubicBezTo>
                  <a:moveTo>
                    <a:pt x="12" y="2"/>
                  </a:moveTo>
                  <a:cubicBezTo>
                    <a:pt x="12" y="2"/>
                    <a:pt x="12" y="2"/>
                    <a:pt x="12" y="2"/>
                  </a:cubicBezTo>
                  <a:cubicBezTo>
                    <a:pt x="12" y="2"/>
                    <a:pt x="12" y="2"/>
                    <a:pt x="12" y="2"/>
                  </a:cubicBezTo>
                  <a:moveTo>
                    <a:pt x="0" y="0"/>
                  </a:moveTo>
                  <a:cubicBezTo>
                    <a:pt x="0" y="0"/>
                    <a:pt x="0" y="0"/>
                    <a:pt x="0" y="0"/>
                  </a:cubicBezTo>
                  <a:cubicBezTo>
                    <a:pt x="0" y="0"/>
                    <a:pt x="0" y="0"/>
                    <a:pt x="0" y="0"/>
                  </a:cubicBezTo>
                  <a:cubicBezTo>
                    <a:pt x="2" y="0"/>
                    <a:pt x="3" y="0"/>
                    <a:pt x="4" y="0"/>
                  </a:cubicBezTo>
                  <a:cubicBezTo>
                    <a:pt x="3" y="0"/>
                    <a:pt x="2" y="0"/>
                    <a:pt x="0" y="0"/>
                  </a:cubicBezTo>
                </a:path>
              </a:pathLst>
            </a:custGeom>
            <a:grpFill/>
            <a:ln w="15875">
              <a:solidFill>
                <a:schemeClr val="bg1">
                  <a:lumMod val="85000"/>
                </a:schemeClr>
              </a:solidFill>
            </a:ln>
          </p:spPr>
          <p:txBody>
            <a:bodyPr vert="horz" wrap="square" lIns="91440" tIns="45720" rIns="91440" bIns="45720" numCol="1" anchor="t" anchorCtr="0" compatLnSpc="1">
              <a:prstTxWarp prst="textNoShape">
                <a:avLst/>
              </a:prstTxWarp>
            </a:bodyPr>
            <a:lstStyle/>
            <a:p>
              <a:endParaRPr lang="ja-JP" altLang="en-US">
                <a:ea typeface="CiscoSansJPN Light"/>
              </a:endParaRPr>
            </a:p>
          </p:txBody>
        </p:sp>
        <p:sp>
          <p:nvSpPr>
            <p:cNvPr id="29" name="Freeform 11"/>
            <p:cNvSpPr/>
            <p:nvPr/>
          </p:nvSpPr>
          <p:spPr bwMode="auto">
            <a:xfrm>
              <a:off x="11112456" y="1897135"/>
              <a:ext cx="393744" cy="320533"/>
            </a:xfrm>
            <a:custGeom>
              <a:avLst/>
              <a:gdLst>
                <a:gd name="T0" fmla="*/ 50 w 86"/>
                <a:gd name="T1" fmla="*/ 0 h 71"/>
                <a:gd name="T2" fmla="*/ 50 w 86"/>
                <a:gd name="T3" fmla="*/ 0 h 71"/>
                <a:gd name="T4" fmla="*/ 25 w 86"/>
                <a:gd name="T5" fmla="*/ 10 h 71"/>
                <a:gd name="T6" fmla="*/ 0 w 86"/>
                <a:gd name="T7" fmla="*/ 35 h 71"/>
                <a:gd name="T8" fmla="*/ 25 w 86"/>
                <a:gd name="T9" fmla="*/ 60 h 71"/>
                <a:gd name="T10" fmla="*/ 50 w 86"/>
                <a:gd name="T11" fmla="*/ 71 h 71"/>
                <a:gd name="T12" fmla="*/ 50 w 86"/>
                <a:gd name="T13" fmla="*/ 71 h 71"/>
                <a:gd name="T14" fmla="*/ 52 w 86"/>
                <a:gd name="T15" fmla="*/ 71 h 71"/>
                <a:gd name="T16" fmla="*/ 52 w 86"/>
                <a:gd name="T17" fmla="*/ 71 h 71"/>
                <a:gd name="T18" fmla="*/ 53 w 86"/>
                <a:gd name="T19" fmla="*/ 71 h 71"/>
                <a:gd name="T20" fmla="*/ 53 w 86"/>
                <a:gd name="T21" fmla="*/ 71 h 71"/>
                <a:gd name="T22" fmla="*/ 53 w 86"/>
                <a:gd name="T23" fmla="*/ 71 h 71"/>
                <a:gd name="T24" fmla="*/ 63 w 86"/>
                <a:gd name="T25" fmla="*/ 68 h 71"/>
                <a:gd name="T26" fmla="*/ 63 w 86"/>
                <a:gd name="T27" fmla="*/ 68 h 71"/>
                <a:gd name="T28" fmla="*/ 63 w 86"/>
                <a:gd name="T29" fmla="*/ 68 h 71"/>
                <a:gd name="T30" fmla="*/ 64 w 86"/>
                <a:gd name="T31" fmla="*/ 68 h 71"/>
                <a:gd name="T32" fmla="*/ 64 w 86"/>
                <a:gd name="T33" fmla="*/ 68 h 71"/>
                <a:gd name="T34" fmla="*/ 75 w 86"/>
                <a:gd name="T35" fmla="*/ 61 h 71"/>
                <a:gd name="T36" fmla="*/ 75 w 86"/>
                <a:gd name="T37" fmla="*/ 61 h 71"/>
                <a:gd name="T38" fmla="*/ 75 w 86"/>
                <a:gd name="T39" fmla="*/ 61 h 71"/>
                <a:gd name="T40" fmla="*/ 75 w 86"/>
                <a:gd name="T41" fmla="*/ 61 h 71"/>
                <a:gd name="T42" fmla="*/ 75 w 86"/>
                <a:gd name="T43" fmla="*/ 61 h 71"/>
                <a:gd name="T44" fmla="*/ 75 w 86"/>
                <a:gd name="T45" fmla="*/ 60 h 71"/>
                <a:gd name="T46" fmla="*/ 75 w 86"/>
                <a:gd name="T47" fmla="*/ 60 h 71"/>
                <a:gd name="T48" fmla="*/ 75 w 86"/>
                <a:gd name="T49" fmla="*/ 60 h 71"/>
                <a:gd name="T50" fmla="*/ 75 w 86"/>
                <a:gd name="T51" fmla="*/ 60 h 71"/>
                <a:gd name="T52" fmla="*/ 76 w 86"/>
                <a:gd name="T53" fmla="*/ 60 h 71"/>
                <a:gd name="T54" fmla="*/ 76 w 86"/>
                <a:gd name="T55" fmla="*/ 60 h 71"/>
                <a:gd name="T56" fmla="*/ 76 w 86"/>
                <a:gd name="T57" fmla="*/ 60 h 71"/>
                <a:gd name="T58" fmla="*/ 76 w 86"/>
                <a:gd name="T59" fmla="*/ 60 h 71"/>
                <a:gd name="T60" fmla="*/ 76 w 86"/>
                <a:gd name="T61" fmla="*/ 60 h 71"/>
                <a:gd name="T62" fmla="*/ 76 w 86"/>
                <a:gd name="T63" fmla="*/ 60 h 71"/>
                <a:gd name="T64" fmla="*/ 76 w 86"/>
                <a:gd name="T65" fmla="*/ 60 h 71"/>
                <a:gd name="T66" fmla="*/ 83 w 86"/>
                <a:gd name="T67" fmla="*/ 50 h 71"/>
                <a:gd name="T68" fmla="*/ 83 w 86"/>
                <a:gd name="T69" fmla="*/ 50 h 71"/>
                <a:gd name="T70" fmla="*/ 83 w 86"/>
                <a:gd name="T71" fmla="*/ 50 h 71"/>
                <a:gd name="T72" fmla="*/ 83 w 86"/>
                <a:gd name="T73" fmla="*/ 49 h 71"/>
                <a:gd name="T74" fmla="*/ 83 w 86"/>
                <a:gd name="T75" fmla="*/ 49 h 71"/>
                <a:gd name="T76" fmla="*/ 86 w 86"/>
                <a:gd name="T77" fmla="*/ 35 h 71"/>
                <a:gd name="T78" fmla="*/ 83 w 86"/>
                <a:gd name="T79" fmla="*/ 21 h 71"/>
                <a:gd name="T80" fmla="*/ 82 w 86"/>
                <a:gd name="T81" fmla="*/ 21 h 71"/>
                <a:gd name="T82" fmla="*/ 82 w 86"/>
                <a:gd name="T83" fmla="*/ 21 h 71"/>
                <a:gd name="T84" fmla="*/ 63 w 86"/>
                <a:gd name="T85" fmla="*/ 2 h 71"/>
                <a:gd name="T86" fmla="*/ 63 w 86"/>
                <a:gd name="T87" fmla="*/ 2 h 71"/>
                <a:gd name="T88" fmla="*/ 62 w 86"/>
                <a:gd name="T89" fmla="*/ 2 h 71"/>
                <a:gd name="T90" fmla="*/ 62 w 86"/>
                <a:gd name="T91" fmla="*/ 2 h 71"/>
                <a:gd name="T92" fmla="*/ 62 w 86"/>
                <a:gd name="T93" fmla="*/ 2 h 71"/>
                <a:gd name="T94" fmla="*/ 54 w 86"/>
                <a:gd name="T95" fmla="*/ 0 h 71"/>
                <a:gd name="T96" fmla="*/ 50 w 86"/>
                <a:gd name="T97"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6" h="71">
                  <a:moveTo>
                    <a:pt x="50" y="0"/>
                  </a:moveTo>
                  <a:cubicBezTo>
                    <a:pt x="50" y="0"/>
                    <a:pt x="50" y="0"/>
                    <a:pt x="50" y="0"/>
                  </a:cubicBezTo>
                  <a:cubicBezTo>
                    <a:pt x="41" y="0"/>
                    <a:pt x="32" y="3"/>
                    <a:pt x="25" y="10"/>
                  </a:cubicBezTo>
                  <a:cubicBezTo>
                    <a:pt x="0" y="35"/>
                    <a:pt x="0" y="35"/>
                    <a:pt x="0" y="35"/>
                  </a:cubicBezTo>
                  <a:cubicBezTo>
                    <a:pt x="25" y="60"/>
                    <a:pt x="25" y="60"/>
                    <a:pt x="25" y="60"/>
                  </a:cubicBezTo>
                  <a:cubicBezTo>
                    <a:pt x="32" y="67"/>
                    <a:pt x="41" y="71"/>
                    <a:pt x="50" y="71"/>
                  </a:cubicBezTo>
                  <a:cubicBezTo>
                    <a:pt x="50" y="71"/>
                    <a:pt x="50" y="71"/>
                    <a:pt x="50" y="71"/>
                  </a:cubicBezTo>
                  <a:cubicBezTo>
                    <a:pt x="51" y="71"/>
                    <a:pt x="52" y="71"/>
                    <a:pt x="52" y="71"/>
                  </a:cubicBezTo>
                  <a:cubicBezTo>
                    <a:pt x="52" y="71"/>
                    <a:pt x="52" y="71"/>
                    <a:pt x="52" y="71"/>
                  </a:cubicBezTo>
                  <a:cubicBezTo>
                    <a:pt x="52" y="71"/>
                    <a:pt x="53" y="71"/>
                    <a:pt x="53" y="71"/>
                  </a:cubicBezTo>
                  <a:cubicBezTo>
                    <a:pt x="53" y="71"/>
                    <a:pt x="53" y="71"/>
                    <a:pt x="53" y="71"/>
                  </a:cubicBezTo>
                  <a:cubicBezTo>
                    <a:pt x="53" y="71"/>
                    <a:pt x="53" y="71"/>
                    <a:pt x="53" y="71"/>
                  </a:cubicBezTo>
                  <a:cubicBezTo>
                    <a:pt x="56" y="70"/>
                    <a:pt x="60" y="70"/>
                    <a:pt x="63" y="68"/>
                  </a:cubicBezTo>
                  <a:cubicBezTo>
                    <a:pt x="63" y="68"/>
                    <a:pt x="63" y="68"/>
                    <a:pt x="63" y="68"/>
                  </a:cubicBezTo>
                  <a:cubicBezTo>
                    <a:pt x="63" y="68"/>
                    <a:pt x="63" y="68"/>
                    <a:pt x="63" y="68"/>
                  </a:cubicBezTo>
                  <a:cubicBezTo>
                    <a:pt x="63" y="68"/>
                    <a:pt x="63" y="68"/>
                    <a:pt x="64" y="68"/>
                  </a:cubicBezTo>
                  <a:cubicBezTo>
                    <a:pt x="64" y="68"/>
                    <a:pt x="64" y="68"/>
                    <a:pt x="64" y="68"/>
                  </a:cubicBezTo>
                  <a:cubicBezTo>
                    <a:pt x="68" y="66"/>
                    <a:pt x="72" y="64"/>
                    <a:pt x="75" y="61"/>
                  </a:cubicBezTo>
                  <a:cubicBezTo>
                    <a:pt x="75" y="61"/>
                    <a:pt x="75" y="61"/>
                    <a:pt x="75" y="61"/>
                  </a:cubicBezTo>
                  <a:cubicBezTo>
                    <a:pt x="75" y="61"/>
                    <a:pt x="75" y="61"/>
                    <a:pt x="75" y="61"/>
                  </a:cubicBezTo>
                  <a:cubicBezTo>
                    <a:pt x="75" y="61"/>
                    <a:pt x="75" y="61"/>
                    <a:pt x="75" y="61"/>
                  </a:cubicBezTo>
                  <a:cubicBezTo>
                    <a:pt x="75" y="61"/>
                    <a:pt x="75" y="61"/>
                    <a:pt x="75" y="61"/>
                  </a:cubicBezTo>
                  <a:cubicBezTo>
                    <a:pt x="75" y="61"/>
                    <a:pt x="75" y="61"/>
                    <a:pt x="75" y="60"/>
                  </a:cubicBezTo>
                  <a:cubicBezTo>
                    <a:pt x="75" y="60"/>
                    <a:pt x="75" y="60"/>
                    <a:pt x="75" y="60"/>
                  </a:cubicBezTo>
                  <a:cubicBezTo>
                    <a:pt x="75" y="60"/>
                    <a:pt x="75" y="60"/>
                    <a:pt x="75" y="60"/>
                  </a:cubicBezTo>
                  <a:cubicBezTo>
                    <a:pt x="75" y="60"/>
                    <a:pt x="75" y="60"/>
                    <a:pt x="75" y="60"/>
                  </a:cubicBezTo>
                  <a:cubicBezTo>
                    <a:pt x="75" y="60"/>
                    <a:pt x="75" y="60"/>
                    <a:pt x="76" y="60"/>
                  </a:cubicBezTo>
                  <a:cubicBezTo>
                    <a:pt x="76" y="60"/>
                    <a:pt x="76" y="60"/>
                    <a:pt x="76" y="60"/>
                  </a:cubicBezTo>
                  <a:cubicBezTo>
                    <a:pt x="76" y="60"/>
                    <a:pt x="76" y="60"/>
                    <a:pt x="76" y="60"/>
                  </a:cubicBezTo>
                  <a:cubicBezTo>
                    <a:pt x="76" y="60"/>
                    <a:pt x="76" y="60"/>
                    <a:pt x="76" y="60"/>
                  </a:cubicBezTo>
                  <a:cubicBezTo>
                    <a:pt x="76" y="60"/>
                    <a:pt x="76" y="60"/>
                    <a:pt x="76" y="60"/>
                  </a:cubicBezTo>
                  <a:cubicBezTo>
                    <a:pt x="76" y="60"/>
                    <a:pt x="76" y="60"/>
                    <a:pt x="76" y="60"/>
                  </a:cubicBezTo>
                  <a:cubicBezTo>
                    <a:pt x="76" y="60"/>
                    <a:pt x="76" y="60"/>
                    <a:pt x="76" y="60"/>
                  </a:cubicBezTo>
                  <a:cubicBezTo>
                    <a:pt x="79" y="57"/>
                    <a:pt x="81" y="53"/>
                    <a:pt x="83" y="50"/>
                  </a:cubicBezTo>
                  <a:cubicBezTo>
                    <a:pt x="83" y="50"/>
                    <a:pt x="83" y="50"/>
                    <a:pt x="83" y="50"/>
                  </a:cubicBezTo>
                  <a:cubicBezTo>
                    <a:pt x="83" y="50"/>
                    <a:pt x="83" y="50"/>
                    <a:pt x="83" y="50"/>
                  </a:cubicBezTo>
                  <a:cubicBezTo>
                    <a:pt x="83" y="49"/>
                    <a:pt x="83" y="49"/>
                    <a:pt x="83" y="49"/>
                  </a:cubicBezTo>
                  <a:cubicBezTo>
                    <a:pt x="83" y="49"/>
                    <a:pt x="83" y="49"/>
                    <a:pt x="83" y="49"/>
                  </a:cubicBezTo>
                  <a:cubicBezTo>
                    <a:pt x="85" y="45"/>
                    <a:pt x="86" y="40"/>
                    <a:pt x="86" y="35"/>
                  </a:cubicBezTo>
                  <a:cubicBezTo>
                    <a:pt x="86" y="30"/>
                    <a:pt x="85" y="25"/>
                    <a:pt x="83" y="21"/>
                  </a:cubicBezTo>
                  <a:cubicBezTo>
                    <a:pt x="83" y="21"/>
                    <a:pt x="83" y="21"/>
                    <a:pt x="82" y="21"/>
                  </a:cubicBezTo>
                  <a:cubicBezTo>
                    <a:pt x="82" y="21"/>
                    <a:pt x="82" y="21"/>
                    <a:pt x="82" y="21"/>
                  </a:cubicBezTo>
                  <a:cubicBezTo>
                    <a:pt x="79" y="12"/>
                    <a:pt x="71" y="5"/>
                    <a:pt x="63" y="2"/>
                  </a:cubicBezTo>
                  <a:cubicBezTo>
                    <a:pt x="63" y="2"/>
                    <a:pt x="63" y="2"/>
                    <a:pt x="63" y="2"/>
                  </a:cubicBezTo>
                  <a:cubicBezTo>
                    <a:pt x="62" y="2"/>
                    <a:pt x="62" y="2"/>
                    <a:pt x="62" y="2"/>
                  </a:cubicBezTo>
                  <a:cubicBezTo>
                    <a:pt x="62" y="2"/>
                    <a:pt x="62" y="2"/>
                    <a:pt x="62" y="2"/>
                  </a:cubicBezTo>
                  <a:cubicBezTo>
                    <a:pt x="62" y="2"/>
                    <a:pt x="62" y="2"/>
                    <a:pt x="62" y="2"/>
                  </a:cubicBezTo>
                  <a:cubicBezTo>
                    <a:pt x="59" y="1"/>
                    <a:pt x="57" y="0"/>
                    <a:pt x="54" y="0"/>
                  </a:cubicBezTo>
                  <a:cubicBezTo>
                    <a:pt x="53" y="0"/>
                    <a:pt x="52" y="0"/>
                    <a:pt x="50" y="0"/>
                  </a:cubicBezTo>
                </a:path>
              </a:pathLst>
            </a:custGeom>
            <a:grpFill/>
            <a:ln w="15875">
              <a:solidFill>
                <a:schemeClr val="bg1">
                  <a:lumMod val="85000"/>
                </a:schemeClr>
              </a:solidFill>
            </a:ln>
          </p:spPr>
          <p:txBody>
            <a:bodyPr vert="horz" wrap="square" lIns="91440" tIns="45720" rIns="91440" bIns="45720" numCol="1" anchor="t" anchorCtr="0" compatLnSpc="1">
              <a:prstTxWarp prst="textNoShape">
                <a:avLst/>
              </a:prstTxWarp>
            </a:bodyPr>
            <a:lstStyle/>
            <a:p>
              <a:endParaRPr lang="ja-JP" altLang="en-US">
                <a:ea typeface="CiscoSansJPN Light"/>
              </a:endParaRPr>
            </a:p>
          </p:txBody>
        </p:sp>
      </p:grpSp>
      <p:sp>
        <p:nvSpPr>
          <p:cNvPr id="3" name="Oval 2"/>
          <p:cNvSpPr/>
          <p:nvPr/>
        </p:nvSpPr>
        <p:spPr>
          <a:xfrm>
            <a:off x="1210733" y="1559190"/>
            <a:ext cx="996421" cy="996421"/>
          </a:xfrm>
          <a:prstGeom prst="ellipse">
            <a:avLst/>
          </a:prstGeom>
          <a:solidFill>
            <a:schemeClr val="bg1"/>
          </a:solid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ea typeface="CiscoSansJPN Light"/>
            </a:endParaRPr>
          </a:p>
        </p:txBody>
      </p:sp>
      <p:sp>
        <p:nvSpPr>
          <p:cNvPr id="30" name="Oval 29"/>
          <p:cNvSpPr/>
          <p:nvPr/>
        </p:nvSpPr>
        <p:spPr>
          <a:xfrm>
            <a:off x="2792624" y="1559190"/>
            <a:ext cx="996421" cy="996421"/>
          </a:xfrm>
          <a:prstGeom prst="ellipse">
            <a:avLst/>
          </a:prstGeom>
          <a:solidFill>
            <a:schemeClr val="bg1"/>
          </a:solid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ea typeface="CiscoSansJPN Light"/>
            </a:endParaRPr>
          </a:p>
        </p:txBody>
      </p:sp>
      <p:sp>
        <p:nvSpPr>
          <p:cNvPr id="31" name="Oval 30"/>
          <p:cNvSpPr/>
          <p:nvPr/>
        </p:nvSpPr>
        <p:spPr>
          <a:xfrm>
            <a:off x="4374515" y="1559190"/>
            <a:ext cx="996421" cy="996421"/>
          </a:xfrm>
          <a:prstGeom prst="ellipse">
            <a:avLst/>
          </a:prstGeom>
          <a:solidFill>
            <a:schemeClr val="bg1"/>
          </a:solid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ea typeface="CiscoSansJPN Light"/>
            </a:endParaRPr>
          </a:p>
        </p:txBody>
      </p:sp>
      <p:sp>
        <p:nvSpPr>
          <p:cNvPr id="32" name="Oval 31"/>
          <p:cNvSpPr/>
          <p:nvPr/>
        </p:nvSpPr>
        <p:spPr>
          <a:xfrm>
            <a:off x="5956406" y="1559190"/>
            <a:ext cx="996421" cy="99642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ea typeface="CiscoSansJPN Light"/>
            </a:endParaRPr>
          </a:p>
        </p:txBody>
      </p:sp>
      <p:sp>
        <p:nvSpPr>
          <p:cNvPr id="33" name="Oval 32"/>
          <p:cNvSpPr/>
          <p:nvPr/>
        </p:nvSpPr>
        <p:spPr>
          <a:xfrm>
            <a:off x="7538297" y="1559190"/>
            <a:ext cx="996421" cy="996421"/>
          </a:xfrm>
          <a:prstGeom prst="ellipse">
            <a:avLst/>
          </a:prstGeom>
          <a:solidFill>
            <a:schemeClr val="bg1"/>
          </a:solid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ea typeface="CiscoSansJPN Light"/>
            </a:endParaRPr>
          </a:p>
        </p:txBody>
      </p:sp>
      <p:sp>
        <p:nvSpPr>
          <p:cNvPr id="34" name="Oval 33"/>
          <p:cNvSpPr/>
          <p:nvPr/>
        </p:nvSpPr>
        <p:spPr>
          <a:xfrm>
            <a:off x="9120188" y="1559190"/>
            <a:ext cx="996421" cy="996421"/>
          </a:xfrm>
          <a:prstGeom prst="ellipse">
            <a:avLst/>
          </a:prstGeom>
          <a:solidFill>
            <a:schemeClr val="bg1"/>
          </a:solid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ea typeface="CiscoSansJPN Light"/>
            </a:endParaRPr>
          </a:p>
        </p:txBody>
      </p:sp>
      <p:sp>
        <p:nvSpPr>
          <p:cNvPr id="5" name="TextBox 4"/>
          <p:cNvSpPr txBox="1"/>
          <p:nvPr/>
        </p:nvSpPr>
        <p:spPr>
          <a:xfrm>
            <a:off x="2785942" y="1770220"/>
            <a:ext cx="1008541" cy="518678"/>
          </a:xfrm>
          <a:prstGeom prst="rect">
            <a:avLst/>
          </a:prstGeom>
          <a:noFill/>
        </p:spPr>
        <p:txBody>
          <a:bodyPr wrap="square" rtlCol="0" anchor="ctr">
            <a:spAutoFit/>
          </a:bodyPr>
          <a:lstStyle/>
          <a:p>
            <a:pPr algn="ctr"/>
            <a:r>
              <a:rPr lang="en-US" altLang="ja-JP" sz="2800" smtClean="0">
                <a:solidFill>
                  <a:schemeClr val="accent3"/>
                </a:solidFill>
                <a:ea typeface="CiscoSansJPN Light"/>
              </a:rPr>
              <a:t>02</a:t>
            </a:r>
            <a:endParaRPr lang="en-US" altLang="ja-JP" sz="2800">
              <a:solidFill>
                <a:schemeClr val="accent3"/>
              </a:solidFill>
              <a:ea typeface="CiscoSansJPN Light"/>
            </a:endParaRPr>
          </a:p>
        </p:txBody>
      </p:sp>
      <p:sp>
        <p:nvSpPr>
          <p:cNvPr id="35" name="TextBox 34"/>
          <p:cNvSpPr txBox="1"/>
          <p:nvPr/>
        </p:nvSpPr>
        <p:spPr>
          <a:xfrm>
            <a:off x="1201765" y="1798061"/>
            <a:ext cx="1008541" cy="518678"/>
          </a:xfrm>
          <a:prstGeom prst="rect">
            <a:avLst/>
          </a:prstGeom>
          <a:noFill/>
        </p:spPr>
        <p:txBody>
          <a:bodyPr wrap="square" rtlCol="0" anchor="ctr">
            <a:spAutoFit/>
          </a:bodyPr>
          <a:lstStyle/>
          <a:p>
            <a:pPr algn="ctr"/>
            <a:r>
              <a:rPr lang="en-US" altLang="ja-JP" sz="2800" smtClean="0">
                <a:solidFill>
                  <a:schemeClr val="accent3"/>
                </a:solidFill>
                <a:ea typeface="CiscoSansJPN Light"/>
              </a:rPr>
              <a:t>01</a:t>
            </a:r>
            <a:endParaRPr lang="en-US" altLang="ja-JP" sz="2800">
              <a:solidFill>
                <a:schemeClr val="accent3"/>
              </a:solidFill>
              <a:ea typeface="CiscoSansJPN Light"/>
            </a:endParaRPr>
          </a:p>
        </p:txBody>
      </p:sp>
      <p:sp>
        <p:nvSpPr>
          <p:cNvPr id="36" name="TextBox 35"/>
          <p:cNvSpPr txBox="1"/>
          <p:nvPr/>
        </p:nvSpPr>
        <p:spPr>
          <a:xfrm>
            <a:off x="4366480" y="1801236"/>
            <a:ext cx="1008541" cy="518678"/>
          </a:xfrm>
          <a:prstGeom prst="rect">
            <a:avLst/>
          </a:prstGeom>
          <a:noFill/>
        </p:spPr>
        <p:txBody>
          <a:bodyPr wrap="square" rtlCol="0" anchor="ctr">
            <a:spAutoFit/>
          </a:bodyPr>
          <a:lstStyle/>
          <a:p>
            <a:pPr algn="ctr"/>
            <a:r>
              <a:rPr lang="en-US" altLang="ja-JP" sz="2800" smtClean="0">
                <a:solidFill>
                  <a:schemeClr val="accent3"/>
                </a:solidFill>
                <a:ea typeface="CiscoSansJPN Light"/>
              </a:rPr>
              <a:t>03</a:t>
            </a:r>
            <a:endParaRPr lang="en-US" altLang="ja-JP" sz="2800">
              <a:solidFill>
                <a:schemeClr val="accent3"/>
              </a:solidFill>
              <a:ea typeface="CiscoSansJPN Light"/>
            </a:endParaRPr>
          </a:p>
        </p:txBody>
      </p:sp>
      <p:sp>
        <p:nvSpPr>
          <p:cNvPr id="37" name="TextBox 36"/>
          <p:cNvSpPr txBox="1"/>
          <p:nvPr/>
        </p:nvSpPr>
        <p:spPr>
          <a:xfrm>
            <a:off x="5951565" y="1798061"/>
            <a:ext cx="1008541" cy="518678"/>
          </a:xfrm>
          <a:prstGeom prst="rect">
            <a:avLst/>
          </a:prstGeom>
          <a:noFill/>
        </p:spPr>
        <p:txBody>
          <a:bodyPr wrap="square" rtlCol="0" anchor="ctr">
            <a:spAutoFit/>
          </a:bodyPr>
          <a:lstStyle/>
          <a:p>
            <a:pPr algn="ctr"/>
            <a:r>
              <a:rPr lang="en-US" altLang="ja-JP" sz="2800" b="1" smtClean="0">
                <a:solidFill>
                  <a:schemeClr val="bg1"/>
                </a:solidFill>
                <a:ea typeface="CiscoSansJPN Bold"/>
              </a:rPr>
              <a:t>04</a:t>
            </a:r>
            <a:endParaRPr lang="en-US" altLang="ja-JP" sz="2800" b="1">
              <a:solidFill>
                <a:schemeClr val="bg1"/>
              </a:solidFill>
              <a:ea typeface="CiscoSansJPN Bold"/>
            </a:endParaRPr>
          </a:p>
        </p:txBody>
      </p:sp>
      <p:sp>
        <p:nvSpPr>
          <p:cNvPr id="38" name="TextBox 37"/>
          <p:cNvSpPr txBox="1"/>
          <p:nvPr/>
        </p:nvSpPr>
        <p:spPr>
          <a:xfrm>
            <a:off x="7535109" y="1798061"/>
            <a:ext cx="1008541" cy="518678"/>
          </a:xfrm>
          <a:prstGeom prst="rect">
            <a:avLst/>
          </a:prstGeom>
          <a:noFill/>
        </p:spPr>
        <p:txBody>
          <a:bodyPr wrap="square" rtlCol="0" anchor="ctr">
            <a:spAutoFit/>
          </a:bodyPr>
          <a:lstStyle/>
          <a:p>
            <a:pPr algn="ctr"/>
            <a:r>
              <a:rPr lang="en-US" altLang="ja-JP" sz="2800" smtClean="0">
                <a:solidFill>
                  <a:schemeClr val="accent3"/>
                </a:solidFill>
                <a:ea typeface="CiscoSansJPN Light"/>
              </a:rPr>
              <a:t>05</a:t>
            </a:r>
            <a:endParaRPr lang="en-US" altLang="ja-JP" sz="2800">
              <a:solidFill>
                <a:schemeClr val="accent3"/>
              </a:solidFill>
              <a:ea typeface="CiscoSansJPN Light"/>
            </a:endParaRPr>
          </a:p>
        </p:txBody>
      </p:sp>
      <p:sp>
        <p:nvSpPr>
          <p:cNvPr id="39" name="TextBox 38"/>
          <p:cNvSpPr txBox="1"/>
          <p:nvPr/>
        </p:nvSpPr>
        <p:spPr>
          <a:xfrm>
            <a:off x="9127241" y="1798061"/>
            <a:ext cx="1008541" cy="518678"/>
          </a:xfrm>
          <a:prstGeom prst="rect">
            <a:avLst/>
          </a:prstGeom>
          <a:noFill/>
        </p:spPr>
        <p:txBody>
          <a:bodyPr wrap="square" rtlCol="0" anchor="ctr">
            <a:spAutoFit/>
          </a:bodyPr>
          <a:lstStyle/>
          <a:p>
            <a:pPr algn="ctr"/>
            <a:r>
              <a:rPr lang="en-US" altLang="ja-JP" sz="2800" smtClean="0">
                <a:solidFill>
                  <a:schemeClr val="accent3"/>
                </a:solidFill>
                <a:ea typeface="CiscoSansJPN Light"/>
              </a:rPr>
              <a:t>06</a:t>
            </a:r>
            <a:endParaRPr lang="en-US" altLang="ja-JP" sz="2800">
              <a:solidFill>
                <a:schemeClr val="accent3"/>
              </a:solidFill>
              <a:ea typeface="CiscoSansJPN Light"/>
            </a:endParaRPr>
          </a:p>
        </p:txBody>
      </p:sp>
      <p:sp>
        <p:nvSpPr>
          <p:cNvPr id="4" name="Rounded Rectangle 3"/>
          <p:cNvSpPr/>
          <p:nvPr/>
        </p:nvSpPr>
        <p:spPr>
          <a:xfrm>
            <a:off x="2306083" y="2836334"/>
            <a:ext cx="8360065" cy="3663704"/>
          </a:xfrm>
          <a:prstGeom prst="roundRect">
            <a:avLst>
              <a:gd name="adj" fmla="val 9394"/>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ea typeface="CiscoSansJPN Light"/>
            </a:endParaRPr>
          </a:p>
        </p:txBody>
      </p:sp>
      <p:sp>
        <p:nvSpPr>
          <p:cNvPr id="42" name="Rectangle 41">
            <a:extLst>
              <a:ext uri="{FF2B5EF4-FFF2-40B4-BE49-F238E27FC236}">
                <a16:creationId xmlns="" xmlns:p14="http://schemas.microsoft.com/office/powerpoint/2010/main" xmlns:p15="http://schemas.microsoft.com/office/powerpoint/2012/main" xmlns:a16="http://schemas.microsoft.com/office/drawing/2014/main" id="{394FA34E-8C60-AF46-8F7F-0CB137EEE406}"/>
              </a:ext>
            </a:extLst>
          </p:cNvPr>
          <p:cNvSpPr/>
          <p:nvPr/>
        </p:nvSpPr>
        <p:spPr>
          <a:xfrm>
            <a:off x="2785925" y="3220900"/>
            <a:ext cx="7615375" cy="3116238"/>
          </a:xfrm>
          <a:prstGeom prst="rect">
            <a:avLst/>
          </a:prstGeom>
        </p:spPr>
        <p:txBody>
          <a:bodyPr wrap="square" lIns="0" tIns="0" rIns="0" bIns="0">
            <a:spAutoFit/>
          </a:bodyPr>
          <a:lstStyle/>
          <a:p>
            <a:pPr>
              <a:spcAft>
                <a:spcPts val="1200"/>
              </a:spcAft>
            </a:pPr>
            <a:r>
              <a:rPr lang="ja-JP" altLang="en-US" dirty="0" smtClean="0">
                <a:latin typeface="CiscoSansJPN" pitchFamily="2" charset="-128"/>
                <a:ea typeface="CiscoSansJPN" pitchFamily="2" charset="-128"/>
                <a:cs typeface="CiscoSansJPN" pitchFamily="2" charset="-128"/>
              </a:rPr>
              <a:t>情報を準備して伝える</a:t>
            </a:r>
          </a:p>
          <a:p>
            <a:pPr>
              <a:spcAft>
                <a:spcPts val="1200"/>
              </a:spcAft>
            </a:pPr>
            <a:r>
              <a:rPr lang="en-US" altLang="ja-JP" sz="1200" dirty="0" smtClean="0">
                <a:latin typeface="+mj-lt"/>
                <a:ea typeface="CiscoSansJPN Light"/>
              </a:rPr>
              <a:t>IT </a:t>
            </a:r>
            <a:r>
              <a:rPr lang="ja-JP" altLang="en-US" sz="1200" dirty="0" smtClean="0">
                <a:latin typeface="+mj-lt"/>
                <a:ea typeface="CiscoSansJPN Light"/>
              </a:rPr>
              <a:t>サポートチームの準備について合意したら、</a:t>
            </a:r>
            <a:r>
              <a:rPr lang="en-US" altLang="ja-JP" sz="1200" dirty="0" err="1" smtClean="0">
                <a:latin typeface="+mj-lt"/>
                <a:ea typeface="CiscoSansJPN Light"/>
              </a:rPr>
              <a:t>Webex</a:t>
            </a:r>
            <a:r>
              <a:rPr lang="en-US" altLang="ja-JP" sz="1200" dirty="0" smtClean="0">
                <a:latin typeface="+mj-lt"/>
                <a:ea typeface="CiscoSansJPN Light"/>
              </a:rPr>
              <a:t> </a:t>
            </a:r>
            <a:r>
              <a:rPr lang="ja-JP" altLang="en-US" sz="1200" dirty="0" smtClean="0">
                <a:latin typeface="+mj-lt"/>
                <a:ea typeface="CiscoSansJPN Light"/>
              </a:rPr>
              <a:t>の導入計画と、それに備えるうえで提供されるものについて、</a:t>
            </a:r>
            <a:r>
              <a:rPr lang="en-US" altLang="ja-JP" sz="1200" dirty="0" smtClean="0">
                <a:latin typeface="+mj-lt"/>
                <a:ea typeface="CiscoSansJPN Light"/>
              </a:rPr>
              <a:t>IT </a:t>
            </a:r>
            <a:r>
              <a:rPr lang="ja-JP" altLang="en-US" sz="1200" dirty="0" smtClean="0">
                <a:latin typeface="+mj-lt"/>
                <a:ea typeface="CiscoSansJPN Light"/>
              </a:rPr>
              <a:t>サポートスタッフ全員に説明する準備をします。主要担当者と協働し、スタッフに最適な形で説明しましょう。</a:t>
            </a:r>
          </a:p>
          <a:p>
            <a:pPr>
              <a:spcAft>
                <a:spcPts val="1200"/>
              </a:spcAft>
            </a:pPr>
            <a:r>
              <a:rPr lang="ja-JP" altLang="en-US" sz="1200" b="1" dirty="0" smtClean="0">
                <a:latin typeface="+mj-lt"/>
                <a:ea typeface="CiscoSansJPN Light"/>
              </a:rPr>
              <a:t>説明する内容：</a:t>
            </a:r>
          </a:p>
          <a:p>
            <a:pPr marL="285750" indent="-285750">
              <a:spcAft>
                <a:spcPts val="300"/>
              </a:spcAft>
              <a:buFont typeface="+mj-lt"/>
              <a:buAutoNum type="arabicPeriod"/>
            </a:pPr>
            <a:r>
              <a:rPr lang="en-US" altLang="ja-JP" sz="1200" dirty="0" err="1" smtClean="0">
                <a:latin typeface="+mj-lt"/>
                <a:ea typeface="CiscoSansJPN Light"/>
              </a:rPr>
              <a:t>Webex</a:t>
            </a:r>
            <a:r>
              <a:rPr lang="en-US" altLang="ja-JP" sz="1200" dirty="0" smtClean="0">
                <a:latin typeface="+mj-lt"/>
                <a:ea typeface="CiscoSansJPN Light"/>
              </a:rPr>
              <a:t> </a:t>
            </a:r>
            <a:r>
              <a:rPr lang="ja-JP" altLang="en-US" sz="1200" dirty="0" smtClean="0">
                <a:latin typeface="+mj-lt"/>
                <a:ea typeface="CiscoSansJPN Light"/>
              </a:rPr>
              <a:t>を導入する理由、</a:t>
            </a:r>
            <a:r>
              <a:rPr lang="en-US" altLang="ja-JP" sz="1200" dirty="0" err="1" smtClean="0">
                <a:latin typeface="+mj-lt"/>
                <a:ea typeface="CiscoSansJPN Light"/>
              </a:rPr>
              <a:t>Webex</a:t>
            </a:r>
            <a:r>
              <a:rPr lang="en-US" altLang="ja-JP" sz="1200" dirty="0" smtClean="0">
                <a:latin typeface="+mj-lt"/>
                <a:ea typeface="CiscoSansJPN Light"/>
              </a:rPr>
              <a:t> </a:t>
            </a:r>
            <a:r>
              <a:rPr lang="ja-JP" altLang="en-US" sz="1200" dirty="0" smtClean="0">
                <a:latin typeface="+mj-lt"/>
                <a:ea typeface="CiscoSansJPN Light"/>
              </a:rPr>
              <a:t>により解決される問題、</a:t>
            </a:r>
            <a:r>
              <a:rPr lang="en-US" altLang="ja-JP" sz="1200" dirty="0" err="1" smtClean="0">
                <a:latin typeface="+mj-lt"/>
                <a:ea typeface="CiscoSansJPN Light"/>
              </a:rPr>
              <a:t>Webex</a:t>
            </a:r>
            <a:r>
              <a:rPr lang="en-US" altLang="ja-JP" sz="1200" dirty="0" smtClean="0">
                <a:latin typeface="+mj-lt"/>
                <a:ea typeface="CiscoSansJPN Light"/>
              </a:rPr>
              <a:t> </a:t>
            </a:r>
            <a:r>
              <a:rPr lang="ja-JP" altLang="en-US" sz="1200" dirty="0" smtClean="0">
                <a:latin typeface="+mj-lt"/>
                <a:ea typeface="CiscoSansJPN Light"/>
              </a:rPr>
              <a:t>が代替する旧システムについて</a:t>
            </a:r>
            <a:r>
              <a:rPr lang="ja-JP" altLang="en-US" sz="1200" dirty="0">
                <a:latin typeface="+mj-lt"/>
                <a:ea typeface="CiscoSansJPN Light"/>
              </a:rPr>
              <a:t>の概要。</a:t>
            </a:r>
            <a:endParaRPr lang="ja-JP" altLang="en-US" sz="1200" dirty="0" smtClean="0">
              <a:latin typeface="+mj-lt"/>
              <a:ea typeface="CiscoSansJPN Light"/>
            </a:endParaRPr>
          </a:p>
          <a:p>
            <a:pPr marL="285750" indent="-285750">
              <a:spcAft>
                <a:spcPts val="300"/>
              </a:spcAft>
              <a:buFont typeface="+mj-lt"/>
              <a:buAutoNum type="arabicPeriod"/>
            </a:pPr>
            <a:r>
              <a:rPr lang="en-US" altLang="ja-JP" sz="1200" dirty="0" err="1" smtClean="0">
                <a:latin typeface="+mj-lt"/>
                <a:ea typeface="CiscoSansJPN Light"/>
              </a:rPr>
              <a:t>Webex</a:t>
            </a:r>
            <a:r>
              <a:rPr lang="en-US" altLang="ja-JP" sz="1200" dirty="0" smtClean="0">
                <a:latin typeface="+mj-lt"/>
                <a:ea typeface="CiscoSansJPN Light"/>
              </a:rPr>
              <a:t> </a:t>
            </a:r>
            <a:r>
              <a:rPr lang="ja-JP" altLang="en-US" sz="1200" dirty="0" smtClean="0">
                <a:latin typeface="+mj-lt"/>
                <a:ea typeface="CiscoSansJPN Light"/>
              </a:rPr>
              <a:t>の導入が成功するかどうかは、</a:t>
            </a:r>
            <a:r>
              <a:rPr lang="en-US" altLang="ja-JP" sz="1200" dirty="0" smtClean="0">
                <a:latin typeface="+mj-lt"/>
                <a:ea typeface="CiscoSansJPN Light"/>
              </a:rPr>
              <a:t>IT </a:t>
            </a:r>
            <a:r>
              <a:rPr lang="ja-JP" altLang="en-US" sz="1200" dirty="0" smtClean="0">
                <a:latin typeface="+mj-lt"/>
                <a:ea typeface="CiscoSansJPN Light"/>
              </a:rPr>
              <a:t>サポートスタッフの協力にかかっていること。</a:t>
            </a:r>
          </a:p>
          <a:p>
            <a:pPr marL="285750" indent="-285750">
              <a:spcAft>
                <a:spcPts val="300"/>
              </a:spcAft>
              <a:buFont typeface="+mj-lt"/>
              <a:buAutoNum type="arabicPeriod"/>
            </a:pPr>
            <a:r>
              <a:rPr lang="ja-JP" altLang="en-US" sz="1200" dirty="0" smtClean="0">
                <a:latin typeface="+mj-lt"/>
                <a:ea typeface="CiscoSansJPN Light"/>
              </a:rPr>
              <a:t>自身が </a:t>
            </a:r>
            <a:r>
              <a:rPr lang="en-US" altLang="ja-JP" sz="1200" dirty="0" smtClean="0">
                <a:latin typeface="+mj-lt"/>
                <a:ea typeface="CiscoSansJPN Light"/>
              </a:rPr>
              <a:t>IT </a:t>
            </a:r>
            <a:r>
              <a:rPr lang="ja-JP" altLang="en-US" sz="1200" dirty="0" smtClean="0">
                <a:latin typeface="+mj-lt"/>
                <a:ea typeface="CiscoSansJPN Light"/>
              </a:rPr>
              <a:t>サポートチームの準備に尽力し、懸念事項やフィードバックを受け付けること。</a:t>
            </a:r>
          </a:p>
          <a:p>
            <a:pPr marL="285750" indent="-285750">
              <a:spcAft>
                <a:spcPts val="300"/>
              </a:spcAft>
              <a:buFont typeface="+mj-lt"/>
              <a:buAutoNum type="arabicPeriod"/>
            </a:pPr>
            <a:r>
              <a:rPr lang="ja-JP" altLang="en-US" sz="1200" dirty="0" smtClean="0">
                <a:latin typeface="+mj-lt"/>
                <a:ea typeface="CiscoSansJPN Light"/>
              </a:rPr>
              <a:t>説明会とトレーニングの日程。</a:t>
            </a:r>
          </a:p>
          <a:p>
            <a:pPr marL="285750" indent="-285750">
              <a:spcAft>
                <a:spcPts val="300"/>
              </a:spcAft>
              <a:buFont typeface="+mj-lt"/>
              <a:buAutoNum type="arabicPeriod"/>
            </a:pPr>
            <a:r>
              <a:rPr lang="en-US" altLang="ja-JP" sz="1200" dirty="0" err="1" smtClean="0">
                <a:latin typeface="+mj-lt"/>
                <a:ea typeface="CiscoSansJPN Light"/>
              </a:rPr>
              <a:t>Webex</a:t>
            </a:r>
            <a:r>
              <a:rPr lang="en-US" altLang="ja-JP" sz="1200" dirty="0" smtClean="0">
                <a:latin typeface="+mj-lt"/>
                <a:ea typeface="CiscoSansJPN Light"/>
              </a:rPr>
              <a:t> </a:t>
            </a:r>
            <a:r>
              <a:rPr lang="ja-JP" altLang="en-US" sz="1200" dirty="0" smtClean="0">
                <a:latin typeface="+mj-lt"/>
                <a:ea typeface="CiscoSansJPN Light"/>
              </a:rPr>
              <a:t>のサポートに必要な知識や手順に関するコンテンツを提供すること、またそ</a:t>
            </a:r>
            <a:r>
              <a:rPr lang="ja-JP" altLang="en-US" sz="1200" dirty="0">
                <a:latin typeface="+mj-lt"/>
                <a:ea typeface="CiscoSansJPN Light"/>
              </a:rPr>
              <a:t>の計画。</a:t>
            </a:r>
            <a:endParaRPr lang="ja-JP" altLang="en-US" sz="1200" dirty="0" smtClean="0">
              <a:latin typeface="+mj-lt"/>
              <a:ea typeface="CiscoSansJPN Light"/>
            </a:endParaRPr>
          </a:p>
          <a:p>
            <a:pPr marL="285750" indent="-285750">
              <a:spcAft>
                <a:spcPts val="1200"/>
              </a:spcAft>
              <a:buFont typeface="+mj-lt"/>
              <a:buAutoNum type="arabicPeriod"/>
            </a:pPr>
            <a:r>
              <a:rPr lang="ja-JP" altLang="en-US" sz="1200" dirty="0" smtClean="0">
                <a:latin typeface="+mj-lt"/>
                <a:ea typeface="CiscoSansJPN Light"/>
              </a:rPr>
              <a:t>質問や懸念がある場合の連絡窓口。</a:t>
            </a:r>
          </a:p>
          <a:p>
            <a:r>
              <a:rPr lang="ja-JP" altLang="en-US" sz="1200" dirty="0" smtClean="0">
                <a:latin typeface="+mj-lt"/>
                <a:ea typeface="CiscoSansJPN Light"/>
              </a:rPr>
              <a:t>説明する内容について合意したら、スタッフに送信します。</a:t>
            </a:r>
            <a:endParaRPr lang="ja-JP" altLang="en-US" sz="1200" dirty="0">
              <a:latin typeface="+mj-lt"/>
              <a:ea typeface="CiscoSansJPN Light"/>
            </a:endParaRPr>
          </a:p>
        </p:txBody>
      </p:sp>
    </p:spTree>
    <p:extLst>
      <p:ext uri="{BB962C8B-B14F-4D97-AF65-F5344CB8AC3E}">
        <p14:creationId xmlns:p14="http://schemas.microsoft.com/office/powerpoint/2010/main" val="315099183"/>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p14="http://schemas.microsoft.com/office/powerpoint/2010/main" xmlns:p15="http://schemas.microsoft.com/office/powerpoint/2012/main" xmlns:a16="http://schemas.microsoft.com/office/drawing/2014/main" id="{0FEA8FEA-CC11-CA44-AA96-E44365848E28}"/>
              </a:ext>
            </a:extLst>
          </p:cNvPr>
          <p:cNvSpPr>
            <a:spLocks noGrp="1"/>
          </p:cNvSpPr>
          <p:nvPr>
            <p:ph type="title"/>
          </p:nvPr>
        </p:nvSpPr>
        <p:spPr/>
        <p:txBody>
          <a:bodyPr/>
          <a:lstStyle/>
          <a:p>
            <a:r>
              <a:rPr lang="en-US" altLang="ja-JP" smtClean="0">
                <a:ea typeface="CiscoSansJPN Light"/>
              </a:rPr>
              <a:t>IT </a:t>
            </a:r>
            <a:r>
              <a:rPr lang="ja-JP" altLang="en-US" smtClean="0">
                <a:ea typeface="CiscoSansJPN Light"/>
              </a:rPr>
              <a:t>サポートチームを準備するための </a:t>
            </a:r>
            <a:r>
              <a:rPr lang="en-US" altLang="ja-JP" smtClean="0">
                <a:ea typeface="CiscoSansJPN Light"/>
              </a:rPr>
              <a:t>6 </a:t>
            </a:r>
            <a:r>
              <a:rPr lang="ja-JP" altLang="en-US" smtClean="0">
                <a:ea typeface="CiscoSansJPN Light"/>
              </a:rPr>
              <a:t>つのステップ</a:t>
            </a:r>
            <a:endParaRPr lang="ja-JP" altLang="en-US">
              <a:ea typeface="CiscoSansJPN Light"/>
            </a:endParaRPr>
          </a:p>
        </p:txBody>
      </p:sp>
      <p:grpSp>
        <p:nvGrpSpPr>
          <p:cNvPr id="40" name="Group 39"/>
          <p:cNvGrpSpPr/>
          <p:nvPr/>
        </p:nvGrpSpPr>
        <p:grpSpPr>
          <a:xfrm>
            <a:off x="685800" y="1416335"/>
            <a:ext cx="10820400" cy="1282130"/>
            <a:chOff x="685800" y="1416335"/>
            <a:chExt cx="10820400" cy="1282130"/>
          </a:xfrm>
          <a:solidFill>
            <a:schemeClr val="bg1">
              <a:lumMod val="85000"/>
            </a:schemeClr>
          </a:solidFill>
        </p:grpSpPr>
        <p:sp>
          <p:nvSpPr>
            <p:cNvPr id="23" name="Freeform 5"/>
            <p:cNvSpPr>
              <a:spLocks noEditPoints="1"/>
            </p:cNvSpPr>
            <p:nvPr/>
          </p:nvSpPr>
          <p:spPr bwMode="auto">
            <a:xfrm>
              <a:off x="685800" y="1897135"/>
              <a:ext cx="10800991" cy="320533"/>
            </a:xfrm>
            <a:custGeom>
              <a:avLst/>
              <a:gdLst>
                <a:gd name="T0" fmla="*/ 2356 w 2366"/>
                <a:gd name="T1" fmla="*/ 60 h 71"/>
                <a:gd name="T2" fmla="*/ 2355 w 2366"/>
                <a:gd name="T3" fmla="*/ 60 h 71"/>
                <a:gd name="T4" fmla="*/ 2355 w 2366"/>
                <a:gd name="T5" fmla="*/ 60 h 71"/>
                <a:gd name="T6" fmla="*/ 2356 w 2366"/>
                <a:gd name="T7" fmla="*/ 60 h 71"/>
                <a:gd name="T8" fmla="*/ 2356 w 2366"/>
                <a:gd name="T9" fmla="*/ 60 h 71"/>
                <a:gd name="T10" fmla="*/ 2356 w 2366"/>
                <a:gd name="T11" fmla="*/ 60 h 71"/>
                <a:gd name="T12" fmla="*/ 2356 w 2366"/>
                <a:gd name="T13" fmla="*/ 60 h 71"/>
                <a:gd name="T14" fmla="*/ 2356 w 2366"/>
                <a:gd name="T15" fmla="*/ 60 h 71"/>
                <a:gd name="T16" fmla="*/ 2356 w 2366"/>
                <a:gd name="T17" fmla="*/ 60 h 71"/>
                <a:gd name="T18" fmla="*/ 2356 w 2366"/>
                <a:gd name="T19" fmla="*/ 60 h 71"/>
                <a:gd name="T20" fmla="*/ 2356 w 2366"/>
                <a:gd name="T21" fmla="*/ 60 h 71"/>
                <a:gd name="T22" fmla="*/ 2356 w 2366"/>
                <a:gd name="T23" fmla="*/ 60 h 71"/>
                <a:gd name="T24" fmla="*/ 2356 w 2366"/>
                <a:gd name="T25" fmla="*/ 60 h 71"/>
                <a:gd name="T26" fmla="*/ 2363 w 2366"/>
                <a:gd name="T27" fmla="*/ 50 h 71"/>
                <a:gd name="T28" fmla="*/ 2363 w 2366"/>
                <a:gd name="T29" fmla="*/ 50 h 71"/>
                <a:gd name="T30" fmla="*/ 2363 w 2366"/>
                <a:gd name="T31" fmla="*/ 50 h 71"/>
                <a:gd name="T32" fmla="*/ 2363 w 2366"/>
                <a:gd name="T33" fmla="*/ 49 h 71"/>
                <a:gd name="T34" fmla="*/ 2363 w 2366"/>
                <a:gd name="T35" fmla="*/ 50 h 71"/>
                <a:gd name="T36" fmla="*/ 2363 w 2366"/>
                <a:gd name="T37" fmla="*/ 49 h 71"/>
                <a:gd name="T38" fmla="*/ 2363 w 2366"/>
                <a:gd name="T39" fmla="*/ 21 h 71"/>
                <a:gd name="T40" fmla="*/ 2366 w 2366"/>
                <a:gd name="T41" fmla="*/ 35 h 71"/>
                <a:gd name="T42" fmla="*/ 2363 w 2366"/>
                <a:gd name="T43" fmla="*/ 49 h 71"/>
                <a:gd name="T44" fmla="*/ 2366 w 2366"/>
                <a:gd name="T45" fmla="*/ 35 h 71"/>
                <a:gd name="T46" fmla="*/ 2363 w 2366"/>
                <a:gd name="T47" fmla="*/ 21 h 71"/>
                <a:gd name="T48" fmla="*/ 2362 w 2366"/>
                <a:gd name="T49" fmla="*/ 21 h 71"/>
                <a:gd name="T50" fmla="*/ 2362 w 2366"/>
                <a:gd name="T51" fmla="*/ 21 h 71"/>
                <a:gd name="T52" fmla="*/ 2362 w 2366"/>
                <a:gd name="T53" fmla="*/ 21 h 71"/>
                <a:gd name="T54" fmla="*/ 2245 w 2366"/>
                <a:gd name="T55" fmla="*/ 0 h 71"/>
                <a:gd name="T56" fmla="*/ 36 w 2366"/>
                <a:gd name="T57" fmla="*/ 0 h 71"/>
                <a:gd name="T58" fmla="*/ 0 w 2366"/>
                <a:gd name="T59" fmla="*/ 35 h 71"/>
                <a:gd name="T60" fmla="*/ 36 w 2366"/>
                <a:gd name="T61" fmla="*/ 71 h 71"/>
                <a:gd name="T62" fmla="*/ 2245 w 2366"/>
                <a:gd name="T63" fmla="*/ 71 h 71"/>
                <a:gd name="T64" fmla="*/ 2280 w 2366"/>
                <a:gd name="T65" fmla="*/ 35 h 71"/>
                <a:gd name="T66" fmla="*/ 2245 w 2366"/>
                <a:gd name="T67"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66" h="71">
                  <a:moveTo>
                    <a:pt x="2356" y="60"/>
                  </a:moveTo>
                  <a:cubicBezTo>
                    <a:pt x="2355" y="60"/>
                    <a:pt x="2355" y="60"/>
                    <a:pt x="2355" y="60"/>
                  </a:cubicBezTo>
                  <a:cubicBezTo>
                    <a:pt x="2355" y="60"/>
                    <a:pt x="2355" y="60"/>
                    <a:pt x="2355" y="60"/>
                  </a:cubicBezTo>
                  <a:cubicBezTo>
                    <a:pt x="2355" y="60"/>
                    <a:pt x="2355" y="60"/>
                    <a:pt x="2356" y="60"/>
                  </a:cubicBezTo>
                  <a:moveTo>
                    <a:pt x="2356" y="60"/>
                  </a:moveTo>
                  <a:cubicBezTo>
                    <a:pt x="2356" y="60"/>
                    <a:pt x="2356" y="60"/>
                    <a:pt x="2356" y="60"/>
                  </a:cubicBezTo>
                  <a:cubicBezTo>
                    <a:pt x="2356" y="60"/>
                    <a:pt x="2356" y="60"/>
                    <a:pt x="2356" y="60"/>
                  </a:cubicBezTo>
                  <a:moveTo>
                    <a:pt x="2356" y="60"/>
                  </a:moveTo>
                  <a:cubicBezTo>
                    <a:pt x="2356" y="60"/>
                    <a:pt x="2356" y="60"/>
                    <a:pt x="2356" y="60"/>
                  </a:cubicBezTo>
                  <a:cubicBezTo>
                    <a:pt x="2356" y="60"/>
                    <a:pt x="2356" y="60"/>
                    <a:pt x="2356" y="60"/>
                  </a:cubicBezTo>
                  <a:moveTo>
                    <a:pt x="2356" y="60"/>
                  </a:moveTo>
                  <a:cubicBezTo>
                    <a:pt x="2356" y="60"/>
                    <a:pt x="2356" y="60"/>
                    <a:pt x="2356" y="60"/>
                  </a:cubicBezTo>
                  <a:cubicBezTo>
                    <a:pt x="2356" y="60"/>
                    <a:pt x="2356" y="60"/>
                    <a:pt x="2356" y="60"/>
                  </a:cubicBezTo>
                  <a:moveTo>
                    <a:pt x="2363" y="50"/>
                  </a:moveTo>
                  <a:cubicBezTo>
                    <a:pt x="2363" y="50"/>
                    <a:pt x="2363" y="50"/>
                    <a:pt x="2363" y="50"/>
                  </a:cubicBezTo>
                  <a:cubicBezTo>
                    <a:pt x="2363" y="50"/>
                    <a:pt x="2363" y="50"/>
                    <a:pt x="2363" y="50"/>
                  </a:cubicBezTo>
                  <a:moveTo>
                    <a:pt x="2363" y="49"/>
                  </a:moveTo>
                  <a:cubicBezTo>
                    <a:pt x="2363" y="49"/>
                    <a:pt x="2363" y="49"/>
                    <a:pt x="2363" y="50"/>
                  </a:cubicBezTo>
                  <a:cubicBezTo>
                    <a:pt x="2363" y="49"/>
                    <a:pt x="2363" y="49"/>
                    <a:pt x="2363" y="49"/>
                  </a:cubicBezTo>
                  <a:moveTo>
                    <a:pt x="2363" y="21"/>
                  </a:moveTo>
                  <a:cubicBezTo>
                    <a:pt x="2365" y="25"/>
                    <a:pt x="2366" y="30"/>
                    <a:pt x="2366" y="35"/>
                  </a:cubicBezTo>
                  <a:cubicBezTo>
                    <a:pt x="2366" y="40"/>
                    <a:pt x="2365" y="45"/>
                    <a:pt x="2363" y="49"/>
                  </a:cubicBezTo>
                  <a:cubicBezTo>
                    <a:pt x="2365" y="45"/>
                    <a:pt x="2366" y="40"/>
                    <a:pt x="2366" y="35"/>
                  </a:cubicBezTo>
                  <a:cubicBezTo>
                    <a:pt x="2366" y="30"/>
                    <a:pt x="2365" y="25"/>
                    <a:pt x="2363" y="21"/>
                  </a:cubicBezTo>
                  <a:moveTo>
                    <a:pt x="2362" y="21"/>
                  </a:moveTo>
                  <a:cubicBezTo>
                    <a:pt x="2362" y="21"/>
                    <a:pt x="2362" y="21"/>
                    <a:pt x="2362" y="21"/>
                  </a:cubicBezTo>
                  <a:cubicBezTo>
                    <a:pt x="2362" y="21"/>
                    <a:pt x="2362" y="21"/>
                    <a:pt x="2362" y="21"/>
                  </a:cubicBezTo>
                  <a:moveTo>
                    <a:pt x="2245" y="0"/>
                  </a:moveTo>
                  <a:cubicBezTo>
                    <a:pt x="36" y="0"/>
                    <a:pt x="36" y="0"/>
                    <a:pt x="36" y="0"/>
                  </a:cubicBezTo>
                  <a:cubicBezTo>
                    <a:pt x="16" y="0"/>
                    <a:pt x="0" y="16"/>
                    <a:pt x="0" y="35"/>
                  </a:cubicBezTo>
                  <a:cubicBezTo>
                    <a:pt x="0" y="55"/>
                    <a:pt x="16" y="71"/>
                    <a:pt x="36" y="71"/>
                  </a:cubicBezTo>
                  <a:cubicBezTo>
                    <a:pt x="2245" y="71"/>
                    <a:pt x="2245" y="71"/>
                    <a:pt x="2245" y="71"/>
                  </a:cubicBezTo>
                  <a:cubicBezTo>
                    <a:pt x="2280" y="35"/>
                    <a:pt x="2280" y="35"/>
                    <a:pt x="2280" y="35"/>
                  </a:cubicBezTo>
                  <a:cubicBezTo>
                    <a:pt x="2245" y="0"/>
                    <a:pt x="2245" y="0"/>
                    <a:pt x="2245" y="0"/>
                  </a:cubicBezTo>
                </a:path>
              </a:pathLst>
            </a:custGeom>
            <a:grpFill/>
            <a:ln w="15875">
              <a:solidFill>
                <a:schemeClr val="bg1">
                  <a:lumMod val="85000"/>
                </a:schemeClr>
              </a:solidFill>
            </a:ln>
          </p:spPr>
          <p:txBody>
            <a:bodyPr vert="horz" wrap="square" lIns="91440" tIns="45720" rIns="91440" bIns="45720" numCol="1" anchor="t" anchorCtr="0" compatLnSpc="1">
              <a:prstTxWarp prst="textNoShape">
                <a:avLst/>
              </a:prstTxWarp>
            </a:bodyPr>
            <a:lstStyle/>
            <a:p>
              <a:endParaRPr lang="ja-JP" altLang="en-US">
                <a:ea typeface="CiscoSansJPN Light"/>
              </a:endParaRPr>
            </a:p>
          </p:txBody>
        </p:sp>
        <p:sp>
          <p:nvSpPr>
            <p:cNvPr id="24" name="Freeform 6"/>
            <p:cNvSpPr/>
            <p:nvPr/>
          </p:nvSpPr>
          <p:spPr bwMode="auto">
            <a:xfrm>
              <a:off x="10666148" y="1416335"/>
              <a:ext cx="770907" cy="526002"/>
            </a:xfrm>
            <a:custGeom>
              <a:avLst/>
              <a:gdLst>
                <a:gd name="T0" fmla="*/ 38 w 169"/>
                <a:gd name="T1" fmla="*/ 0 h 116"/>
                <a:gd name="T2" fmla="*/ 13 w 169"/>
                <a:gd name="T3" fmla="*/ 10 h 116"/>
                <a:gd name="T4" fmla="*/ 13 w 169"/>
                <a:gd name="T5" fmla="*/ 60 h 116"/>
                <a:gd name="T6" fmla="*/ 59 w 169"/>
                <a:gd name="T7" fmla="*/ 106 h 116"/>
                <a:gd name="T8" fmla="*/ 144 w 169"/>
                <a:gd name="T9" fmla="*/ 106 h 116"/>
                <a:gd name="T10" fmla="*/ 144 w 169"/>
                <a:gd name="T11" fmla="*/ 106 h 116"/>
                <a:gd name="T12" fmla="*/ 148 w 169"/>
                <a:gd name="T13" fmla="*/ 106 h 116"/>
                <a:gd name="T14" fmla="*/ 156 w 169"/>
                <a:gd name="T15" fmla="*/ 108 h 116"/>
                <a:gd name="T16" fmla="*/ 156 w 169"/>
                <a:gd name="T17" fmla="*/ 108 h 116"/>
                <a:gd name="T18" fmla="*/ 156 w 169"/>
                <a:gd name="T19" fmla="*/ 108 h 116"/>
                <a:gd name="T20" fmla="*/ 157 w 169"/>
                <a:gd name="T21" fmla="*/ 108 h 116"/>
                <a:gd name="T22" fmla="*/ 157 w 169"/>
                <a:gd name="T23" fmla="*/ 108 h 116"/>
                <a:gd name="T24" fmla="*/ 169 w 169"/>
                <a:gd name="T25" fmla="*/ 116 h 116"/>
                <a:gd name="T26" fmla="*/ 63 w 169"/>
                <a:gd name="T27" fmla="*/ 10 h 116"/>
                <a:gd name="T28" fmla="*/ 38 w 169"/>
                <a:gd name="T29" fmla="*/ 0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9" h="115">
                  <a:moveTo>
                    <a:pt x="38" y="0"/>
                  </a:moveTo>
                  <a:cubicBezTo>
                    <a:pt x="29" y="0"/>
                    <a:pt x="20" y="4"/>
                    <a:pt x="13" y="10"/>
                  </a:cubicBezTo>
                  <a:cubicBezTo>
                    <a:pt x="0" y="24"/>
                    <a:pt x="0" y="47"/>
                    <a:pt x="13" y="60"/>
                  </a:cubicBezTo>
                  <a:cubicBezTo>
                    <a:pt x="59" y="106"/>
                    <a:pt x="59" y="106"/>
                    <a:pt x="59" y="106"/>
                  </a:cubicBezTo>
                  <a:cubicBezTo>
                    <a:pt x="144" y="106"/>
                    <a:pt x="144" y="106"/>
                    <a:pt x="144" y="106"/>
                  </a:cubicBezTo>
                  <a:cubicBezTo>
                    <a:pt x="144" y="106"/>
                    <a:pt x="144" y="106"/>
                    <a:pt x="144" y="106"/>
                  </a:cubicBezTo>
                  <a:cubicBezTo>
                    <a:pt x="146" y="106"/>
                    <a:pt x="147" y="106"/>
                    <a:pt x="148" y="106"/>
                  </a:cubicBezTo>
                  <a:cubicBezTo>
                    <a:pt x="151" y="106"/>
                    <a:pt x="154" y="107"/>
                    <a:pt x="156" y="108"/>
                  </a:cubicBezTo>
                  <a:cubicBezTo>
                    <a:pt x="156" y="108"/>
                    <a:pt x="156" y="108"/>
                    <a:pt x="156" y="108"/>
                  </a:cubicBezTo>
                  <a:cubicBezTo>
                    <a:pt x="156" y="108"/>
                    <a:pt x="156" y="108"/>
                    <a:pt x="156" y="108"/>
                  </a:cubicBezTo>
                  <a:cubicBezTo>
                    <a:pt x="156" y="108"/>
                    <a:pt x="156" y="108"/>
                    <a:pt x="157" y="108"/>
                  </a:cubicBezTo>
                  <a:cubicBezTo>
                    <a:pt x="157" y="108"/>
                    <a:pt x="157" y="108"/>
                    <a:pt x="157" y="108"/>
                  </a:cubicBezTo>
                  <a:cubicBezTo>
                    <a:pt x="161" y="110"/>
                    <a:pt x="166" y="113"/>
                    <a:pt x="169" y="116"/>
                  </a:cubicBezTo>
                  <a:cubicBezTo>
                    <a:pt x="63" y="10"/>
                    <a:pt x="63" y="10"/>
                    <a:pt x="63" y="10"/>
                  </a:cubicBezTo>
                  <a:cubicBezTo>
                    <a:pt x="57" y="4"/>
                    <a:pt x="48" y="0"/>
                    <a:pt x="38" y="0"/>
                  </a:cubicBezTo>
                </a:path>
              </a:pathLst>
            </a:custGeom>
            <a:grpFill/>
            <a:ln w="15875">
              <a:solidFill>
                <a:schemeClr val="bg1">
                  <a:lumMod val="85000"/>
                </a:schemeClr>
              </a:solidFill>
            </a:ln>
          </p:spPr>
          <p:txBody>
            <a:bodyPr vert="horz" wrap="square" lIns="91440" tIns="45720" rIns="91440" bIns="45720" numCol="1" anchor="t" anchorCtr="0" compatLnSpc="1">
              <a:prstTxWarp prst="textNoShape">
                <a:avLst/>
              </a:prstTxWarp>
            </a:bodyPr>
            <a:lstStyle/>
            <a:p>
              <a:endParaRPr lang="ja-JP" altLang="en-US">
                <a:ea typeface="CiscoSansJPN Light"/>
              </a:endParaRPr>
            </a:p>
          </p:txBody>
        </p:sp>
        <p:sp>
          <p:nvSpPr>
            <p:cNvPr id="25" name="Freeform 7"/>
            <p:cNvSpPr>
              <a:spLocks noEditPoints="1"/>
            </p:cNvSpPr>
            <p:nvPr/>
          </p:nvSpPr>
          <p:spPr bwMode="auto">
            <a:xfrm>
              <a:off x="10935550" y="1897135"/>
              <a:ext cx="447624" cy="160265"/>
            </a:xfrm>
            <a:custGeom>
              <a:avLst/>
              <a:gdLst>
                <a:gd name="T0" fmla="*/ 98 w 98"/>
                <a:gd name="T1" fmla="*/ 2 h 35"/>
                <a:gd name="T2" fmla="*/ 98 w 98"/>
                <a:gd name="T3" fmla="*/ 2 h 35"/>
                <a:gd name="T4" fmla="*/ 98 w 98"/>
                <a:gd name="T5" fmla="*/ 2 h 35"/>
                <a:gd name="T6" fmla="*/ 97 w 98"/>
                <a:gd name="T7" fmla="*/ 2 h 35"/>
                <a:gd name="T8" fmla="*/ 97 w 98"/>
                <a:gd name="T9" fmla="*/ 2 h 35"/>
                <a:gd name="T10" fmla="*/ 97 w 98"/>
                <a:gd name="T11" fmla="*/ 2 h 35"/>
                <a:gd name="T12" fmla="*/ 89 w 98"/>
                <a:gd name="T13" fmla="*/ 0 h 35"/>
                <a:gd name="T14" fmla="*/ 97 w 98"/>
                <a:gd name="T15" fmla="*/ 2 h 35"/>
                <a:gd name="T16" fmla="*/ 89 w 98"/>
                <a:gd name="T17" fmla="*/ 0 h 35"/>
                <a:gd name="T18" fmla="*/ 85 w 98"/>
                <a:gd name="T19" fmla="*/ 0 h 35"/>
                <a:gd name="T20" fmla="*/ 0 w 98"/>
                <a:gd name="T21" fmla="*/ 0 h 35"/>
                <a:gd name="T22" fmla="*/ 35 w 98"/>
                <a:gd name="T23" fmla="*/ 35 h 35"/>
                <a:gd name="T24" fmla="*/ 60 w 98"/>
                <a:gd name="T25" fmla="*/ 10 h 35"/>
                <a:gd name="T26" fmla="*/ 85 w 98"/>
                <a:gd name="T2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8" h="35">
                  <a:moveTo>
                    <a:pt x="98" y="2"/>
                  </a:moveTo>
                  <a:cubicBezTo>
                    <a:pt x="98" y="2"/>
                    <a:pt x="98" y="2"/>
                    <a:pt x="98" y="2"/>
                  </a:cubicBezTo>
                  <a:cubicBezTo>
                    <a:pt x="98" y="2"/>
                    <a:pt x="98" y="2"/>
                    <a:pt x="98" y="2"/>
                  </a:cubicBezTo>
                  <a:moveTo>
                    <a:pt x="97" y="2"/>
                  </a:moveTo>
                  <a:cubicBezTo>
                    <a:pt x="97" y="2"/>
                    <a:pt x="97" y="2"/>
                    <a:pt x="97" y="2"/>
                  </a:cubicBezTo>
                  <a:cubicBezTo>
                    <a:pt x="97" y="2"/>
                    <a:pt x="97" y="2"/>
                    <a:pt x="97" y="2"/>
                  </a:cubicBezTo>
                  <a:moveTo>
                    <a:pt x="89" y="0"/>
                  </a:moveTo>
                  <a:cubicBezTo>
                    <a:pt x="92" y="0"/>
                    <a:pt x="94" y="1"/>
                    <a:pt x="97" y="2"/>
                  </a:cubicBezTo>
                  <a:cubicBezTo>
                    <a:pt x="95" y="1"/>
                    <a:pt x="92" y="0"/>
                    <a:pt x="89" y="0"/>
                  </a:cubicBezTo>
                  <a:moveTo>
                    <a:pt x="85" y="0"/>
                  </a:moveTo>
                  <a:cubicBezTo>
                    <a:pt x="0" y="0"/>
                    <a:pt x="0" y="0"/>
                    <a:pt x="0" y="0"/>
                  </a:cubicBezTo>
                  <a:cubicBezTo>
                    <a:pt x="35" y="35"/>
                    <a:pt x="35" y="35"/>
                    <a:pt x="35" y="35"/>
                  </a:cubicBezTo>
                  <a:cubicBezTo>
                    <a:pt x="60" y="10"/>
                    <a:pt x="60" y="10"/>
                    <a:pt x="60" y="10"/>
                  </a:cubicBezTo>
                  <a:cubicBezTo>
                    <a:pt x="67" y="3"/>
                    <a:pt x="76" y="0"/>
                    <a:pt x="85" y="0"/>
                  </a:cubicBezTo>
                </a:path>
              </a:pathLst>
            </a:custGeom>
            <a:grpFill/>
            <a:ln w="15875">
              <a:solidFill>
                <a:schemeClr val="bg1">
                  <a:lumMod val="85000"/>
                </a:schemeClr>
              </a:solidFill>
              <a:round/>
            </a:ln>
          </p:spPr>
          <p:txBody>
            <a:bodyPr vert="horz" wrap="square" lIns="91440" tIns="45720" rIns="91440" bIns="45720" numCol="1" anchor="t" anchorCtr="0" compatLnSpc="1">
              <a:prstTxWarp prst="textNoShape">
                <a:avLst/>
              </a:prstTxWarp>
            </a:bodyPr>
            <a:lstStyle/>
            <a:p>
              <a:endParaRPr lang="ja-JP" altLang="en-US">
                <a:ea typeface="CiscoSansJPN Light"/>
              </a:endParaRPr>
            </a:p>
          </p:txBody>
        </p:sp>
        <p:sp>
          <p:nvSpPr>
            <p:cNvPr id="26" name="Freeform 8"/>
            <p:cNvSpPr/>
            <p:nvPr/>
          </p:nvSpPr>
          <p:spPr bwMode="auto">
            <a:xfrm>
              <a:off x="10666148" y="2168355"/>
              <a:ext cx="770907" cy="530110"/>
            </a:xfrm>
            <a:custGeom>
              <a:avLst/>
              <a:gdLst>
                <a:gd name="T0" fmla="*/ 169 w 169"/>
                <a:gd name="T1" fmla="*/ 0 h 117"/>
                <a:gd name="T2" fmla="*/ 169 w 169"/>
                <a:gd name="T3" fmla="*/ 0 h 117"/>
                <a:gd name="T4" fmla="*/ 169 w 169"/>
                <a:gd name="T5" fmla="*/ 0 h 117"/>
                <a:gd name="T6" fmla="*/ 169 w 169"/>
                <a:gd name="T7" fmla="*/ 1 h 117"/>
                <a:gd name="T8" fmla="*/ 169 w 169"/>
                <a:gd name="T9" fmla="*/ 1 h 117"/>
                <a:gd name="T10" fmla="*/ 169 w 169"/>
                <a:gd name="T11" fmla="*/ 1 h 117"/>
                <a:gd name="T12" fmla="*/ 169 w 169"/>
                <a:gd name="T13" fmla="*/ 1 h 117"/>
                <a:gd name="T14" fmla="*/ 169 w 169"/>
                <a:gd name="T15" fmla="*/ 1 h 117"/>
                <a:gd name="T16" fmla="*/ 158 w 169"/>
                <a:gd name="T17" fmla="*/ 8 h 117"/>
                <a:gd name="T18" fmla="*/ 158 w 169"/>
                <a:gd name="T19" fmla="*/ 8 h 117"/>
                <a:gd name="T20" fmla="*/ 157 w 169"/>
                <a:gd name="T21" fmla="*/ 8 h 117"/>
                <a:gd name="T22" fmla="*/ 157 w 169"/>
                <a:gd name="T23" fmla="*/ 8 h 117"/>
                <a:gd name="T24" fmla="*/ 157 w 169"/>
                <a:gd name="T25" fmla="*/ 8 h 117"/>
                <a:gd name="T26" fmla="*/ 147 w 169"/>
                <a:gd name="T27" fmla="*/ 11 h 117"/>
                <a:gd name="T28" fmla="*/ 147 w 169"/>
                <a:gd name="T29" fmla="*/ 11 h 117"/>
                <a:gd name="T30" fmla="*/ 147 w 169"/>
                <a:gd name="T31" fmla="*/ 11 h 117"/>
                <a:gd name="T32" fmla="*/ 146 w 169"/>
                <a:gd name="T33" fmla="*/ 11 h 117"/>
                <a:gd name="T34" fmla="*/ 146 w 169"/>
                <a:gd name="T35" fmla="*/ 11 h 117"/>
                <a:gd name="T36" fmla="*/ 144 w 169"/>
                <a:gd name="T37" fmla="*/ 11 h 117"/>
                <a:gd name="T38" fmla="*/ 144 w 169"/>
                <a:gd name="T39" fmla="*/ 11 h 117"/>
                <a:gd name="T40" fmla="*/ 59 w 169"/>
                <a:gd name="T41" fmla="*/ 11 h 117"/>
                <a:gd name="T42" fmla="*/ 13 w 169"/>
                <a:gd name="T43" fmla="*/ 56 h 117"/>
                <a:gd name="T44" fmla="*/ 13 w 169"/>
                <a:gd name="T45" fmla="*/ 106 h 117"/>
                <a:gd name="T46" fmla="*/ 38 w 169"/>
                <a:gd name="T47" fmla="*/ 117 h 117"/>
                <a:gd name="T48" fmla="*/ 63 w 169"/>
                <a:gd name="T49" fmla="*/ 106 h 117"/>
                <a:gd name="T50" fmla="*/ 169 w 169"/>
                <a:gd name="T51" fmla="*/ 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9" h="117">
                  <a:moveTo>
                    <a:pt x="169" y="0"/>
                  </a:moveTo>
                  <a:cubicBezTo>
                    <a:pt x="169" y="0"/>
                    <a:pt x="169" y="0"/>
                    <a:pt x="169" y="0"/>
                  </a:cubicBezTo>
                  <a:cubicBezTo>
                    <a:pt x="169" y="0"/>
                    <a:pt x="169" y="0"/>
                    <a:pt x="169" y="0"/>
                  </a:cubicBezTo>
                  <a:cubicBezTo>
                    <a:pt x="169" y="1"/>
                    <a:pt x="169" y="1"/>
                    <a:pt x="169" y="1"/>
                  </a:cubicBezTo>
                  <a:cubicBezTo>
                    <a:pt x="169" y="1"/>
                    <a:pt x="169" y="1"/>
                    <a:pt x="169" y="1"/>
                  </a:cubicBezTo>
                  <a:cubicBezTo>
                    <a:pt x="169" y="1"/>
                    <a:pt x="169" y="1"/>
                    <a:pt x="169" y="1"/>
                  </a:cubicBezTo>
                  <a:cubicBezTo>
                    <a:pt x="169" y="1"/>
                    <a:pt x="169" y="1"/>
                    <a:pt x="169" y="1"/>
                  </a:cubicBezTo>
                  <a:cubicBezTo>
                    <a:pt x="169" y="1"/>
                    <a:pt x="169" y="1"/>
                    <a:pt x="169" y="1"/>
                  </a:cubicBezTo>
                  <a:cubicBezTo>
                    <a:pt x="165" y="4"/>
                    <a:pt x="162" y="6"/>
                    <a:pt x="158" y="8"/>
                  </a:cubicBezTo>
                  <a:cubicBezTo>
                    <a:pt x="158" y="8"/>
                    <a:pt x="158" y="8"/>
                    <a:pt x="158" y="8"/>
                  </a:cubicBezTo>
                  <a:cubicBezTo>
                    <a:pt x="157" y="8"/>
                    <a:pt x="157" y="8"/>
                    <a:pt x="157" y="8"/>
                  </a:cubicBezTo>
                  <a:cubicBezTo>
                    <a:pt x="157" y="8"/>
                    <a:pt x="157" y="8"/>
                    <a:pt x="157" y="8"/>
                  </a:cubicBezTo>
                  <a:cubicBezTo>
                    <a:pt x="157" y="8"/>
                    <a:pt x="157" y="8"/>
                    <a:pt x="157" y="8"/>
                  </a:cubicBezTo>
                  <a:cubicBezTo>
                    <a:pt x="154" y="9"/>
                    <a:pt x="150" y="10"/>
                    <a:pt x="147" y="11"/>
                  </a:cubicBezTo>
                  <a:cubicBezTo>
                    <a:pt x="147" y="11"/>
                    <a:pt x="147" y="11"/>
                    <a:pt x="147" y="11"/>
                  </a:cubicBezTo>
                  <a:cubicBezTo>
                    <a:pt x="147" y="11"/>
                    <a:pt x="147" y="11"/>
                    <a:pt x="147" y="11"/>
                  </a:cubicBezTo>
                  <a:cubicBezTo>
                    <a:pt x="147" y="11"/>
                    <a:pt x="146" y="11"/>
                    <a:pt x="146" y="11"/>
                  </a:cubicBezTo>
                  <a:cubicBezTo>
                    <a:pt x="146" y="11"/>
                    <a:pt x="146" y="11"/>
                    <a:pt x="146" y="11"/>
                  </a:cubicBezTo>
                  <a:cubicBezTo>
                    <a:pt x="146" y="11"/>
                    <a:pt x="145" y="11"/>
                    <a:pt x="144" y="11"/>
                  </a:cubicBezTo>
                  <a:cubicBezTo>
                    <a:pt x="144" y="11"/>
                    <a:pt x="144" y="11"/>
                    <a:pt x="144" y="11"/>
                  </a:cubicBezTo>
                  <a:cubicBezTo>
                    <a:pt x="59" y="11"/>
                    <a:pt x="59" y="11"/>
                    <a:pt x="59" y="11"/>
                  </a:cubicBezTo>
                  <a:cubicBezTo>
                    <a:pt x="13" y="56"/>
                    <a:pt x="13" y="56"/>
                    <a:pt x="13" y="56"/>
                  </a:cubicBezTo>
                  <a:cubicBezTo>
                    <a:pt x="0" y="70"/>
                    <a:pt x="0" y="92"/>
                    <a:pt x="13" y="106"/>
                  </a:cubicBezTo>
                  <a:cubicBezTo>
                    <a:pt x="20" y="113"/>
                    <a:pt x="29" y="117"/>
                    <a:pt x="38" y="117"/>
                  </a:cubicBezTo>
                  <a:cubicBezTo>
                    <a:pt x="48" y="117"/>
                    <a:pt x="57" y="113"/>
                    <a:pt x="63" y="106"/>
                  </a:cubicBezTo>
                  <a:cubicBezTo>
                    <a:pt x="169" y="0"/>
                    <a:pt x="169" y="0"/>
                    <a:pt x="169" y="0"/>
                  </a:cubicBezTo>
                </a:path>
              </a:pathLst>
            </a:custGeom>
            <a:grpFill/>
            <a:ln w="15875">
              <a:solidFill>
                <a:schemeClr val="bg1">
                  <a:lumMod val="85000"/>
                </a:schemeClr>
              </a:solidFill>
            </a:ln>
          </p:spPr>
          <p:txBody>
            <a:bodyPr vert="horz" wrap="square" lIns="91440" tIns="45720" rIns="91440" bIns="45720" numCol="1" anchor="t" anchorCtr="0" compatLnSpc="1">
              <a:prstTxWarp prst="textNoShape">
                <a:avLst/>
              </a:prstTxWarp>
            </a:bodyPr>
            <a:lstStyle/>
            <a:p>
              <a:endParaRPr lang="ja-JP" altLang="en-US">
                <a:ea typeface="CiscoSansJPN Light"/>
              </a:endParaRPr>
            </a:p>
          </p:txBody>
        </p:sp>
        <p:sp>
          <p:nvSpPr>
            <p:cNvPr id="27" name="Freeform 9"/>
            <p:cNvSpPr>
              <a:spLocks noEditPoints="1"/>
            </p:cNvSpPr>
            <p:nvPr/>
          </p:nvSpPr>
          <p:spPr bwMode="auto">
            <a:xfrm>
              <a:off x="10935550" y="2057400"/>
              <a:ext cx="501506" cy="160265"/>
            </a:xfrm>
            <a:custGeom>
              <a:avLst/>
              <a:gdLst>
                <a:gd name="T0" fmla="*/ 87 w 110"/>
                <a:gd name="T1" fmla="*/ 36 h 36"/>
                <a:gd name="T2" fmla="*/ 87 w 110"/>
                <a:gd name="T3" fmla="*/ 36 h 36"/>
                <a:gd name="T4" fmla="*/ 87 w 110"/>
                <a:gd name="T5" fmla="*/ 36 h 36"/>
                <a:gd name="T6" fmla="*/ 88 w 110"/>
                <a:gd name="T7" fmla="*/ 36 h 36"/>
                <a:gd name="T8" fmla="*/ 88 w 110"/>
                <a:gd name="T9" fmla="*/ 36 h 36"/>
                <a:gd name="T10" fmla="*/ 88 w 110"/>
                <a:gd name="T11" fmla="*/ 36 h 36"/>
                <a:gd name="T12" fmla="*/ 98 w 110"/>
                <a:gd name="T13" fmla="*/ 33 h 36"/>
                <a:gd name="T14" fmla="*/ 88 w 110"/>
                <a:gd name="T15" fmla="*/ 36 h 36"/>
                <a:gd name="T16" fmla="*/ 98 w 110"/>
                <a:gd name="T17" fmla="*/ 33 h 36"/>
                <a:gd name="T18" fmla="*/ 98 w 110"/>
                <a:gd name="T19" fmla="*/ 33 h 36"/>
                <a:gd name="T20" fmla="*/ 98 w 110"/>
                <a:gd name="T21" fmla="*/ 33 h 36"/>
                <a:gd name="T22" fmla="*/ 98 w 110"/>
                <a:gd name="T23" fmla="*/ 33 h 36"/>
                <a:gd name="T24" fmla="*/ 99 w 110"/>
                <a:gd name="T25" fmla="*/ 33 h 36"/>
                <a:gd name="T26" fmla="*/ 99 w 110"/>
                <a:gd name="T27" fmla="*/ 33 h 36"/>
                <a:gd name="T28" fmla="*/ 99 w 110"/>
                <a:gd name="T29" fmla="*/ 33 h 36"/>
                <a:gd name="T30" fmla="*/ 110 w 110"/>
                <a:gd name="T31" fmla="*/ 26 h 36"/>
                <a:gd name="T32" fmla="*/ 110 w 110"/>
                <a:gd name="T33" fmla="*/ 26 h 36"/>
                <a:gd name="T34" fmla="*/ 110 w 110"/>
                <a:gd name="T35" fmla="*/ 26 h 36"/>
                <a:gd name="T36" fmla="*/ 110 w 110"/>
                <a:gd name="T37" fmla="*/ 26 h 36"/>
                <a:gd name="T38" fmla="*/ 110 w 110"/>
                <a:gd name="T39" fmla="*/ 26 h 36"/>
                <a:gd name="T40" fmla="*/ 110 w 110"/>
                <a:gd name="T41" fmla="*/ 26 h 36"/>
                <a:gd name="T42" fmla="*/ 110 w 110"/>
                <a:gd name="T43" fmla="*/ 25 h 36"/>
                <a:gd name="T44" fmla="*/ 110 w 110"/>
                <a:gd name="T45" fmla="*/ 26 h 36"/>
                <a:gd name="T46" fmla="*/ 110 w 110"/>
                <a:gd name="T47" fmla="*/ 25 h 36"/>
                <a:gd name="T48" fmla="*/ 110 w 110"/>
                <a:gd name="T49" fmla="*/ 25 h 36"/>
                <a:gd name="T50" fmla="*/ 110 w 110"/>
                <a:gd name="T51" fmla="*/ 25 h 36"/>
                <a:gd name="T52" fmla="*/ 110 w 110"/>
                <a:gd name="T53" fmla="*/ 25 h 36"/>
                <a:gd name="T54" fmla="*/ 110 w 110"/>
                <a:gd name="T55" fmla="*/ 25 h 36"/>
                <a:gd name="T56" fmla="*/ 35 w 110"/>
                <a:gd name="T57" fmla="*/ 0 h 36"/>
                <a:gd name="T58" fmla="*/ 0 w 110"/>
                <a:gd name="T59" fmla="*/ 36 h 36"/>
                <a:gd name="T60" fmla="*/ 85 w 110"/>
                <a:gd name="T61" fmla="*/ 36 h 36"/>
                <a:gd name="T62" fmla="*/ 60 w 110"/>
                <a:gd name="T63" fmla="*/ 25 h 36"/>
                <a:gd name="T64" fmla="*/ 35 w 110"/>
                <a:gd name="T65"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0" h="36">
                  <a:moveTo>
                    <a:pt x="87" y="36"/>
                  </a:moveTo>
                  <a:cubicBezTo>
                    <a:pt x="87" y="36"/>
                    <a:pt x="87" y="36"/>
                    <a:pt x="87" y="36"/>
                  </a:cubicBezTo>
                  <a:cubicBezTo>
                    <a:pt x="87" y="36"/>
                    <a:pt x="87" y="36"/>
                    <a:pt x="87" y="36"/>
                  </a:cubicBezTo>
                  <a:moveTo>
                    <a:pt x="88" y="36"/>
                  </a:moveTo>
                  <a:cubicBezTo>
                    <a:pt x="88" y="36"/>
                    <a:pt x="88" y="36"/>
                    <a:pt x="88" y="36"/>
                  </a:cubicBezTo>
                  <a:cubicBezTo>
                    <a:pt x="88" y="36"/>
                    <a:pt x="88" y="36"/>
                    <a:pt x="88" y="36"/>
                  </a:cubicBezTo>
                  <a:moveTo>
                    <a:pt x="98" y="33"/>
                  </a:moveTo>
                  <a:cubicBezTo>
                    <a:pt x="95" y="35"/>
                    <a:pt x="91" y="35"/>
                    <a:pt x="88" y="36"/>
                  </a:cubicBezTo>
                  <a:cubicBezTo>
                    <a:pt x="91" y="35"/>
                    <a:pt x="95" y="34"/>
                    <a:pt x="98" y="33"/>
                  </a:cubicBezTo>
                  <a:moveTo>
                    <a:pt x="98" y="33"/>
                  </a:moveTo>
                  <a:cubicBezTo>
                    <a:pt x="98" y="33"/>
                    <a:pt x="98" y="33"/>
                    <a:pt x="98" y="33"/>
                  </a:cubicBezTo>
                  <a:cubicBezTo>
                    <a:pt x="98" y="33"/>
                    <a:pt x="98" y="33"/>
                    <a:pt x="98" y="33"/>
                  </a:cubicBezTo>
                  <a:moveTo>
                    <a:pt x="99" y="33"/>
                  </a:moveTo>
                  <a:cubicBezTo>
                    <a:pt x="99" y="33"/>
                    <a:pt x="99" y="33"/>
                    <a:pt x="99" y="33"/>
                  </a:cubicBezTo>
                  <a:cubicBezTo>
                    <a:pt x="99" y="33"/>
                    <a:pt x="99" y="33"/>
                    <a:pt x="99" y="33"/>
                  </a:cubicBezTo>
                  <a:moveTo>
                    <a:pt x="110" y="26"/>
                  </a:moveTo>
                  <a:cubicBezTo>
                    <a:pt x="110" y="26"/>
                    <a:pt x="110" y="26"/>
                    <a:pt x="110" y="26"/>
                  </a:cubicBezTo>
                  <a:cubicBezTo>
                    <a:pt x="110" y="26"/>
                    <a:pt x="110" y="26"/>
                    <a:pt x="110" y="26"/>
                  </a:cubicBezTo>
                  <a:moveTo>
                    <a:pt x="110" y="26"/>
                  </a:moveTo>
                  <a:cubicBezTo>
                    <a:pt x="110" y="26"/>
                    <a:pt x="110" y="26"/>
                    <a:pt x="110" y="26"/>
                  </a:cubicBezTo>
                  <a:cubicBezTo>
                    <a:pt x="110" y="26"/>
                    <a:pt x="110" y="26"/>
                    <a:pt x="110" y="26"/>
                  </a:cubicBezTo>
                  <a:moveTo>
                    <a:pt x="110" y="25"/>
                  </a:moveTo>
                  <a:cubicBezTo>
                    <a:pt x="110" y="26"/>
                    <a:pt x="110" y="26"/>
                    <a:pt x="110" y="26"/>
                  </a:cubicBezTo>
                  <a:cubicBezTo>
                    <a:pt x="110" y="26"/>
                    <a:pt x="110" y="26"/>
                    <a:pt x="110" y="25"/>
                  </a:cubicBezTo>
                  <a:moveTo>
                    <a:pt x="110" y="25"/>
                  </a:moveTo>
                  <a:cubicBezTo>
                    <a:pt x="110" y="25"/>
                    <a:pt x="110" y="25"/>
                    <a:pt x="110" y="25"/>
                  </a:cubicBezTo>
                  <a:cubicBezTo>
                    <a:pt x="110" y="25"/>
                    <a:pt x="110" y="25"/>
                    <a:pt x="110" y="25"/>
                  </a:cubicBezTo>
                  <a:cubicBezTo>
                    <a:pt x="110" y="25"/>
                    <a:pt x="110" y="25"/>
                    <a:pt x="110" y="25"/>
                  </a:cubicBezTo>
                  <a:moveTo>
                    <a:pt x="35" y="0"/>
                  </a:moveTo>
                  <a:cubicBezTo>
                    <a:pt x="0" y="36"/>
                    <a:pt x="0" y="36"/>
                    <a:pt x="0" y="36"/>
                  </a:cubicBezTo>
                  <a:cubicBezTo>
                    <a:pt x="85" y="36"/>
                    <a:pt x="85" y="36"/>
                    <a:pt x="85" y="36"/>
                  </a:cubicBezTo>
                  <a:cubicBezTo>
                    <a:pt x="76" y="36"/>
                    <a:pt x="67" y="32"/>
                    <a:pt x="60" y="25"/>
                  </a:cubicBezTo>
                  <a:cubicBezTo>
                    <a:pt x="35" y="0"/>
                    <a:pt x="35" y="0"/>
                    <a:pt x="35" y="0"/>
                  </a:cubicBezTo>
                </a:path>
              </a:pathLst>
            </a:custGeom>
            <a:grpFill/>
            <a:ln w="15875">
              <a:solidFill>
                <a:schemeClr val="bg1">
                  <a:lumMod val="85000"/>
                </a:schemeClr>
              </a:solidFill>
              <a:round/>
            </a:ln>
          </p:spPr>
          <p:txBody>
            <a:bodyPr vert="horz" wrap="square" lIns="91440" tIns="45720" rIns="91440" bIns="45720" numCol="1" anchor="t" anchorCtr="0" compatLnSpc="1">
              <a:prstTxWarp prst="textNoShape">
                <a:avLst/>
              </a:prstTxWarp>
            </a:bodyPr>
            <a:lstStyle/>
            <a:p>
              <a:endParaRPr lang="ja-JP" altLang="en-US">
                <a:ea typeface="CiscoSansJPN Light"/>
              </a:endParaRPr>
            </a:p>
          </p:txBody>
        </p:sp>
        <p:sp>
          <p:nvSpPr>
            <p:cNvPr id="28" name="Freeform 10"/>
            <p:cNvSpPr>
              <a:spLocks noEditPoints="1"/>
            </p:cNvSpPr>
            <p:nvPr/>
          </p:nvSpPr>
          <p:spPr bwMode="auto">
            <a:xfrm>
              <a:off x="11321005" y="1897135"/>
              <a:ext cx="153354" cy="320533"/>
            </a:xfrm>
            <a:custGeom>
              <a:avLst/>
              <a:gdLst>
                <a:gd name="T0" fmla="*/ 0 w 33"/>
                <a:gd name="T1" fmla="*/ 71 h 71"/>
                <a:gd name="T2" fmla="*/ 0 w 33"/>
                <a:gd name="T3" fmla="*/ 71 h 71"/>
                <a:gd name="T4" fmla="*/ 3 w 33"/>
                <a:gd name="T5" fmla="*/ 71 h 71"/>
                <a:gd name="T6" fmla="*/ 3 w 33"/>
                <a:gd name="T7" fmla="*/ 71 h 71"/>
                <a:gd name="T8" fmla="*/ 3 w 33"/>
                <a:gd name="T9" fmla="*/ 71 h 71"/>
                <a:gd name="T10" fmla="*/ 13 w 33"/>
                <a:gd name="T11" fmla="*/ 68 h 71"/>
                <a:gd name="T12" fmla="*/ 13 w 33"/>
                <a:gd name="T13" fmla="*/ 68 h 71"/>
                <a:gd name="T14" fmla="*/ 13 w 33"/>
                <a:gd name="T15" fmla="*/ 68 h 71"/>
                <a:gd name="T16" fmla="*/ 25 w 33"/>
                <a:gd name="T17" fmla="*/ 61 h 71"/>
                <a:gd name="T18" fmla="*/ 25 w 33"/>
                <a:gd name="T19" fmla="*/ 61 h 71"/>
                <a:gd name="T20" fmla="*/ 25 w 33"/>
                <a:gd name="T21" fmla="*/ 61 h 71"/>
                <a:gd name="T22" fmla="*/ 25 w 33"/>
                <a:gd name="T23" fmla="*/ 61 h 71"/>
                <a:gd name="T24" fmla="*/ 25 w 33"/>
                <a:gd name="T25" fmla="*/ 61 h 71"/>
                <a:gd name="T26" fmla="*/ 25 w 33"/>
                <a:gd name="T27" fmla="*/ 60 h 71"/>
                <a:gd name="T28" fmla="*/ 26 w 33"/>
                <a:gd name="T29" fmla="*/ 60 h 71"/>
                <a:gd name="T30" fmla="*/ 26 w 33"/>
                <a:gd name="T31" fmla="*/ 60 h 71"/>
                <a:gd name="T32" fmla="*/ 26 w 33"/>
                <a:gd name="T33" fmla="*/ 60 h 71"/>
                <a:gd name="T34" fmla="*/ 26 w 33"/>
                <a:gd name="T35" fmla="*/ 60 h 71"/>
                <a:gd name="T36" fmla="*/ 26 w 33"/>
                <a:gd name="T37" fmla="*/ 60 h 71"/>
                <a:gd name="T38" fmla="*/ 26 w 33"/>
                <a:gd name="T39" fmla="*/ 60 h 71"/>
                <a:gd name="T40" fmla="*/ 33 w 33"/>
                <a:gd name="T41" fmla="*/ 50 h 71"/>
                <a:gd name="T42" fmla="*/ 33 w 33"/>
                <a:gd name="T43" fmla="*/ 50 h 71"/>
                <a:gd name="T44" fmla="*/ 33 w 33"/>
                <a:gd name="T45" fmla="*/ 49 h 71"/>
                <a:gd name="T46" fmla="*/ 32 w 33"/>
                <a:gd name="T47" fmla="*/ 21 h 71"/>
                <a:gd name="T48" fmla="*/ 32 w 33"/>
                <a:gd name="T49" fmla="*/ 21 h 71"/>
                <a:gd name="T50" fmla="*/ 32 w 33"/>
                <a:gd name="T51" fmla="*/ 21 h 71"/>
                <a:gd name="T52" fmla="*/ 25 w 33"/>
                <a:gd name="T53" fmla="*/ 10 h 71"/>
                <a:gd name="T54" fmla="*/ 12 w 33"/>
                <a:gd name="T55" fmla="*/ 2 h 71"/>
                <a:gd name="T56" fmla="*/ 12 w 33"/>
                <a:gd name="T57" fmla="*/ 2 h 71"/>
                <a:gd name="T58" fmla="*/ 12 w 33"/>
                <a:gd name="T59" fmla="*/ 2 h 71"/>
                <a:gd name="T60" fmla="*/ 0 w 33"/>
                <a:gd name="T61" fmla="*/ 0 h 71"/>
                <a:gd name="T62" fmla="*/ 0 w 33"/>
                <a:gd name="T63" fmla="*/ 0 h 71"/>
                <a:gd name="T64" fmla="*/ 0 w 33"/>
                <a:gd name="T65"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3" h="71">
                  <a:moveTo>
                    <a:pt x="2" y="71"/>
                  </a:moveTo>
                  <a:cubicBezTo>
                    <a:pt x="2" y="71"/>
                    <a:pt x="1" y="71"/>
                    <a:pt x="0" y="71"/>
                  </a:cubicBezTo>
                  <a:cubicBezTo>
                    <a:pt x="0" y="71"/>
                    <a:pt x="0" y="71"/>
                    <a:pt x="0" y="71"/>
                  </a:cubicBezTo>
                  <a:cubicBezTo>
                    <a:pt x="0" y="71"/>
                    <a:pt x="0" y="71"/>
                    <a:pt x="0" y="71"/>
                  </a:cubicBezTo>
                  <a:cubicBezTo>
                    <a:pt x="1" y="71"/>
                    <a:pt x="2" y="71"/>
                    <a:pt x="2" y="71"/>
                  </a:cubicBezTo>
                  <a:moveTo>
                    <a:pt x="3" y="71"/>
                  </a:moveTo>
                  <a:cubicBezTo>
                    <a:pt x="3" y="71"/>
                    <a:pt x="2" y="71"/>
                    <a:pt x="2" y="71"/>
                  </a:cubicBezTo>
                  <a:cubicBezTo>
                    <a:pt x="2" y="71"/>
                    <a:pt x="3" y="71"/>
                    <a:pt x="3" y="71"/>
                  </a:cubicBezTo>
                  <a:moveTo>
                    <a:pt x="3" y="71"/>
                  </a:moveTo>
                  <a:cubicBezTo>
                    <a:pt x="3" y="71"/>
                    <a:pt x="3" y="71"/>
                    <a:pt x="3" y="71"/>
                  </a:cubicBezTo>
                  <a:cubicBezTo>
                    <a:pt x="3" y="71"/>
                    <a:pt x="3" y="71"/>
                    <a:pt x="3" y="71"/>
                  </a:cubicBezTo>
                  <a:moveTo>
                    <a:pt x="13" y="68"/>
                  </a:moveTo>
                  <a:cubicBezTo>
                    <a:pt x="13" y="68"/>
                    <a:pt x="13" y="68"/>
                    <a:pt x="13" y="68"/>
                  </a:cubicBezTo>
                  <a:cubicBezTo>
                    <a:pt x="13" y="68"/>
                    <a:pt x="13" y="68"/>
                    <a:pt x="13" y="68"/>
                  </a:cubicBezTo>
                  <a:moveTo>
                    <a:pt x="14" y="68"/>
                  </a:moveTo>
                  <a:cubicBezTo>
                    <a:pt x="13" y="68"/>
                    <a:pt x="13" y="68"/>
                    <a:pt x="13" y="68"/>
                  </a:cubicBezTo>
                  <a:cubicBezTo>
                    <a:pt x="13" y="68"/>
                    <a:pt x="13" y="68"/>
                    <a:pt x="14" y="68"/>
                  </a:cubicBezTo>
                  <a:moveTo>
                    <a:pt x="25" y="61"/>
                  </a:moveTo>
                  <a:cubicBezTo>
                    <a:pt x="22" y="64"/>
                    <a:pt x="18" y="66"/>
                    <a:pt x="14" y="68"/>
                  </a:cubicBezTo>
                  <a:cubicBezTo>
                    <a:pt x="18" y="66"/>
                    <a:pt x="21" y="64"/>
                    <a:pt x="25" y="61"/>
                  </a:cubicBezTo>
                  <a:moveTo>
                    <a:pt x="25" y="61"/>
                  </a:moveTo>
                  <a:cubicBezTo>
                    <a:pt x="25" y="61"/>
                    <a:pt x="25" y="61"/>
                    <a:pt x="25" y="61"/>
                  </a:cubicBezTo>
                  <a:cubicBezTo>
                    <a:pt x="25" y="61"/>
                    <a:pt x="25" y="61"/>
                    <a:pt x="25" y="61"/>
                  </a:cubicBezTo>
                  <a:moveTo>
                    <a:pt x="25" y="61"/>
                  </a:moveTo>
                  <a:cubicBezTo>
                    <a:pt x="25" y="61"/>
                    <a:pt x="25" y="61"/>
                    <a:pt x="25" y="61"/>
                  </a:cubicBezTo>
                  <a:cubicBezTo>
                    <a:pt x="25" y="61"/>
                    <a:pt x="25" y="61"/>
                    <a:pt x="25" y="61"/>
                  </a:cubicBezTo>
                  <a:moveTo>
                    <a:pt x="25" y="60"/>
                  </a:moveTo>
                  <a:cubicBezTo>
                    <a:pt x="25" y="60"/>
                    <a:pt x="25" y="60"/>
                    <a:pt x="25" y="60"/>
                  </a:cubicBezTo>
                  <a:cubicBezTo>
                    <a:pt x="25" y="60"/>
                    <a:pt x="25" y="60"/>
                    <a:pt x="25" y="60"/>
                  </a:cubicBezTo>
                  <a:moveTo>
                    <a:pt x="26" y="60"/>
                  </a:moveTo>
                  <a:cubicBezTo>
                    <a:pt x="26" y="60"/>
                    <a:pt x="26" y="60"/>
                    <a:pt x="26" y="60"/>
                  </a:cubicBezTo>
                  <a:cubicBezTo>
                    <a:pt x="26" y="60"/>
                    <a:pt x="26" y="60"/>
                    <a:pt x="26" y="60"/>
                  </a:cubicBezTo>
                  <a:moveTo>
                    <a:pt x="26" y="60"/>
                  </a:moveTo>
                  <a:cubicBezTo>
                    <a:pt x="26" y="60"/>
                    <a:pt x="26" y="60"/>
                    <a:pt x="26" y="60"/>
                  </a:cubicBezTo>
                  <a:cubicBezTo>
                    <a:pt x="26" y="60"/>
                    <a:pt x="26" y="60"/>
                    <a:pt x="26" y="60"/>
                  </a:cubicBezTo>
                  <a:moveTo>
                    <a:pt x="26" y="60"/>
                  </a:moveTo>
                  <a:cubicBezTo>
                    <a:pt x="26" y="60"/>
                    <a:pt x="26" y="60"/>
                    <a:pt x="26" y="60"/>
                  </a:cubicBezTo>
                  <a:cubicBezTo>
                    <a:pt x="26" y="60"/>
                    <a:pt x="26" y="60"/>
                    <a:pt x="26" y="60"/>
                  </a:cubicBezTo>
                  <a:moveTo>
                    <a:pt x="33" y="50"/>
                  </a:moveTo>
                  <a:cubicBezTo>
                    <a:pt x="31" y="53"/>
                    <a:pt x="29" y="57"/>
                    <a:pt x="26" y="60"/>
                  </a:cubicBezTo>
                  <a:cubicBezTo>
                    <a:pt x="29" y="57"/>
                    <a:pt x="31" y="53"/>
                    <a:pt x="33" y="50"/>
                  </a:cubicBezTo>
                  <a:moveTo>
                    <a:pt x="33" y="50"/>
                  </a:moveTo>
                  <a:cubicBezTo>
                    <a:pt x="33" y="50"/>
                    <a:pt x="33" y="50"/>
                    <a:pt x="33" y="50"/>
                  </a:cubicBezTo>
                  <a:cubicBezTo>
                    <a:pt x="33" y="50"/>
                    <a:pt x="33" y="50"/>
                    <a:pt x="33" y="50"/>
                  </a:cubicBezTo>
                  <a:moveTo>
                    <a:pt x="33" y="49"/>
                  </a:moveTo>
                  <a:cubicBezTo>
                    <a:pt x="33" y="49"/>
                    <a:pt x="33" y="49"/>
                    <a:pt x="33" y="49"/>
                  </a:cubicBezTo>
                  <a:cubicBezTo>
                    <a:pt x="33" y="49"/>
                    <a:pt x="33" y="49"/>
                    <a:pt x="33" y="49"/>
                  </a:cubicBezTo>
                  <a:moveTo>
                    <a:pt x="32" y="21"/>
                  </a:moveTo>
                  <a:cubicBezTo>
                    <a:pt x="33" y="21"/>
                    <a:pt x="33" y="21"/>
                    <a:pt x="33" y="21"/>
                  </a:cubicBezTo>
                  <a:cubicBezTo>
                    <a:pt x="33" y="21"/>
                    <a:pt x="33" y="21"/>
                    <a:pt x="32" y="21"/>
                  </a:cubicBezTo>
                  <a:moveTo>
                    <a:pt x="13" y="2"/>
                  </a:moveTo>
                  <a:cubicBezTo>
                    <a:pt x="21" y="5"/>
                    <a:pt x="29" y="12"/>
                    <a:pt x="32" y="21"/>
                  </a:cubicBezTo>
                  <a:cubicBezTo>
                    <a:pt x="31" y="17"/>
                    <a:pt x="28" y="13"/>
                    <a:pt x="25" y="10"/>
                  </a:cubicBezTo>
                  <a:cubicBezTo>
                    <a:pt x="25" y="10"/>
                    <a:pt x="25" y="10"/>
                    <a:pt x="25" y="10"/>
                  </a:cubicBezTo>
                  <a:cubicBezTo>
                    <a:pt x="22" y="7"/>
                    <a:pt x="17" y="4"/>
                    <a:pt x="13" y="2"/>
                  </a:cubicBezTo>
                  <a:moveTo>
                    <a:pt x="12" y="2"/>
                  </a:moveTo>
                  <a:cubicBezTo>
                    <a:pt x="12" y="2"/>
                    <a:pt x="12" y="2"/>
                    <a:pt x="13" y="2"/>
                  </a:cubicBezTo>
                  <a:cubicBezTo>
                    <a:pt x="12" y="2"/>
                    <a:pt x="12" y="2"/>
                    <a:pt x="12" y="2"/>
                  </a:cubicBezTo>
                  <a:moveTo>
                    <a:pt x="12" y="2"/>
                  </a:moveTo>
                  <a:cubicBezTo>
                    <a:pt x="12" y="2"/>
                    <a:pt x="12" y="2"/>
                    <a:pt x="12" y="2"/>
                  </a:cubicBezTo>
                  <a:cubicBezTo>
                    <a:pt x="12" y="2"/>
                    <a:pt x="12" y="2"/>
                    <a:pt x="12" y="2"/>
                  </a:cubicBezTo>
                  <a:moveTo>
                    <a:pt x="0" y="0"/>
                  </a:moveTo>
                  <a:cubicBezTo>
                    <a:pt x="0" y="0"/>
                    <a:pt x="0" y="0"/>
                    <a:pt x="0" y="0"/>
                  </a:cubicBezTo>
                  <a:cubicBezTo>
                    <a:pt x="0" y="0"/>
                    <a:pt x="0" y="0"/>
                    <a:pt x="0" y="0"/>
                  </a:cubicBezTo>
                  <a:cubicBezTo>
                    <a:pt x="2" y="0"/>
                    <a:pt x="3" y="0"/>
                    <a:pt x="4" y="0"/>
                  </a:cubicBezTo>
                  <a:cubicBezTo>
                    <a:pt x="3" y="0"/>
                    <a:pt x="2" y="0"/>
                    <a:pt x="0" y="0"/>
                  </a:cubicBezTo>
                </a:path>
              </a:pathLst>
            </a:custGeom>
            <a:grpFill/>
            <a:ln w="15875">
              <a:solidFill>
                <a:schemeClr val="bg1">
                  <a:lumMod val="85000"/>
                </a:schemeClr>
              </a:solidFill>
            </a:ln>
          </p:spPr>
          <p:txBody>
            <a:bodyPr vert="horz" wrap="square" lIns="91440" tIns="45720" rIns="91440" bIns="45720" numCol="1" anchor="t" anchorCtr="0" compatLnSpc="1">
              <a:prstTxWarp prst="textNoShape">
                <a:avLst/>
              </a:prstTxWarp>
            </a:bodyPr>
            <a:lstStyle/>
            <a:p>
              <a:endParaRPr lang="ja-JP" altLang="en-US">
                <a:ea typeface="CiscoSansJPN Light"/>
              </a:endParaRPr>
            </a:p>
          </p:txBody>
        </p:sp>
        <p:sp>
          <p:nvSpPr>
            <p:cNvPr id="29" name="Freeform 11"/>
            <p:cNvSpPr/>
            <p:nvPr/>
          </p:nvSpPr>
          <p:spPr bwMode="auto">
            <a:xfrm>
              <a:off x="11112456" y="1897135"/>
              <a:ext cx="393744" cy="320533"/>
            </a:xfrm>
            <a:custGeom>
              <a:avLst/>
              <a:gdLst>
                <a:gd name="T0" fmla="*/ 50 w 86"/>
                <a:gd name="T1" fmla="*/ 0 h 71"/>
                <a:gd name="T2" fmla="*/ 50 w 86"/>
                <a:gd name="T3" fmla="*/ 0 h 71"/>
                <a:gd name="T4" fmla="*/ 25 w 86"/>
                <a:gd name="T5" fmla="*/ 10 h 71"/>
                <a:gd name="T6" fmla="*/ 0 w 86"/>
                <a:gd name="T7" fmla="*/ 35 h 71"/>
                <a:gd name="T8" fmla="*/ 25 w 86"/>
                <a:gd name="T9" fmla="*/ 60 h 71"/>
                <a:gd name="T10" fmla="*/ 50 w 86"/>
                <a:gd name="T11" fmla="*/ 71 h 71"/>
                <a:gd name="T12" fmla="*/ 50 w 86"/>
                <a:gd name="T13" fmla="*/ 71 h 71"/>
                <a:gd name="T14" fmla="*/ 52 w 86"/>
                <a:gd name="T15" fmla="*/ 71 h 71"/>
                <a:gd name="T16" fmla="*/ 52 w 86"/>
                <a:gd name="T17" fmla="*/ 71 h 71"/>
                <a:gd name="T18" fmla="*/ 53 w 86"/>
                <a:gd name="T19" fmla="*/ 71 h 71"/>
                <a:gd name="T20" fmla="*/ 53 w 86"/>
                <a:gd name="T21" fmla="*/ 71 h 71"/>
                <a:gd name="T22" fmla="*/ 53 w 86"/>
                <a:gd name="T23" fmla="*/ 71 h 71"/>
                <a:gd name="T24" fmla="*/ 63 w 86"/>
                <a:gd name="T25" fmla="*/ 68 h 71"/>
                <a:gd name="T26" fmla="*/ 63 w 86"/>
                <a:gd name="T27" fmla="*/ 68 h 71"/>
                <a:gd name="T28" fmla="*/ 63 w 86"/>
                <a:gd name="T29" fmla="*/ 68 h 71"/>
                <a:gd name="T30" fmla="*/ 64 w 86"/>
                <a:gd name="T31" fmla="*/ 68 h 71"/>
                <a:gd name="T32" fmla="*/ 64 w 86"/>
                <a:gd name="T33" fmla="*/ 68 h 71"/>
                <a:gd name="T34" fmla="*/ 75 w 86"/>
                <a:gd name="T35" fmla="*/ 61 h 71"/>
                <a:gd name="T36" fmla="*/ 75 w 86"/>
                <a:gd name="T37" fmla="*/ 61 h 71"/>
                <a:gd name="T38" fmla="*/ 75 w 86"/>
                <a:gd name="T39" fmla="*/ 61 h 71"/>
                <a:gd name="T40" fmla="*/ 75 w 86"/>
                <a:gd name="T41" fmla="*/ 61 h 71"/>
                <a:gd name="T42" fmla="*/ 75 w 86"/>
                <a:gd name="T43" fmla="*/ 61 h 71"/>
                <a:gd name="T44" fmla="*/ 75 w 86"/>
                <a:gd name="T45" fmla="*/ 60 h 71"/>
                <a:gd name="T46" fmla="*/ 75 w 86"/>
                <a:gd name="T47" fmla="*/ 60 h 71"/>
                <a:gd name="T48" fmla="*/ 75 w 86"/>
                <a:gd name="T49" fmla="*/ 60 h 71"/>
                <a:gd name="T50" fmla="*/ 75 w 86"/>
                <a:gd name="T51" fmla="*/ 60 h 71"/>
                <a:gd name="T52" fmla="*/ 76 w 86"/>
                <a:gd name="T53" fmla="*/ 60 h 71"/>
                <a:gd name="T54" fmla="*/ 76 w 86"/>
                <a:gd name="T55" fmla="*/ 60 h 71"/>
                <a:gd name="T56" fmla="*/ 76 w 86"/>
                <a:gd name="T57" fmla="*/ 60 h 71"/>
                <a:gd name="T58" fmla="*/ 76 w 86"/>
                <a:gd name="T59" fmla="*/ 60 h 71"/>
                <a:gd name="T60" fmla="*/ 76 w 86"/>
                <a:gd name="T61" fmla="*/ 60 h 71"/>
                <a:gd name="T62" fmla="*/ 76 w 86"/>
                <a:gd name="T63" fmla="*/ 60 h 71"/>
                <a:gd name="T64" fmla="*/ 76 w 86"/>
                <a:gd name="T65" fmla="*/ 60 h 71"/>
                <a:gd name="T66" fmla="*/ 83 w 86"/>
                <a:gd name="T67" fmla="*/ 50 h 71"/>
                <a:gd name="T68" fmla="*/ 83 w 86"/>
                <a:gd name="T69" fmla="*/ 50 h 71"/>
                <a:gd name="T70" fmla="*/ 83 w 86"/>
                <a:gd name="T71" fmla="*/ 50 h 71"/>
                <a:gd name="T72" fmla="*/ 83 w 86"/>
                <a:gd name="T73" fmla="*/ 49 h 71"/>
                <a:gd name="T74" fmla="*/ 83 w 86"/>
                <a:gd name="T75" fmla="*/ 49 h 71"/>
                <a:gd name="T76" fmla="*/ 86 w 86"/>
                <a:gd name="T77" fmla="*/ 35 h 71"/>
                <a:gd name="T78" fmla="*/ 83 w 86"/>
                <a:gd name="T79" fmla="*/ 21 h 71"/>
                <a:gd name="T80" fmla="*/ 82 w 86"/>
                <a:gd name="T81" fmla="*/ 21 h 71"/>
                <a:gd name="T82" fmla="*/ 82 w 86"/>
                <a:gd name="T83" fmla="*/ 21 h 71"/>
                <a:gd name="T84" fmla="*/ 63 w 86"/>
                <a:gd name="T85" fmla="*/ 2 h 71"/>
                <a:gd name="T86" fmla="*/ 63 w 86"/>
                <a:gd name="T87" fmla="*/ 2 h 71"/>
                <a:gd name="T88" fmla="*/ 62 w 86"/>
                <a:gd name="T89" fmla="*/ 2 h 71"/>
                <a:gd name="T90" fmla="*/ 62 w 86"/>
                <a:gd name="T91" fmla="*/ 2 h 71"/>
                <a:gd name="T92" fmla="*/ 62 w 86"/>
                <a:gd name="T93" fmla="*/ 2 h 71"/>
                <a:gd name="T94" fmla="*/ 54 w 86"/>
                <a:gd name="T95" fmla="*/ 0 h 71"/>
                <a:gd name="T96" fmla="*/ 50 w 86"/>
                <a:gd name="T97"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6" h="71">
                  <a:moveTo>
                    <a:pt x="50" y="0"/>
                  </a:moveTo>
                  <a:cubicBezTo>
                    <a:pt x="50" y="0"/>
                    <a:pt x="50" y="0"/>
                    <a:pt x="50" y="0"/>
                  </a:cubicBezTo>
                  <a:cubicBezTo>
                    <a:pt x="41" y="0"/>
                    <a:pt x="32" y="3"/>
                    <a:pt x="25" y="10"/>
                  </a:cubicBezTo>
                  <a:cubicBezTo>
                    <a:pt x="0" y="35"/>
                    <a:pt x="0" y="35"/>
                    <a:pt x="0" y="35"/>
                  </a:cubicBezTo>
                  <a:cubicBezTo>
                    <a:pt x="25" y="60"/>
                    <a:pt x="25" y="60"/>
                    <a:pt x="25" y="60"/>
                  </a:cubicBezTo>
                  <a:cubicBezTo>
                    <a:pt x="32" y="67"/>
                    <a:pt x="41" y="71"/>
                    <a:pt x="50" y="71"/>
                  </a:cubicBezTo>
                  <a:cubicBezTo>
                    <a:pt x="50" y="71"/>
                    <a:pt x="50" y="71"/>
                    <a:pt x="50" y="71"/>
                  </a:cubicBezTo>
                  <a:cubicBezTo>
                    <a:pt x="51" y="71"/>
                    <a:pt x="52" y="71"/>
                    <a:pt x="52" y="71"/>
                  </a:cubicBezTo>
                  <a:cubicBezTo>
                    <a:pt x="52" y="71"/>
                    <a:pt x="52" y="71"/>
                    <a:pt x="52" y="71"/>
                  </a:cubicBezTo>
                  <a:cubicBezTo>
                    <a:pt x="52" y="71"/>
                    <a:pt x="53" y="71"/>
                    <a:pt x="53" y="71"/>
                  </a:cubicBezTo>
                  <a:cubicBezTo>
                    <a:pt x="53" y="71"/>
                    <a:pt x="53" y="71"/>
                    <a:pt x="53" y="71"/>
                  </a:cubicBezTo>
                  <a:cubicBezTo>
                    <a:pt x="53" y="71"/>
                    <a:pt x="53" y="71"/>
                    <a:pt x="53" y="71"/>
                  </a:cubicBezTo>
                  <a:cubicBezTo>
                    <a:pt x="56" y="70"/>
                    <a:pt x="60" y="70"/>
                    <a:pt x="63" y="68"/>
                  </a:cubicBezTo>
                  <a:cubicBezTo>
                    <a:pt x="63" y="68"/>
                    <a:pt x="63" y="68"/>
                    <a:pt x="63" y="68"/>
                  </a:cubicBezTo>
                  <a:cubicBezTo>
                    <a:pt x="63" y="68"/>
                    <a:pt x="63" y="68"/>
                    <a:pt x="63" y="68"/>
                  </a:cubicBezTo>
                  <a:cubicBezTo>
                    <a:pt x="63" y="68"/>
                    <a:pt x="63" y="68"/>
                    <a:pt x="64" y="68"/>
                  </a:cubicBezTo>
                  <a:cubicBezTo>
                    <a:pt x="64" y="68"/>
                    <a:pt x="64" y="68"/>
                    <a:pt x="64" y="68"/>
                  </a:cubicBezTo>
                  <a:cubicBezTo>
                    <a:pt x="68" y="66"/>
                    <a:pt x="72" y="64"/>
                    <a:pt x="75" y="61"/>
                  </a:cubicBezTo>
                  <a:cubicBezTo>
                    <a:pt x="75" y="61"/>
                    <a:pt x="75" y="61"/>
                    <a:pt x="75" y="61"/>
                  </a:cubicBezTo>
                  <a:cubicBezTo>
                    <a:pt x="75" y="61"/>
                    <a:pt x="75" y="61"/>
                    <a:pt x="75" y="61"/>
                  </a:cubicBezTo>
                  <a:cubicBezTo>
                    <a:pt x="75" y="61"/>
                    <a:pt x="75" y="61"/>
                    <a:pt x="75" y="61"/>
                  </a:cubicBezTo>
                  <a:cubicBezTo>
                    <a:pt x="75" y="61"/>
                    <a:pt x="75" y="61"/>
                    <a:pt x="75" y="61"/>
                  </a:cubicBezTo>
                  <a:cubicBezTo>
                    <a:pt x="75" y="61"/>
                    <a:pt x="75" y="61"/>
                    <a:pt x="75" y="60"/>
                  </a:cubicBezTo>
                  <a:cubicBezTo>
                    <a:pt x="75" y="60"/>
                    <a:pt x="75" y="60"/>
                    <a:pt x="75" y="60"/>
                  </a:cubicBezTo>
                  <a:cubicBezTo>
                    <a:pt x="75" y="60"/>
                    <a:pt x="75" y="60"/>
                    <a:pt x="75" y="60"/>
                  </a:cubicBezTo>
                  <a:cubicBezTo>
                    <a:pt x="75" y="60"/>
                    <a:pt x="75" y="60"/>
                    <a:pt x="75" y="60"/>
                  </a:cubicBezTo>
                  <a:cubicBezTo>
                    <a:pt x="75" y="60"/>
                    <a:pt x="75" y="60"/>
                    <a:pt x="76" y="60"/>
                  </a:cubicBezTo>
                  <a:cubicBezTo>
                    <a:pt x="76" y="60"/>
                    <a:pt x="76" y="60"/>
                    <a:pt x="76" y="60"/>
                  </a:cubicBezTo>
                  <a:cubicBezTo>
                    <a:pt x="76" y="60"/>
                    <a:pt x="76" y="60"/>
                    <a:pt x="76" y="60"/>
                  </a:cubicBezTo>
                  <a:cubicBezTo>
                    <a:pt x="76" y="60"/>
                    <a:pt x="76" y="60"/>
                    <a:pt x="76" y="60"/>
                  </a:cubicBezTo>
                  <a:cubicBezTo>
                    <a:pt x="76" y="60"/>
                    <a:pt x="76" y="60"/>
                    <a:pt x="76" y="60"/>
                  </a:cubicBezTo>
                  <a:cubicBezTo>
                    <a:pt x="76" y="60"/>
                    <a:pt x="76" y="60"/>
                    <a:pt x="76" y="60"/>
                  </a:cubicBezTo>
                  <a:cubicBezTo>
                    <a:pt x="76" y="60"/>
                    <a:pt x="76" y="60"/>
                    <a:pt x="76" y="60"/>
                  </a:cubicBezTo>
                  <a:cubicBezTo>
                    <a:pt x="79" y="57"/>
                    <a:pt x="81" y="53"/>
                    <a:pt x="83" y="50"/>
                  </a:cubicBezTo>
                  <a:cubicBezTo>
                    <a:pt x="83" y="50"/>
                    <a:pt x="83" y="50"/>
                    <a:pt x="83" y="50"/>
                  </a:cubicBezTo>
                  <a:cubicBezTo>
                    <a:pt x="83" y="50"/>
                    <a:pt x="83" y="50"/>
                    <a:pt x="83" y="50"/>
                  </a:cubicBezTo>
                  <a:cubicBezTo>
                    <a:pt x="83" y="49"/>
                    <a:pt x="83" y="49"/>
                    <a:pt x="83" y="49"/>
                  </a:cubicBezTo>
                  <a:cubicBezTo>
                    <a:pt x="83" y="49"/>
                    <a:pt x="83" y="49"/>
                    <a:pt x="83" y="49"/>
                  </a:cubicBezTo>
                  <a:cubicBezTo>
                    <a:pt x="85" y="45"/>
                    <a:pt x="86" y="40"/>
                    <a:pt x="86" y="35"/>
                  </a:cubicBezTo>
                  <a:cubicBezTo>
                    <a:pt x="86" y="30"/>
                    <a:pt x="85" y="25"/>
                    <a:pt x="83" y="21"/>
                  </a:cubicBezTo>
                  <a:cubicBezTo>
                    <a:pt x="83" y="21"/>
                    <a:pt x="83" y="21"/>
                    <a:pt x="82" y="21"/>
                  </a:cubicBezTo>
                  <a:cubicBezTo>
                    <a:pt x="82" y="21"/>
                    <a:pt x="82" y="21"/>
                    <a:pt x="82" y="21"/>
                  </a:cubicBezTo>
                  <a:cubicBezTo>
                    <a:pt x="79" y="12"/>
                    <a:pt x="71" y="5"/>
                    <a:pt x="63" y="2"/>
                  </a:cubicBezTo>
                  <a:cubicBezTo>
                    <a:pt x="63" y="2"/>
                    <a:pt x="63" y="2"/>
                    <a:pt x="63" y="2"/>
                  </a:cubicBezTo>
                  <a:cubicBezTo>
                    <a:pt x="62" y="2"/>
                    <a:pt x="62" y="2"/>
                    <a:pt x="62" y="2"/>
                  </a:cubicBezTo>
                  <a:cubicBezTo>
                    <a:pt x="62" y="2"/>
                    <a:pt x="62" y="2"/>
                    <a:pt x="62" y="2"/>
                  </a:cubicBezTo>
                  <a:cubicBezTo>
                    <a:pt x="62" y="2"/>
                    <a:pt x="62" y="2"/>
                    <a:pt x="62" y="2"/>
                  </a:cubicBezTo>
                  <a:cubicBezTo>
                    <a:pt x="59" y="1"/>
                    <a:pt x="57" y="0"/>
                    <a:pt x="54" y="0"/>
                  </a:cubicBezTo>
                  <a:cubicBezTo>
                    <a:pt x="53" y="0"/>
                    <a:pt x="52" y="0"/>
                    <a:pt x="50" y="0"/>
                  </a:cubicBezTo>
                </a:path>
              </a:pathLst>
            </a:custGeom>
            <a:grpFill/>
            <a:ln w="15875">
              <a:solidFill>
                <a:schemeClr val="bg1">
                  <a:lumMod val="85000"/>
                </a:schemeClr>
              </a:solidFill>
            </a:ln>
          </p:spPr>
          <p:txBody>
            <a:bodyPr vert="horz" wrap="square" lIns="91440" tIns="45720" rIns="91440" bIns="45720" numCol="1" anchor="t" anchorCtr="0" compatLnSpc="1">
              <a:prstTxWarp prst="textNoShape">
                <a:avLst/>
              </a:prstTxWarp>
            </a:bodyPr>
            <a:lstStyle/>
            <a:p>
              <a:endParaRPr lang="ja-JP" altLang="en-US">
                <a:ea typeface="CiscoSansJPN Light"/>
              </a:endParaRPr>
            </a:p>
          </p:txBody>
        </p:sp>
      </p:grpSp>
      <p:sp>
        <p:nvSpPr>
          <p:cNvPr id="3" name="Oval 2"/>
          <p:cNvSpPr/>
          <p:nvPr/>
        </p:nvSpPr>
        <p:spPr>
          <a:xfrm>
            <a:off x="1210733" y="1559190"/>
            <a:ext cx="996421" cy="996421"/>
          </a:xfrm>
          <a:prstGeom prst="ellipse">
            <a:avLst/>
          </a:prstGeom>
          <a:solidFill>
            <a:schemeClr val="bg1"/>
          </a:solid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ea typeface="CiscoSansJPN Light"/>
            </a:endParaRPr>
          </a:p>
        </p:txBody>
      </p:sp>
      <p:sp>
        <p:nvSpPr>
          <p:cNvPr id="30" name="Oval 29"/>
          <p:cNvSpPr/>
          <p:nvPr/>
        </p:nvSpPr>
        <p:spPr>
          <a:xfrm>
            <a:off x="2792624" y="1559190"/>
            <a:ext cx="996421" cy="996421"/>
          </a:xfrm>
          <a:prstGeom prst="ellipse">
            <a:avLst/>
          </a:prstGeom>
          <a:solidFill>
            <a:schemeClr val="bg1"/>
          </a:solid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ea typeface="CiscoSansJPN Light"/>
            </a:endParaRPr>
          </a:p>
        </p:txBody>
      </p:sp>
      <p:sp>
        <p:nvSpPr>
          <p:cNvPr id="31" name="Oval 30"/>
          <p:cNvSpPr/>
          <p:nvPr/>
        </p:nvSpPr>
        <p:spPr>
          <a:xfrm>
            <a:off x="4374515" y="1559190"/>
            <a:ext cx="996421" cy="996421"/>
          </a:xfrm>
          <a:prstGeom prst="ellipse">
            <a:avLst/>
          </a:prstGeom>
          <a:solidFill>
            <a:schemeClr val="bg1"/>
          </a:solid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ea typeface="CiscoSansJPN Light"/>
            </a:endParaRPr>
          </a:p>
        </p:txBody>
      </p:sp>
      <p:sp>
        <p:nvSpPr>
          <p:cNvPr id="32" name="Oval 31"/>
          <p:cNvSpPr/>
          <p:nvPr/>
        </p:nvSpPr>
        <p:spPr>
          <a:xfrm>
            <a:off x="5956406" y="1559190"/>
            <a:ext cx="996421" cy="996421"/>
          </a:xfrm>
          <a:prstGeom prst="ellipse">
            <a:avLst/>
          </a:prstGeom>
          <a:solidFill>
            <a:schemeClr val="bg1"/>
          </a:solid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ea typeface="CiscoSansJPN Light"/>
            </a:endParaRPr>
          </a:p>
        </p:txBody>
      </p:sp>
      <p:sp>
        <p:nvSpPr>
          <p:cNvPr id="33" name="Oval 32"/>
          <p:cNvSpPr/>
          <p:nvPr/>
        </p:nvSpPr>
        <p:spPr>
          <a:xfrm>
            <a:off x="7538297" y="1559190"/>
            <a:ext cx="996421" cy="99642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ea typeface="CiscoSansJPN Light"/>
            </a:endParaRPr>
          </a:p>
        </p:txBody>
      </p:sp>
      <p:sp>
        <p:nvSpPr>
          <p:cNvPr id="34" name="Oval 33"/>
          <p:cNvSpPr/>
          <p:nvPr/>
        </p:nvSpPr>
        <p:spPr>
          <a:xfrm>
            <a:off x="9120188" y="1559190"/>
            <a:ext cx="996421" cy="996421"/>
          </a:xfrm>
          <a:prstGeom prst="ellipse">
            <a:avLst/>
          </a:prstGeom>
          <a:solidFill>
            <a:schemeClr val="bg1"/>
          </a:solid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ea typeface="CiscoSansJPN Light"/>
            </a:endParaRPr>
          </a:p>
        </p:txBody>
      </p:sp>
      <p:sp>
        <p:nvSpPr>
          <p:cNvPr id="5" name="TextBox 4"/>
          <p:cNvSpPr txBox="1"/>
          <p:nvPr/>
        </p:nvSpPr>
        <p:spPr>
          <a:xfrm>
            <a:off x="2785942" y="1770220"/>
            <a:ext cx="1008541" cy="518678"/>
          </a:xfrm>
          <a:prstGeom prst="rect">
            <a:avLst/>
          </a:prstGeom>
          <a:noFill/>
        </p:spPr>
        <p:txBody>
          <a:bodyPr wrap="square" rtlCol="0" anchor="ctr">
            <a:spAutoFit/>
          </a:bodyPr>
          <a:lstStyle/>
          <a:p>
            <a:pPr algn="ctr"/>
            <a:r>
              <a:rPr lang="en-US" altLang="ja-JP" sz="2800" smtClean="0">
                <a:solidFill>
                  <a:schemeClr val="accent3"/>
                </a:solidFill>
                <a:ea typeface="CiscoSansJPN Light"/>
              </a:rPr>
              <a:t>02</a:t>
            </a:r>
            <a:endParaRPr lang="en-US" altLang="ja-JP" sz="2800">
              <a:solidFill>
                <a:schemeClr val="accent3"/>
              </a:solidFill>
              <a:ea typeface="CiscoSansJPN Light"/>
            </a:endParaRPr>
          </a:p>
        </p:txBody>
      </p:sp>
      <p:sp>
        <p:nvSpPr>
          <p:cNvPr id="35" name="TextBox 34"/>
          <p:cNvSpPr txBox="1"/>
          <p:nvPr/>
        </p:nvSpPr>
        <p:spPr>
          <a:xfrm>
            <a:off x="1201765" y="1798061"/>
            <a:ext cx="1008541" cy="518678"/>
          </a:xfrm>
          <a:prstGeom prst="rect">
            <a:avLst/>
          </a:prstGeom>
          <a:noFill/>
        </p:spPr>
        <p:txBody>
          <a:bodyPr wrap="square" rtlCol="0" anchor="ctr">
            <a:spAutoFit/>
          </a:bodyPr>
          <a:lstStyle/>
          <a:p>
            <a:pPr algn="ctr"/>
            <a:r>
              <a:rPr lang="en-US" altLang="ja-JP" sz="2800" smtClean="0">
                <a:solidFill>
                  <a:schemeClr val="accent3"/>
                </a:solidFill>
                <a:ea typeface="CiscoSansJPN Light"/>
              </a:rPr>
              <a:t>01</a:t>
            </a:r>
            <a:endParaRPr lang="en-US" altLang="ja-JP" sz="2800">
              <a:solidFill>
                <a:schemeClr val="accent3"/>
              </a:solidFill>
              <a:ea typeface="CiscoSansJPN Light"/>
            </a:endParaRPr>
          </a:p>
        </p:txBody>
      </p:sp>
      <p:sp>
        <p:nvSpPr>
          <p:cNvPr id="36" name="TextBox 35"/>
          <p:cNvSpPr txBox="1"/>
          <p:nvPr/>
        </p:nvSpPr>
        <p:spPr>
          <a:xfrm>
            <a:off x="4366480" y="1801236"/>
            <a:ext cx="1008541" cy="518678"/>
          </a:xfrm>
          <a:prstGeom prst="rect">
            <a:avLst/>
          </a:prstGeom>
          <a:noFill/>
        </p:spPr>
        <p:txBody>
          <a:bodyPr wrap="square" rtlCol="0" anchor="ctr">
            <a:spAutoFit/>
          </a:bodyPr>
          <a:lstStyle/>
          <a:p>
            <a:pPr algn="ctr"/>
            <a:r>
              <a:rPr lang="en-US" altLang="ja-JP" sz="2800" smtClean="0">
                <a:solidFill>
                  <a:schemeClr val="accent3"/>
                </a:solidFill>
                <a:ea typeface="CiscoSansJPN Light"/>
              </a:rPr>
              <a:t>03</a:t>
            </a:r>
            <a:endParaRPr lang="en-US" altLang="ja-JP" sz="2800">
              <a:solidFill>
                <a:schemeClr val="accent3"/>
              </a:solidFill>
              <a:ea typeface="CiscoSansJPN Light"/>
            </a:endParaRPr>
          </a:p>
        </p:txBody>
      </p:sp>
      <p:sp>
        <p:nvSpPr>
          <p:cNvPr id="37" name="TextBox 36"/>
          <p:cNvSpPr txBox="1"/>
          <p:nvPr/>
        </p:nvSpPr>
        <p:spPr>
          <a:xfrm>
            <a:off x="5951565" y="1798061"/>
            <a:ext cx="1008541" cy="518678"/>
          </a:xfrm>
          <a:prstGeom prst="rect">
            <a:avLst/>
          </a:prstGeom>
          <a:noFill/>
        </p:spPr>
        <p:txBody>
          <a:bodyPr wrap="square" rtlCol="0" anchor="ctr">
            <a:spAutoFit/>
          </a:bodyPr>
          <a:lstStyle/>
          <a:p>
            <a:pPr algn="ctr"/>
            <a:r>
              <a:rPr lang="en-US" altLang="ja-JP" sz="2800" smtClean="0">
                <a:solidFill>
                  <a:schemeClr val="accent3"/>
                </a:solidFill>
                <a:ea typeface="CiscoSansJPN Light"/>
              </a:rPr>
              <a:t>04</a:t>
            </a:r>
            <a:endParaRPr lang="en-US" altLang="ja-JP" sz="2800">
              <a:solidFill>
                <a:schemeClr val="accent3"/>
              </a:solidFill>
              <a:ea typeface="CiscoSansJPN Light"/>
            </a:endParaRPr>
          </a:p>
        </p:txBody>
      </p:sp>
      <p:sp>
        <p:nvSpPr>
          <p:cNvPr id="38" name="TextBox 37"/>
          <p:cNvSpPr txBox="1"/>
          <p:nvPr/>
        </p:nvSpPr>
        <p:spPr>
          <a:xfrm>
            <a:off x="7535109" y="1798061"/>
            <a:ext cx="1008541" cy="518678"/>
          </a:xfrm>
          <a:prstGeom prst="rect">
            <a:avLst/>
          </a:prstGeom>
          <a:noFill/>
        </p:spPr>
        <p:txBody>
          <a:bodyPr wrap="square" rtlCol="0" anchor="ctr">
            <a:spAutoFit/>
          </a:bodyPr>
          <a:lstStyle/>
          <a:p>
            <a:pPr algn="ctr"/>
            <a:r>
              <a:rPr lang="en-US" altLang="ja-JP" sz="2800" b="1" smtClean="0">
                <a:solidFill>
                  <a:schemeClr val="bg1"/>
                </a:solidFill>
                <a:ea typeface="CiscoSansJPN Bold"/>
              </a:rPr>
              <a:t>05</a:t>
            </a:r>
            <a:endParaRPr lang="en-US" altLang="ja-JP" sz="2800" b="1">
              <a:solidFill>
                <a:schemeClr val="bg1"/>
              </a:solidFill>
              <a:ea typeface="CiscoSansJPN Bold"/>
            </a:endParaRPr>
          </a:p>
        </p:txBody>
      </p:sp>
      <p:sp>
        <p:nvSpPr>
          <p:cNvPr id="39" name="TextBox 38"/>
          <p:cNvSpPr txBox="1"/>
          <p:nvPr/>
        </p:nvSpPr>
        <p:spPr>
          <a:xfrm>
            <a:off x="9127241" y="1798061"/>
            <a:ext cx="1008541" cy="518678"/>
          </a:xfrm>
          <a:prstGeom prst="rect">
            <a:avLst/>
          </a:prstGeom>
          <a:noFill/>
        </p:spPr>
        <p:txBody>
          <a:bodyPr wrap="square" rtlCol="0" anchor="ctr">
            <a:spAutoFit/>
          </a:bodyPr>
          <a:lstStyle/>
          <a:p>
            <a:pPr algn="ctr"/>
            <a:r>
              <a:rPr lang="en-US" altLang="ja-JP" sz="2800" smtClean="0">
                <a:solidFill>
                  <a:schemeClr val="accent3"/>
                </a:solidFill>
                <a:ea typeface="CiscoSansJPN Light"/>
              </a:rPr>
              <a:t>06</a:t>
            </a:r>
            <a:endParaRPr lang="en-US" altLang="ja-JP" sz="2800">
              <a:solidFill>
                <a:schemeClr val="accent3"/>
              </a:solidFill>
              <a:ea typeface="CiscoSansJPN Light"/>
            </a:endParaRPr>
          </a:p>
        </p:txBody>
      </p:sp>
      <p:sp>
        <p:nvSpPr>
          <p:cNvPr id="4" name="Rounded Rectangle 3"/>
          <p:cNvSpPr/>
          <p:nvPr/>
        </p:nvSpPr>
        <p:spPr>
          <a:xfrm>
            <a:off x="3470189" y="2836334"/>
            <a:ext cx="8036011" cy="3058146"/>
          </a:xfrm>
          <a:prstGeom prst="roundRect">
            <a:avLst>
              <a:gd name="adj" fmla="val 9394"/>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ea typeface="CiscoSansJPN Light"/>
            </a:endParaRPr>
          </a:p>
        </p:txBody>
      </p:sp>
      <p:sp>
        <p:nvSpPr>
          <p:cNvPr id="42" name="Rectangle 41">
            <a:extLst>
              <a:ext uri="{FF2B5EF4-FFF2-40B4-BE49-F238E27FC236}">
                <a16:creationId xmlns="" xmlns:p14="http://schemas.microsoft.com/office/powerpoint/2010/main" xmlns:p15="http://schemas.microsoft.com/office/powerpoint/2012/main" xmlns:a16="http://schemas.microsoft.com/office/drawing/2014/main" id="{394FA34E-8C60-AF46-8F7F-0CB137EEE406}"/>
              </a:ext>
            </a:extLst>
          </p:cNvPr>
          <p:cNvSpPr/>
          <p:nvPr/>
        </p:nvSpPr>
        <p:spPr>
          <a:xfrm>
            <a:off x="3954962" y="3229005"/>
            <a:ext cx="6865438" cy="2462213"/>
          </a:xfrm>
          <a:prstGeom prst="rect">
            <a:avLst/>
          </a:prstGeom>
        </p:spPr>
        <p:txBody>
          <a:bodyPr wrap="square" lIns="0" tIns="0" rIns="0" bIns="0">
            <a:spAutoFit/>
          </a:bodyPr>
          <a:lstStyle/>
          <a:p>
            <a:pPr>
              <a:spcAft>
                <a:spcPts val="1200"/>
              </a:spcAft>
            </a:pPr>
            <a:r>
              <a:rPr lang="ja-JP" altLang="en-US" dirty="0" smtClean="0">
                <a:latin typeface="CiscoSansJPN" pitchFamily="2" charset="-128"/>
                <a:ea typeface="CiscoSansJPN" pitchFamily="2" charset="-128"/>
                <a:cs typeface="CiscoSansJPN" pitchFamily="2" charset="-128"/>
              </a:rPr>
              <a:t>サポートコンテンツを準備する</a:t>
            </a:r>
          </a:p>
          <a:p>
            <a:pPr>
              <a:spcAft>
                <a:spcPts val="1200"/>
              </a:spcAft>
            </a:pPr>
            <a:r>
              <a:rPr lang="ja-JP" altLang="en-US" sz="1400" dirty="0" smtClean="0">
                <a:latin typeface="+mj-lt"/>
                <a:ea typeface="CiscoSansJPN Light"/>
              </a:rPr>
              <a:t>さて、</a:t>
            </a:r>
            <a:r>
              <a:rPr lang="en-US" altLang="ja-JP" sz="1400" dirty="0" err="1" smtClean="0">
                <a:latin typeface="+mj-lt"/>
                <a:ea typeface="CiscoSansJPN Light"/>
              </a:rPr>
              <a:t>Webex</a:t>
            </a:r>
            <a:r>
              <a:rPr lang="en-US" altLang="ja-JP" sz="1400" dirty="0" smtClean="0">
                <a:latin typeface="+mj-lt"/>
                <a:ea typeface="CiscoSansJPN Light"/>
              </a:rPr>
              <a:t> </a:t>
            </a:r>
            <a:r>
              <a:rPr lang="ja-JP" altLang="en-US" sz="1400" dirty="0" smtClean="0">
                <a:latin typeface="+mj-lt"/>
                <a:ea typeface="CiscoSansJPN Light"/>
              </a:rPr>
              <a:t>の展開方法とサポート手順について把握できました。次に、これらの情報をまとめて</a:t>
            </a:r>
            <a:r>
              <a:rPr lang="ja-JP" altLang="en-US" sz="1400" dirty="0" smtClean="0">
                <a:latin typeface="+mj-lt"/>
                <a:ea typeface="CiscoSansJPN Light"/>
              </a:rPr>
              <a:t>、利</a:t>
            </a:r>
            <a:r>
              <a:rPr lang="ja-JP" altLang="en-US" sz="1400" dirty="0" smtClean="0">
                <a:latin typeface="+mj-lt"/>
                <a:ea typeface="CiscoSansJPN Light"/>
              </a:rPr>
              <a:t>用する従業員</a:t>
            </a:r>
            <a:r>
              <a:rPr lang="ja-JP" altLang="en-US" sz="1400" dirty="0" smtClean="0">
                <a:latin typeface="+mj-lt"/>
                <a:ea typeface="CiscoSansJPN Light"/>
              </a:rPr>
              <a:t>を </a:t>
            </a:r>
            <a:r>
              <a:rPr lang="en-US" altLang="ja-JP" sz="1400" dirty="0" smtClean="0">
                <a:latin typeface="+mj-lt"/>
                <a:ea typeface="CiscoSansJPN Light"/>
              </a:rPr>
              <a:t>IT </a:t>
            </a:r>
            <a:r>
              <a:rPr lang="ja-JP" altLang="en-US" sz="1400" dirty="0">
                <a:latin typeface="+mj-lt"/>
                <a:ea typeface="CiscoSansJPN Light"/>
              </a:rPr>
              <a:t>サポートスタッフがサ</a:t>
            </a:r>
            <a:r>
              <a:rPr lang="ja-JP" altLang="en-US" sz="1400" dirty="0" smtClean="0">
                <a:latin typeface="+mj-lt"/>
                <a:ea typeface="CiscoSansJPN Light"/>
              </a:rPr>
              <a:t>ポートできるようにします。</a:t>
            </a:r>
            <a:br>
              <a:rPr lang="ja-JP" altLang="en-US" sz="1400" dirty="0" smtClean="0">
                <a:latin typeface="+mj-lt"/>
                <a:ea typeface="CiscoSansJPN Light"/>
              </a:rPr>
            </a:br>
            <a:endParaRPr lang="ja-JP" altLang="en-US" sz="1400" dirty="0" smtClean="0">
              <a:latin typeface="+mj-lt"/>
              <a:ea typeface="CiscoSansJPN Light"/>
            </a:endParaRPr>
          </a:p>
          <a:p>
            <a:pPr>
              <a:spcAft>
                <a:spcPts val="1200"/>
              </a:spcAft>
            </a:pPr>
            <a:r>
              <a:rPr lang="ja-JP" altLang="en-US" sz="1400" dirty="0" smtClean="0">
                <a:latin typeface="+mj-lt"/>
                <a:ea typeface="CiscoSansJPN Light"/>
              </a:rPr>
              <a:t>サポートコンテンツとしては、サービスデスク向けナレッジベース（</a:t>
            </a:r>
            <a:r>
              <a:rPr lang="en-US" altLang="ja-JP" sz="1400" dirty="0" smtClean="0">
                <a:latin typeface="+mj-lt"/>
                <a:ea typeface="CiscoSansJPN Light"/>
              </a:rPr>
              <a:t>KB</a:t>
            </a:r>
            <a:r>
              <a:rPr lang="ja-JP" altLang="en-US" sz="1400" dirty="0" smtClean="0">
                <a:latin typeface="+mj-lt"/>
                <a:ea typeface="CiscoSansJPN Light"/>
              </a:rPr>
              <a:t>）記事や「チートシート」、各拠点の </a:t>
            </a:r>
            <a:r>
              <a:rPr lang="en-US" altLang="ja-JP" sz="1400" dirty="0" smtClean="0">
                <a:latin typeface="+mj-lt"/>
                <a:ea typeface="CiscoSansJPN Light"/>
              </a:rPr>
              <a:t>IT </a:t>
            </a:r>
            <a:r>
              <a:rPr lang="ja-JP" altLang="en-US" sz="1400" dirty="0" smtClean="0">
                <a:latin typeface="+mj-lt"/>
                <a:ea typeface="CiscoSansJPN Light"/>
              </a:rPr>
              <a:t>スタッフ向けのオンラインリソースなどがあります。</a:t>
            </a:r>
          </a:p>
          <a:p>
            <a:pPr>
              <a:spcAft>
                <a:spcPts val="1200"/>
              </a:spcAft>
            </a:pPr>
            <a:r>
              <a:rPr lang="ja-JP" altLang="en-US" sz="1400" dirty="0" smtClean="0">
                <a:latin typeface="+mj-lt"/>
                <a:ea typeface="CiscoSansJPN Light"/>
              </a:rPr>
              <a:t>コンテンツは、予想されるサポート事例の </a:t>
            </a:r>
            <a:r>
              <a:rPr lang="en-US" altLang="ja-JP" sz="1400" dirty="0" smtClean="0">
                <a:latin typeface="+mj-lt"/>
                <a:ea typeface="CiscoSansJPN Light"/>
              </a:rPr>
              <a:t>80% </a:t>
            </a:r>
            <a:r>
              <a:rPr lang="ja-JP" altLang="en-US" sz="1400" dirty="0" smtClean="0">
                <a:latin typeface="+mj-lt"/>
                <a:ea typeface="CiscoSansJPN Light"/>
              </a:rPr>
              <a:t>を網羅するように作成します。</a:t>
            </a:r>
            <a:br>
              <a:rPr lang="ja-JP" altLang="en-US" sz="1400" dirty="0" smtClean="0">
                <a:latin typeface="+mj-lt"/>
                <a:ea typeface="CiscoSansJPN Light"/>
              </a:rPr>
            </a:br>
            <a:r>
              <a:rPr lang="en-US" altLang="ja-JP" sz="1400" dirty="0" err="1" smtClean="0">
                <a:latin typeface="+mj-lt"/>
                <a:ea typeface="CiscoSansJPN Light"/>
              </a:rPr>
              <a:t>Webex</a:t>
            </a:r>
            <a:r>
              <a:rPr lang="en-US" altLang="ja-JP" sz="1400" dirty="0" smtClean="0">
                <a:latin typeface="+mj-lt"/>
                <a:ea typeface="CiscoSansJPN Light"/>
              </a:rPr>
              <a:t> </a:t>
            </a:r>
            <a:r>
              <a:rPr lang="ja-JP" altLang="en-US" sz="1400" dirty="0" smtClean="0">
                <a:latin typeface="+mj-lt"/>
                <a:ea typeface="CiscoSansJPN Light"/>
              </a:rPr>
              <a:t>が導入されたら、ナレッジベースをさらに充実させ、発生がまれな事例も含めましょう。</a:t>
            </a:r>
            <a:endParaRPr lang="ja-JP" altLang="en-US" sz="1400" dirty="0">
              <a:latin typeface="+mj-lt"/>
              <a:ea typeface="CiscoSansJPN Light"/>
            </a:endParaRPr>
          </a:p>
        </p:txBody>
      </p:sp>
    </p:spTree>
    <p:extLst>
      <p:ext uri="{BB962C8B-B14F-4D97-AF65-F5344CB8AC3E}">
        <p14:creationId xmlns:p14="http://schemas.microsoft.com/office/powerpoint/2010/main" val="1265066745"/>
      </p:ext>
    </p:extLst>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6.1.7601 Service Pack 1"/>
  <p:tag name="AS_RELEASE_DATE" val="2017.03.22"/>
  <p:tag name="AS_TITLE" val="Aspose.Slides for .NET 4.0 Client Profile"/>
  <p:tag name="AS_VERSION" val="17.3"/>
</p:tagLst>
</file>

<file path=ppt/theme/theme1.xml><?xml version="1.0" encoding="utf-8"?>
<a:theme xmlns:a="http://schemas.openxmlformats.org/drawingml/2006/main" name="Office Theme">
  <a:themeElements>
    <a:clrScheme name="Custom 3">
      <a:dk1>
        <a:srgbClr val="000000"/>
      </a:dk1>
      <a:lt1>
        <a:srgbClr val="FFFFFF"/>
      </a:lt1>
      <a:dk2>
        <a:srgbClr val="44546A"/>
      </a:dk2>
      <a:lt2>
        <a:srgbClr val="E7E6E6"/>
      </a:lt2>
      <a:accent1>
        <a:srgbClr val="00BCEB"/>
      </a:accent1>
      <a:accent2>
        <a:srgbClr val="005073"/>
      </a:accent2>
      <a:accent3>
        <a:srgbClr val="6DBD49"/>
      </a:accent3>
      <a:accent4>
        <a:srgbClr val="FBAB18"/>
      </a:accent4>
      <a:accent5>
        <a:srgbClr val="E2241A"/>
      </a:accent5>
      <a:accent6>
        <a:srgbClr val="FF7033"/>
      </a:accent6>
      <a:hlink>
        <a:srgbClr val="005073"/>
      </a:hlink>
      <a:folHlink>
        <a:srgbClr val="FFB300"/>
      </a:folHlink>
    </a:clrScheme>
    <a:fontScheme name="Office">
      <a:majorFont>
        <a:latin typeface="Calibri Light"/>
        <a:ea typeface="Arial"/>
        <a:cs typeface="Arial"/>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r="http://schemas.openxmlformats.org/officeDocument/2006/relationship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Arial"/>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Arial"/>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r="http://schemas.openxmlformats.org/officeDocument/2006/relationships"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95E1ED911C56C428183962BB2CD9D50" ma:contentTypeVersion="12" ma:contentTypeDescription="Create a new document." ma:contentTypeScope="" ma:versionID="5151021d8e2bafd7875f9f14f7d71109">
  <xsd:schema xmlns:xsd="http://www.w3.org/2001/XMLSchema" xmlns:xs="http://www.w3.org/2001/XMLSchema" xmlns:p="http://schemas.microsoft.com/office/2006/metadata/properties" xmlns:ns2="938b2075-b34e-4d69-a56d-dea98b051af2" xmlns:ns3="30030edf-551b-4514-af48-d47e7cd5b679" targetNamespace="http://schemas.microsoft.com/office/2006/metadata/properties" ma:root="true" ma:fieldsID="5d144ae13bcd2fe5497c7f3fc1c84f32" ns2:_="" ns3:_="">
    <xsd:import namespace="938b2075-b34e-4d69-a56d-dea98b051af2"/>
    <xsd:import namespace="30030edf-551b-4514-af48-d47e7cd5b679"/>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ServiceAutoTags" minOccurs="0"/>
                <xsd:element ref="ns3:MediaServiceOCR" minOccurs="0"/>
                <xsd:element ref="ns3:MediaServiceLocation"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38b2075-b34e-4d69-a56d-dea98b051af2"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0030edf-551b-4514-af48-d47e7cd5b679"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5FFE15F-3344-454A-8242-92CD416AAD2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38b2075-b34e-4d69-a56d-dea98b051af2"/>
    <ds:schemaRef ds:uri="30030edf-551b-4514-af48-d47e7cd5b67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667F3EE-81A7-48C1-B960-8ABA84C291A8}">
  <ds:schemaRefs>
    <ds:schemaRef ds:uri="http://schemas.microsoft.com/office/infopath/2007/PartnerControls"/>
    <ds:schemaRef ds:uri="938b2075-b34e-4d69-a56d-dea98b051af2"/>
    <ds:schemaRef ds:uri="http://purl.org/dc/dcmitype/"/>
    <ds:schemaRef ds:uri="30030edf-551b-4514-af48-d47e7cd5b679"/>
    <ds:schemaRef ds:uri="http://schemas.microsoft.com/office/2006/documentManagement/types"/>
    <ds:schemaRef ds:uri="http://schemas.openxmlformats.org/package/2006/metadata/core-properties"/>
    <ds:schemaRef ds:uri="http://purl.org/dc/elements/1.1/"/>
    <ds:schemaRef ds:uri="http://www.w3.org/XML/1998/namespace"/>
    <ds:schemaRef ds:uri="http://schemas.microsoft.com/office/2006/metadata/properties"/>
    <ds:schemaRef ds:uri="http://purl.org/dc/terms/"/>
  </ds:schemaRefs>
</ds:datastoreItem>
</file>

<file path=customXml/itemProps3.xml><?xml version="1.0" encoding="utf-8"?>
<ds:datastoreItem xmlns:ds="http://schemas.openxmlformats.org/officeDocument/2006/customXml" ds:itemID="{D0096D86-94DE-4727-A620-4C6E6EE6B47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5546</TotalTime>
  <Words>2634</Words>
  <Application>Microsoft Office PowerPoint</Application>
  <PresentationFormat>Custom</PresentationFormat>
  <Paragraphs>179</Paragraphs>
  <Slides>17</Slides>
  <Notes>7</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PowerPoint Presentation</vt:lpstr>
      <vt:lpstr>概要</vt:lpstr>
      <vt:lpstr>サービスデスクを準備することの重要性</vt:lpstr>
      <vt:lpstr>各拠点の IT スタッフを準備することの重要性</vt:lpstr>
      <vt:lpstr>IT サポートチームを準備するための 6 つのステップ</vt:lpstr>
      <vt:lpstr>IT サポートチームを準備するための 6 つのステップ</vt:lpstr>
      <vt:lpstr>IT サポートチームを準備するための 6 つのステップ</vt:lpstr>
      <vt:lpstr>IT サポートチームを準備するための 6 つのステップ</vt:lpstr>
      <vt:lpstr>IT サポートチームを準備するための 6 つのステップ</vt:lpstr>
      <vt:lpstr>IT サポートチームを準備するための 6 つのステップ</vt:lpstr>
      <vt:lpstr>最後に…</vt:lpstr>
      <vt:lpstr>トラブルシューティングの基本</vt:lpstr>
      <vt:lpstr>サポートユーティリティにアクセスする</vt:lpstr>
      <vt:lpstr>エスカレーション時の基本要件</vt:lpstr>
      <vt:lpstr>サポートリソース</vt:lpstr>
      <vt:lpstr>エンドユーザー向けリソース</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Save Motion</dc:title>
  <dc:creator>Nicola Band</dc:creator>
  <cp:lastModifiedBy>exiqze 227</cp:lastModifiedBy>
  <cp:revision>638</cp:revision>
  <cp:lastPrinted>2019-02-01T14:02:45Z</cp:lastPrinted>
  <dcterms:created xsi:type="dcterms:W3CDTF">2019-01-14T15:21:04Z</dcterms:created>
  <dcterms:modified xsi:type="dcterms:W3CDTF">2020-03-27T09:54:00Z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0x010100A95E1ED911C56C428183962BB2CD9D50</vt:lpwstr>
  </property>
</Properties>
</file>