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20"/>
  </p:notesMasterIdLst>
  <p:sldIdLst>
    <p:sldId id="294" r:id="rId5"/>
    <p:sldId id="360" r:id="rId6"/>
    <p:sldId id="361" r:id="rId7"/>
    <p:sldId id="364" r:id="rId8"/>
    <p:sldId id="404" r:id="rId9"/>
    <p:sldId id="398" r:id="rId10"/>
    <p:sldId id="374" r:id="rId11"/>
    <p:sldId id="367" r:id="rId12"/>
    <p:sldId id="368" r:id="rId13"/>
    <p:sldId id="403" r:id="rId14"/>
    <p:sldId id="348" r:id="rId15"/>
    <p:sldId id="349" r:id="rId16"/>
    <p:sldId id="401" r:id="rId17"/>
    <p:sldId id="402" r:id="rId18"/>
    <p:sldId id="324" r:id="rId19"/>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204C554-67E5-474F-9B52-14525624D1C7}">
          <p14:sldIdLst>
            <p14:sldId id="294"/>
            <p14:sldId id="360"/>
            <p14:sldId id="361"/>
            <p14:sldId id="364"/>
            <p14:sldId id="404"/>
            <p14:sldId id="398"/>
            <p14:sldId id="374"/>
            <p14:sldId id="367"/>
            <p14:sldId id="368"/>
            <p14:sldId id="403"/>
            <p14:sldId id="348"/>
            <p14:sldId id="349"/>
            <p14:sldId id="401"/>
            <p14:sldId id="402"/>
            <p14:sldId id="324"/>
          </p14:sldIdLst>
        </p14:section>
      </p14:sectionLst>
    </p:ex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D67"/>
    <a:srgbClr val="FBAB18"/>
    <a:srgbClr val="6DBD49"/>
    <a:srgbClr val="00BCEB"/>
    <a:srgbClr val="4FCCF9"/>
    <a:srgbClr val="D541D8"/>
    <a:srgbClr val="A8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36"/>
    <p:restoredTop sz="94740"/>
  </p:normalViewPr>
  <p:slideViewPr>
    <p:cSldViewPr snapToGrid="0">
      <p:cViewPr>
        <p:scale>
          <a:sx n="125" d="100"/>
          <a:sy n="125" d="100"/>
        </p:scale>
        <p:origin x="-72" y="-648"/>
      </p:cViewPr>
      <p:guideLst>
        <p:guide orient="horz" pos="2160"/>
        <p:guide pos="3840"/>
      </p:guideLst>
    </p:cSldViewPr>
  </p:slideViewPr>
  <p:notesTextViewPr>
    <p:cViewPr>
      <p:scale>
        <a:sx n="1" d="1"/>
        <a:sy n="1" d="1"/>
      </p:scale>
      <p:origin x="0" y="0"/>
    </p:cViewPr>
  </p:notesTextViewPr>
  <p:notesViewPr>
    <p:cSldViewPr snapToGrid="0">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30E726-3461-7747-9EF2-43891A89A40D}" type="datetimeFigureOut">
              <a:rPr lang="en-US" smtClean="0"/>
              <a:t>3/19/2020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246BA-43B7-5F4D-BDBC-88646C33BA6B}" type="slidenum">
              <a:rPr lang="en-US" smtClean="0"/>
              <a:t>‹#›</a:t>
            </a:fld>
            <a:endParaRPr lang="en-US"/>
          </a:p>
        </p:txBody>
      </p:sp>
    </p:spTree>
    <p:extLst>
      <p:ext uri="{BB962C8B-B14F-4D97-AF65-F5344CB8AC3E}">
        <p14:creationId xmlns:p14="http://schemas.microsoft.com/office/powerpoint/2010/main" val="5989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a:cs typeface="Calibri"/>
              </a:rPr>
              <a:t>グラフィックの修正が必要 </a:t>
            </a:r>
            <a:endParaRPr/>
          </a:p>
        </p:txBody>
      </p:sp>
      <p:sp>
        <p:nvSpPr>
          <p:cNvPr id="4" name="Slide Number Placeholder 3"/>
          <p:cNvSpPr>
            <a:spLocks noGrp="1"/>
          </p:cNvSpPr>
          <p:nvPr>
            <p:ph type="sldNum" sz="quarter" idx="10"/>
          </p:nvPr>
        </p:nvSpPr>
        <p:spPr/>
        <p:txBody>
          <a:bodyPr/>
          <a:lstStyle/>
          <a:p>
            <a:fld id="{E50246BA-43B7-5F4D-BDBC-88646C33BA6B}" type="slidenum">
              <a:rPr lang="en-US" smtClean="0"/>
              <a:t>2</a:t>
            </a:fld>
            <a:endParaRPr lang="en-US" smtClean="0"/>
          </a:p>
        </p:txBody>
      </p:sp>
    </p:spTree>
    <p:extLst>
      <p:ext uri="{BB962C8B-B14F-4D97-AF65-F5344CB8AC3E}">
        <p14:creationId xmlns:p14="http://schemas.microsoft.com/office/powerpoint/2010/main" val="66421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3</a:t>
            </a:fld>
            <a:endParaRPr lang="en-US" smtClean="0"/>
          </a:p>
        </p:txBody>
      </p:sp>
    </p:spTree>
    <p:extLst>
      <p:ext uri="{BB962C8B-B14F-4D97-AF65-F5344CB8AC3E}">
        <p14:creationId xmlns:p14="http://schemas.microsoft.com/office/powerpoint/2010/main" val="62272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4</a:t>
            </a:fld>
            <a:endParaRPr lang="en-US" smtClean="0"/>
          </a:p>
        </p:txBody>
      </p:sp>
    </p:spTree>
    <p:extLst>
      <p:ext uri="{BB962C8B-B14F-4D97-AF65-F5344CB8AC3E}">
        <p14:creationId xmlns:p14="http://schemas.microsoft.com/office/powerpoint/2010/main" val="452907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a:cs typeface="Calibri"/>
              </a:rPr>
              <a:t>グラフィックの修正が必要 </a:t>
            </a:r>
            <a:endParaRPr/>
          </a:p>
        </p:txBody>
      </p:sp>
      <p:sp>
        <p:nvSpPr>
          <p:cNvPr id="4" name="Slide Number Placeholder 3"/>
          <p:cNvSpPr>
            <a:spLocks noGrp="1"/>
          </p:cNvSpPr>
          <p:nvPr>
            <p:ph type="sldNum" sz="quarter" idx="10"/>
          </p:nvPr>
        </p:nvSpPr>
        <p:spPr/>
        <p:txBody>
          <a:bodyPr/>
          <a:lstStyle/>
          <a:p>
            <a:fld id="{E50246BA-43B7-5F4D-BDBC-88646C33BA6B}" type="slidenum">
              <a:rPr lang="en-US" smtClean="0"/>
              <a:t>5</a:t>
            </a:fld>
            <a:endParaRPr lang="en-US" smtClean="0"/>
          </a:p>
        </p:txBody>
      </p:sp>
    </p:spTree>
    <p:extLst>
      <p:ext uri="{BB962C8B-B14F-4D97-AF65-F5344CB8AC3E}">
        <p14:creationId xmlns:p14="http://schemas.microsoft.com/office/powerpoint/2010/main" val="3351655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a:cs typeface="Calibri"/>
              </a:rPr>
              <a:t>表を修正 </a:t>
            </a:r>
          </a:p>
        </p:txBody>
      </p:sp>
      <p:sp>
        <p:nvSpPr>
          <p:cNvPr id="4" name="Slide Number Placeholder 3"/>
          <p:cNvSpPr>
            <a:spLocks noGrp="1"/>
          </p:cNvSpPr>
          <p:nvPr>
            <p:ph type="sldNum" sz="quarter" idx="5"/>
          </p:nvPr>
        </p:nvSpPr>
        <p:spPr/>
        <p:txBody>
          <a:bodyPr/>
          <a:lstStyle/>
          <a:p>
            <a:fld id="{E50246BA-43B7-5F4D-BDBC-88646C33BA6B}" type="slidenum">
              <a:rPr lang="en-US" smtClean="0"/>
              <a:t>6</a:t>
            </a:fld>
            <a:endParaRPr lang="en-US" smtClean="0"/>
          </a:p>
        </p:txBody>
      </p:sp>
    </p:spTree>
    <p:extLst>
      <p:ext uri="{BB962C8B-B14F-4D97-AF65-F5344CB8AC3E}">
        <p14:creationId xmlns:p14="http://schemas.microsoft.com/office/powerpoint/2010/main" val="492409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8</a:t>
            </a:fld>
            <a:endParaRPr lang="en-US" smtClean="0"/>
          </a:p>
        </p:txBody>
      </p:sp>
    </p:spTree>
    <p:extLst>
      <p:ext uri="{BB962C8B-B14F-4D97-AF65-F5344CB8AC3E}">
        <p14:creationId xmlns:p14="http://schemas.microsoft.com/office/powerpoint/2010/main" val="131355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9</a:t>
            </a:fld>
            <a:endParaRPr lang="en-US" smtClean="0"/>
          </a:p>
        </p:txBody>
      </p:sp>
    </p:spTree>
    <p:extLst>
      <p:ext uri="{BB962C8B-B14F-4D97-AF65-F5344CB8AC3E}">
        <p14:creationId xmlns:p14="http://schemas.microsoft.com/office/powerpoint/2010/main" val="1174929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11</a:t>
            </a:fld>
            <a:endParaRPr lang="en-US" smtClean="0"/>
          </a:p>
        </p:txBody>
      </p:sp>
    </p:spTree>
    <p:extLst>
      <p:ext uri="{BB962C8B-B14F-4D97-AF65-F5344CB8AC3E}">
        <p14:creationId xmlns:p14="http://schemas.microsoft.com/office/powerpoint/2010/main" val="306415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12</a:t>
            </a:fld>
            <a:endParaRPr lang="en-US" smtClean="0"/>
          </a:p>
        </p:txBody>
      </p:sp>
    </p:spTree>
    <p:extLst>
      <p:ext uri="{BB962C8B-B14F-4D97-AF65-F5344CB8AC3E}">
        <p14:creationId xmlns:p14="http://schemas.microsoft.com/office/powerpoint/2010/main" val="683315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a:t>Click to edit Master subtitle style</a:t>
            </a: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500"/>
            </a:lvl1pPr>
          </a:lstStyle>
          <a:p>
            <a:r>
              <a:rPr/>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7" name="Date Placeholder 6"/>
          <p:cNvSpPr>
            <a:spLocks noGrp="1"/>
          </p:cNvSpPr>
          <p:nvPr>
            <p:ph type="dt" sz="half" idx="10"/>
          </p:nvPr>
        </p:nvSpPr>
        <p:spPr/>
        <p:txBody>
          <a:bodyPr/>
          <a:lstStyle/>
          <a:p>
            <a:fld id="{E5E59386-E374-834A-B45C-45B638025929}" type="datetimeFigureOut">
              <a:rPr smtClean="0"/>
              <a:t>3/11/2020</a:t>
            </a:fld>
            <a:endParaRPr smtClean="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a:t>Click to edit Master title style</a:t>
            </a:r>
          </a:p>
        </p:txBody>
      </p:sp>
      <p:sp>
        <p:nvSpPr>
          <p:cNvPr id="3" name="Date Placeholder 2"/>
          <p:cNvSpPr>
            <a:spLocks noGrp="1"/>
          </p:cNvSpPr>
          <p:nvPr>
            <p:ph type="dt" sz="half" idx="10"/>
          </p:nvPr>
        </p:nvSpPr>
        <p:spPr/>
        <p:txBody>
          <a:bodyPr/>
          <a:lstStyle/>
          <a:p>
            <a:fld id="{E5E59386-E374-834A-B45C-45B638025929}" type="datetimeFigureOut">
              <a:rPr smtClean="0"/>
              <a:t>3/11/2020</a:t>
            </a:fld>
            <a:endParaRPr smtClean="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smtClean="0"/>
              <a:t>3/11/2020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smtClean="0"/>
              <a:t>3/11/2020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a:t>Click to edit Master title style</a:t>
            </a:r>
          </a:p>
        </p:txBody>
      </p:sp>
      <p:sp>
        <p:nvSpPr>
          <p:cNvPr id="3" name="Vertical Text Placeholder 2"/>
          <p:cNvSpPr>
            <a:spLocks noGrp="1"/>
          </p:cNvSpPr>
          <p:nvPr>
            <p:ph type="body" orient="vert" idx="1"/>
          </p:nvPr>
        </p:nvSpPr>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E5E59386-E374-834A-B45C-45B638025929}" type="datetimeFigureOut">
              <a:rPr smtClean="0"/>
              <a:t>3/11/2020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E5E59386-E374-834A-B45C-45B638025929}" type="datetimeFigureOut">
              <a:rPr smtClean="0"/>
              <a:t>3/11/2020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10515600" cy="762000"/>
          </a:xfrm>
        </p:spPr>
        <p:txBody>
          <a:bodyPr lIns="0" tIns="0" rIns="0" bIns="0">
            <a:normAutofit/>
          </a:bodyPr>
          <a:lstStyle>
            <a:lvl1pPr>
              <a:defRPr sz="3500"/>
            </a:lvl1pPr>
          </a:lstStyle>
          <a:p>
            <a:r>
              <a:rPr/>
              <a:t>Click to edit Master title style</a:t>
            </a:r>
          </a:p>
        </p:txBody>
      </p:sp>
      <p:sp>
        <p:nvSpPr>
          <p:cNvPr id="3" name="Content Placeholder 2"/>
          <p:cNvSpPr>
            <a:spLocks noGrp="1"/>
          </p:cNvSpPr>
          <p:nvPr>
            <p:ph idx="1"/>
          </p:nvPr>
        </p:nvSpPr>
        <p:spPr>
          <a:xfrm>
            <a:off x="685800" y="1825625"/>
            <a:ext cx="10515600" cy="2483728"/>
          </a:xfrm>
        </p:spPr>
        <p:txBody>
          <a:bodyPr lIns="0" tIns="0" rIns="0" bIns="0"/>
          <a:lstStyle>
            <a:lvl1pPr>
              <a:defRPr sz="2400"/>
            </a:lvl1pPr>
            <a:lvl2pPr>
              <a:defRPr sz="2000"/>
            </a:lvl2pPr>
            <a:lvl3pPr>
              <a:defRPr sz="1800"/>
            </a:lvl3pPr>
            <a:lvl4pPr>
              <a:defRPr sz="1600"/>
            </a:lvl4pPr>
            <a:lvl5pPr>
              <a:defRPr sz="1600"/>
            </a:lvl5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14" name="Freeform 13"/>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chemeClr val="bg1"/>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5" name="Oval 4"/>
          <p:cNvSpPr/>
          <p:nvPr userDrawn="1"/>
        </p:nvSpPr>
        <p:spPr>
          <a:xfrm>
            <a:off x="3279378" y="612378"/>
            <a:ext cx="5633244" cy="5633244"/>
          </a:xfrm>
          <a:prstGeom prst="ellipse">
            <a:avLst/>
          </a:prstGeom>
          <a:solidFill>
            <a:schemeClr val="bg1"/>
          </a:solidFill>
          <a:ln w="508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5E59386-E374-834A-B45C-45B638025929}" type="datetimeFigureOut">
              <a:rPr smtClean="0"/>
              <a:t>3/11/2020</a:t>
            </a:fld>
            <a:endParaRPr smtClean="0"/>
          </a:p>
        </p:txBody>
      </p:sp>
      <p:sp>
        <p:nvSpPr>
          <p:cNvPr id="3" name="Footer Placeholder 2"/>
          <p:cNvSpPr>
            <a:spLocks noGrp="1"/>
          </p:cNvSpPr>
          <p:nvPr>
            <p:ph type="ftr" sz="quarter" idx="11"/>
          </p:nvPr>
        </p:nvSpPr>
        <p:spPr/>
        <p:txBody>
          <a:bodyPr/>
          <a:lstStyle/>
          <a:p>
            <a:endParaRPr lang="en-US"/>
          </a:p>
        </p:txBody>
      </p:sp>
      <p:sp>
        <p:nvSpPr>
          <p:cNvPr id="8" name="Title 1"/>
          <p:cNvSpPr txBox="1"/>
          <p:nvPr userDrawn="1"/>
        </p:nvSpPr>
        <p:spPr bwMode="auto">
          <a:xfrm>
            <a:off x="3467100" y="2144027"/>
            <a:ext cx="5184775"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p15="http://schemas.microsoft.com/office/powerpoint/2012/main" xmlns:p14="http://schemas.microsoft.com/office/powerpoint/2010/main"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ctr" defTabSz="684213" rtl="0" eaLnBrk="1" fontAlgn="base" latinLnBrk="0" hangingPunct="1">
              <a:lnSpc>
                <a:spcPct val="90000"/>
              </a:lnSpc>
              <a:spcBef>
                <a:spcPct val="0"/>
              </a:spcBef>
              <a:spcAft>
                <a:spcPct val="0"/>
              </a:spcAft>
              <a:buClrTx/>
              <a:buSzTx/>
              <a:buFont typeface="Arial" panose="020B0604020202020204" pitchFamily="34" charset="0"/>
              <a:buNone/>
              <a:defRPr/>
            </a:pPr>
            <a:r>
              <a:rPr kumimoji="0" sz="4600" b="0" i="0" u="none" strike="noStrike" cap="none" normalizeH="0" noProof="0">
                <a:ln>
                  <a:noFill/>
                </a:ln>
                <a:solidFill>
                  <a:srgbClr val="005073"/>
                </a:solidFill>
                <a:effectLst/>
                <a:uLnTx/>
                <a:uFillTx/>
                <a:latin typeface="Calibri Light"/>
                <a:ea typeface="CiscoSansTT Thin" charset="0"/>
                <a:cs typeface="CiscoSansTT Thin" charset="0"/>
              </a:rPr>
              <a:t>Section Title Goes Here</a:t>
            </a:r>
          </a:p>
        </p:txBody>
      </p:sp>
      <p:sp>
        <p:nvSpPr>
          <p:cNvPr id="9" name="Freeform 8"/>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3/11/2020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chemeClr val="accent2"/>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chemeClr val="accent2"/>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3/11/2020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3/11/2020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
        <p:nvSpPr>
          <p:cNvPr id="9" name="Title 1"/>
          <p:cNvSpPr txBox="1"/>
          <p:nvPr userDrawn="1"/>
        </p:nvSpPr>
        <p:spPr bwMode="auto">
          <a:xfrm>
            <a:off x="685800" y="990600"/>
            <a:ext cx="7598042"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p15="http://schemas.microsoft.com/office/powerpoint/2012/main" xmlns:p14="http://schemas.microsoft.com/office/powerpoint/2010/main" val="1"/>
            </a:ext>
          </a:extLst>
        </p:spPr>
        <p:txBody>
          <a:bodyPr vert="horz" wrap="square" lIns="0" tIns="0" rIns="0" bIns="0"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defRPr/>
            </a:pPr>
            <a:r>
              <a:rPr kumimoji="0" sz="4600" b="0" i="0" u="none" strike="noStrike" cap="none" normalizeH="0" noProof="0">
                <a:ln>
                  <a:noFill/>
                </a:ln>
                <a:solidFill>
                  <a:srgbClr val="005073"/>
                </a:solidFill>
                <a:effectLst/>
                <a:uLnTx/>
                <a:uFillTx/>
                <a:latin typeface="Calibri Light"/>
                <a:ea typeface="CiscoSansTT Thin" charset="0"/>
                <a:cs typeface="CiscoSansTT Thin" charset="0"/>
              </a:rPr>
              <a:t>Section Title Goes Here</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12" name="Rectangle 11"/>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
        <p:nvSpPr>
          <p:cNvPr id="9" name="Title 1"/>
          <p:cNvSpPr txBox="1"/>
          <p:nvPr userDrawn="1"/>
        </p:nvSpPr>
        <p:spPr bwMode="auto">
          <a:xfrm>
            <a:off x="685800" y="685800"/>
            <a:ext cx="5157788"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p15="http://schemas.microsoft.com/office/powerpoint/2012/main" xmlns:p14="http://schemas.microsoft.com/office/powerpoint/2010/main"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defRPr/>
            </a:pPr>
            <a:r>
              <a:rPr kumimoji="0" sz="4600" b="0" i="0" u="none" strike="noStrike" cap="none" normalizeH="0" noProof="0">
                <a:ln>
                  <a:noFill/>
                </a:ln>
                <a:solidFill>
                  <a:srgbClr val="005073"/>
                </a:solidFill>
                <a:effectLst/>
                <a:uLnTx/>
                <a:uFillTx/>
                <a:latin typeface="Calibri Light"/>
                <a:ea typeface="CiscoSansTT Thin" charset="0"/>
                <a:cs typeface="CiscoSansTT Thin" charset="0"/>
              </a:rPr>
              <a:t>Section Title Goes Here</a:t>
            </a:r>
          </a:p>
        </p:txBody>
      </p:sp>
      <p:sp>
        <p:nvSpPr>
          <p:cNvPr id="11" name="Content Placeholder 3"/>
          <p:cNvSpPr>
            <a:spLocks noGrp="1"/>
          </p:cNvSpPr>
          <p:nvPr>
            <p:ph sz="half" idx="2"/>
          </p:nvPr>
        </p:nvSpPr>
        <p:spPr>
          <a:xfrm>
            <a:off x="6096000" y="0"/>
            <a:ext cx="6096000" cy="6858000"/>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a:t>Click to edit Master text styles</a:t>
            </a:r>
          </a:p>
        </p:txBody>
      </p:sp>
      <p:sp>
        <p:nvSpPr>
          <p:cNvPr id="4" name="Date Placeholder 3"/>
          <p:cNvSpPr>
            <a:spLocks noGrp="1"/>
          </p:cNvSpPr>
          <p:nvPr>
            <p:ph type="dt" sz="half" idx="10"/>
          </p:nvPr>
        </p:nvSpPr>
        <p:spPr/>
        <p:txBody>
          <a:bodyPr/>
          <a:lstStyle/>
          <a:p>
            <a:fld id="{E5E59386-E374-834A-B45C-45B638025929}" type="datetimeFigureOut">
              <a:rPr smtClean="0"/>
              <a:t>3/11/2020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Content Placeholder 3"/>
          <p:cNvSpPr>
            <a:spLocks noGrp="1"/>
          </p:cNvSpPr>
          <p:nvPr>
            <p:ph sz="half" idx="2"/>
          </p:nvPr>
        </p:nvSpPr>
        <p:spPr>
          <a:xfrm>
            <a:off x="6172200" y="1825625"/>
            <a:ext cx="5181600" cy="435133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Date Placeholder 4"/>
          <p:cNvSpPr>
            <a:spLocks noGrp="1"/>
          </p:cNvSpPr>
          <p:nvPr>
            <p:ph type="dt" sz="half" idx="10"/>
          </p:nvPr>
        </p:nvSpPr>
        <p:spPr/>
        <p:txBody>
          <a:bodyPr/>
          <a:lstStyle/>
          <a:p>
            <a:fld id="{E5E59386-E374-834A-B45C-45B638025929}" type="datetimeFigureOut">
              <a:rPr smtClean="0"/>
              <a:t>3/11/2020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5800"/>
            <a:ext cx="10515600" cy="1325563"/>
          </a:xfrm>
          <a:prstGeom prst="rect">
            <a:avLst/>
          </a:prstGeom>
        </p:spPr>
        <p:txBody>
          <a:bodyPr vert="horz" lIns="91440" tIns="45720" rIns="91440" bIns="45720" rtlCol="0" anchor="t">
            <a:normAutofit/>
          </a:bodyPr>
          <a:lstStyle/>
          <a:p>
            <a:r>
              <a:rPr/>
              <a:t>Click to edit Master title style</a:t>
            </a:r>
          </a:p>
        </p:txBody>
      </p:sp>
      <p:sp>
        <p:nvSpPr>
          <p:cNvPr id="3" name="Text Placeholder 2"/>
          <p:cNvSpPr>
            <a:spLocks noGrp="1"/>
          </p:cNvSpPr>
          <p:nvPr>
            <p:ph type="body" idx="1"/>
          </p:nvPr>
        </p:nvSpPr>
        <p:spPr>
          <a:xfrm>
            <a:off x="685800" y="1825625"/>
            <a:ext cx="10515600" cy="4351338"/>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59386-E374-834A-B45C-45B638025929}" type="datetimeFigureOut">
              <a:rPr smtClean="0"/>
              <a:t>3/11/2020</a:t>
            </a:fld>
            <a:endParaRPr smtClean="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1129319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9" r:id="rId3"/>
    <p:sldLayoutId id="2147483684" r:id="rId4"/>
    <p:sldLayoutId id="2147483686" r:id="rId5"/>
    <p:sldLayoutId id="2147483685" r:id="rId6"/>
    <p:sldLayoutId id="2147483687" r:id="rId7"/>
    <p:sldLayoutId id="2147483675" r:id="rId8"/>
    <p:sldLayoutId id="2147483676" r:id="rId9"/>
    <p:sldLayoutId id="2147483677" r:id="rId10"/>
    <p:sldLayoutId id="2147483678" r:id="rId11"/>
    <p:sldLayoutId id="2147483680" r:id="rId12"/>
    <p:sldLayoutId id="2147483681" r:id="rId13"/>
    <p:sldLayoutId id="2147483682" r:id="rId14"/>
    <p:sldLayoutId id="2147483683" r:id="rId15"/>
  </p:sldLayoutIdLst>
  <p:transition/>
  <p:txStyles>
    <p:titleStyle>
      <a:lvl1pPr algn="l" defTabSz="914400" rtl="0" eaLnBrk="1" latinLnBrk="0" hangingPunct="1">
        <a:lnSpc>
          <a:spcPct val="90000"/>
        </a:lnSpc>
        <a:spcBef>
          <a:spcPct val="0"/>
        </a:spcBef>
        <a:buNone/>
        <a:defRPr sz="3500" kern="1200" baseline="0">
          <a:solidFill>
            <a:schemeClr val="accent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5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xmlns:p14="http://schemas.microsoft.com/office/powerpoint/2010/main">
        <p15:guide id="1" orient="horz" pos="2160" userDrawn="1">
          <p15:clr>
            <a:srgbClr val="F26B43"/>
          </p15:clr>
        </p15:guide>
        <p15:guide id="2" pos="432" userDrawn="1">
          <p15:clr>
            <a:srgbClr val="F26B43"/>
          </p15:clr>
        </p15:guide>
        <p15:guide id="3" pos="3681" userDrawn="1">
          <p15:clr>
            <a:srgbClr val="F26B43"/>
          </p15:clr>
        </p15:guide>
        <p15:guide id="4" pos="5745" userDrawn="1">
          <p15:clr>
            <a:srgbClr val="F26B43"/>
          </p15:clr>
        </p15:guide>
        <p15:guide id="5" pos="7248" userDrawn="1">
          <p15:clr>
            <a:srgbClr val="F26B43"/>
          </p15:clr>
        </p15:guide>
        <p15:guide id="6" orient="horz" pos="432" userDrawn="1">
          <p15:clr>
            <a:srgbClr val="F26B43"/>
          </p15:clr>
        </p15:guide>
        <p15:guide id="7" orient="horz" pos="3840" userDrawn="1">
          <p15:clr>
            <a:srgbClr val="F26B43"/>
          </p15:clr>
        </p15:guide>
        <p15:guide id="8" pos="5450" userDrawn="1">
          <p15:clr>
            <a:srgbClr val="F26B43"/>
          </p15:clr>
        </p15:guide>
        <p15:guide id="9" pos="1912" userDrawn="1">
          <p15:clr>
            <a:srgbClr val="F26B43"/>
          </p15:clr>
        </p15:guide>
        <p15:guide id="10" pos="2184" userDrawn="1">
          <p15:clr>
            <a:srgbClr val="F26B43"/>
          </p15:clr>
        </p15:guide>
        <p15:guide id="11" pos="3953" userDrawn="1">
          <p15:clr>
            <a:srgbClr val="F26B43"/>
          </p15:clr>
        </p15:guide>
        <p15:guide id="12" orient="horz" pos="1275" userDrawn="1">
          <p15:clr>
            <a:srgbClr val="F26B43"/>
          </p15:clr>
        </p15:guide>
        <p15:guide id="13" orient="horz" pos="845" userDrawn="1">
          <p15:clr>
            <a:srgbClr val="F26B43"/>
          </p15:clr>
        </p15:guide>
        <p15:guide id="14" orient="horz" pos="104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hyperlink" Target="https://developer.webex.com/" TargetMode="External"/><Relationship Id="rId3" Type="http://schemas.openxmlformats.org/officeDocument/2006/relationships/hyperlink" Target="https://collaborationhelp.cisco.com/" TargetMode="External"/><Relationship Id="rId7" Type="http://schemas.openxmlformats.org/officeDocument/2006/relationships/hyperlink" Target="https://apphub.webex.com/"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hyperlink" Target="https://collaborationhelp.cisco.com/landing/ld-n0bl93g/ccf67e90b14b11e8aaa7c3ce18e7693d#0ea85f01ddb311e8af2fe3ee8952981e" TargetMode="External"/><Relationship Id="rId5" Type="http://schemas.openxmlformats.org/officeDocument/2006/relationships/hyperlink" Target="https://collaborationhelp.cisco.com/landing/ld-nepy3p4/c8b9e891c1ad11e8a5cd6d9b0f3a2449#fde412e5ddb211e8af2fe3ee8952981e" TargetMode="External"/><Relationship Id="rId10" Type="http://schemas.openxmlformats.org/officeDocument/2006/relationships/hyperlink" Target="https://community.cisco.com/t5/technology-and-support/ct-p/technology-support" TargetMode="External"/><Relationship Id="rId4" Type="http://schemas.openxmlformats.org/officeDocument/2006/relationships/hyperlink" Target="https://help.webex.com/landing/onlineClass" TargetMode="External"/><Relationship Id="rId9" Type="http://schemas.openxmlformats.org/officeDocument/2006/relationships/hyperlink" Target="https://mycase.cloudapps.cisco.com/attendeeCaseCreat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hyperlink" Target="https://www.webex.com/downloads.html" TargetMode="External"/><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bwMode="auto">
          <a:xfrm>
            <a:off x="685799" y="2374900"/>
            <a:ext cx="7932421" cy="309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p15="http://schemas.microsoft.com/office/powerpoint/2012/main" xmlns:p14="http://schemas.microsoft.com/office/powerpoint/2010/main"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defRPr/>
            </a:pPr>
            <a:r>
              <a:rPr lang="ja-JP" altLang="en-US" sz="5000" dirty="0" smtClean="0">
                <a:solidFill>
                  <a:srgbClr val="005073"/>
                </a:solidFill>
                <a:ea typeface="CiscoSansJPN Light" pitchFamily="2" charset="-128"/>
              </a:rPr>
              <a:t>コミュニケーション</a:t>
            </a:r>
            <a:r>
              <a:rPr lang="en-US" altLang="ja-JP" sz="5000" dirty="0" smtClean="0">
                <a:solidFill>
                  <a:srgbClr val="005073"/>
                </a:solidFill>
                <a:ea typeface="CiscoSansJPN Light" pitchFamily="2" charset="-128"/>
              </a:rPr>
              <a:t/>
            </a:r>
            <a:br>
              <a:rPr lang="en-US" altLang="ja-JP" sz="5000" dirty="0" smtClean="0">
                <a:solidFill>
                  <a:srgbClr val="005073"/>
                </a:solidFill>
                <a:ea typeface="CiscoSansJPN Light" pitchFamily="2" charset="-128"/>
              </a:rPr>
            </a:br>
            <a:r>
              <a:rPr lang="ja-JP" altLang="en-US" sz="5000" dirty="0" smtClean="0">
                <a:solidFill>
                  <a:srgbClr val="005073"/>
                </a:solidFill>
                <a:ea typeface="CiscoSansJPN Light" pitchFamily="2" charset="-128"/>
              </a:rPr>
              <a:t>ツールキット</a:t>
            </a:r>
          </a:p>
          <a:p>
            <a:pPr>
              <a:lnSpc>
                <a:spcPct val="100000"/>
              </a:lnSpc>
              <a:spcAft>
                <a:spcPts val="1200"/>
              </a:spcAft>
              <a:defRPr/>
            </a:pPr>
            <a:r>
              <a:rPr lang="ja-JP" altLang="en-US" sz="2800" dirty="0" smtClean="0">
                <a:solidFill>
                  <a:srgbClr val="005073"/>
                </a:solidFill>
                <a:ea typeface="CiscoSansJPN Light" pitchFamily="2" charset="-128"/>
              </a:rPr>
              <a:t>このツールキットを、添付のメールテンプレート、</a:t>
            </a:r>
            <a:r>
              <a:rPr lang="en-US" altLang="ja-JP" sz="2800" dirty="0" smtClean="0">
                <a:solidFill>
                  <a:srgbClr val="005073"/>
                </a:solidFill>
                <a:ea typeface="CiscoSansJPN Light" pitchFamily="2" charset="-128"/>
              </a:rPr>
              <a:t/>
            </a:r>
            <a:br>
              <a:rPr lang="en-US" altLang="ja-JP" sz="2800" dirty="0" smtClean="0">
                <a:solidFill>
                  <a:srgbClr val="005073"/>
                </a:solidFill>
                <a:ea typeface="CiscoSansJPN Light" pitchFamily="2" charset="-128"/>
              </a:rPr>
            </a:br>
            <a:r>
              <a:rPr lang="ja-JP" altLang="en-US" sz="2800" dirty="0" smtClean="0">
                <a:solidFill>
                  <a:srgbClr val="005073"/>
                </a:solidFill>
                <a:ea typeface="CiscoSansJPN Light" pitchFamily="2" charset="-128"/>
              </a:rPr>
              <a:t>デジタルバナー、ポスターと一緒に使用して、</a:t>
            </a:r>
            <a:r>
              <a:rPr lang="en-US" altLang="ja-JP" sz="2800" dirty="0" smtClean="0">
                <a:solidFill>
                  <a:srgbClr val="005073"/>
                </a:solidFill>
                <a:ea typeface="CiscoSansJPN Light" pitchFamily="2" charset="-128"/>
              </a:rPr>
              <a:t/>
            </a:r>
            <a:br>
              <a:rPr lang="en-US" altLang="ja-JP" sz="2800" dirty="0" smtClean="0">
                <a:solidFill>
                  <a:srgbClr val="005073"/>
                </a:solidFill>
                <a:ea typeface="CiscoSansJPN Light" pitchFamily="2" charset="-128"/>
              </a:rPr>
            </a:br>
            <a:r>
              <a:rPr lang="ja-JP" altLang="en-US" sz="2800" dirty="0" smtClean="0">
                <a:solidFill>
                  <a:srgbClr val="005073"/>
                </a:solidFill>
                <a:ea typeface="CiscoSansJPN Light" pitchFamily="2" charset="-128"/>
              </a:rPr>
              <a:t>チームの在宅勤務に備えてください。</a:t>
            </a:r>
            <a:endParaRPr kumimoji="0" lang="ja-JP" altLang="en-US" sz="5000" b="0" i="0" u="none" strike="noStrike" cap="none" normalizeH="0" dirty="0">
              <a:ln>
                <a:noFill/>
              </a:ln>
              <a:solidFill>
                <a:srgbClr val="005073"/>
              </a:solidFill>
              <a:effectLst/>
              <a:uLnTx/>
              <a:uFillTx/>
              <a:ea typeface="CiscoSansJPN Light" pitchFamily="2" charset="-128"/>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81232327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bwMode="auto">
          <a:xfrm>
            <a:off x="685799" y="2854410"/>
            <a:ext cx="8458202"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p15="http://schemas.microsoft.com/office/powerpoint/2012/main" xmlns:p14="http://schemas.microsoft.com/office/powerpoint/2010/main"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8929">
              <a:spcBef>
                <a:spcPts val="70"/>
              </a:spcBef>
              <a:buClr>
                <a:srgbClr val="FFFFFF"/>
              </a:buClr>
              <a:buSzPct val="25000"/>
            </a:pPr>
            <a:r>
              <a:rPr lang="ja-JP" altLang="en-US" sz="5000" dirty="0" smtClean="0">
                <a:solidFill>
                  <a:srgbClr val="005073"/>
                </a:solidFill>
                <a:ea typeface="CiscoSansJPN Light" pitchFamily="2" charset="-128"/>
                <a:sym typeface="Arial"/>
              </a:rPr>
              <a:t>チームリーダーの参加を促す</a:t>
            </a:r>
          </a:p>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defRPr/>
            </a:pPr>
            <a:r>
              <a:rPr kumimoji="0" lang="ja-JP" altLang="en-US" sz="2800" b="0" i="0" u="none" strike="noStrike" cap="none" normalizeH="0" noProof="0" dirty="0" smtClean="0">
                <a:ln>
                  <a:noFill/>
                </a:ln>
                <a:solidFill>
                  <a:srgbClr val="005073"/>
                </a:solidFill>
                <a:effectLst/>
                <a:uLnTx/>
                <a:uFillTx/>
                <a:ea typeface="CiscoSansJPN Light" pitchFamily="2" charset="-128"/>
              </a:rPr>
              <a:t>このガイドを参考に、リーダーがチームをしっかりサポートしてください。</a:t>
            </a:r>
            <a:endParaRPr kumimoji="0" lang="ja-JP" altLang="en-US" sz="2800" b="0" i="0" u="none" strike="noStrike" cap="none" normalizeH="0" noProof="0" dirty="0">
              <a:ln>
                <a:noFill/>
              </a:ln>
              <a:solidFill>
                <a:srgbClr val="005073"/>
              </a:solidFill>
              <a:effectLst/>
              <a:uLnTx/>
              <a:uFillTx/>
              <a:ea typeface="CiscoSansJPN Light" pitchFamily="2" charset="-128"/>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275574094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 xmlns:a16="http://schemas.microsoft.com/office/drawing/2014/main" xmlns:p15="http://schemas.microsoft.com/office/powerpoint/2012/main" xmlns:p14="http://schemas.microsoft.com/office/powerpoint/2010/main" id="{B3BD6A31-FE81-E24F-898A-9927CAA9C86C}"/>
              </a:ext>
            </a:extLst>
          </p:cNvPr>
          <p:cNvSpPr txBox="1"/>
          <p:nvPr/>
        </p:nvSpPr>
        <p:spPr>
          <a:xfrm>
            <a:off x="2179096" y="1625632"/>
            <a:ext cx="6934424" cy="1954381"/>
          </a:xfrm>
          <a:prstGeom prst="rect">
            <a:avLst/>
          </a:prstGeom>
          <a:noFill/>
        </p:spPr>
        <p:txBody>
          <a:bodyPr wrap="square" lIns="0" tIns="0" rIns="0" bIns="0" rtlCol="0" anchor="t">
            <a:spAutoFit/>
          </a:bodyPr>
          <a:lstStyle/>
          <a:p>
            <a:pPr>
              <a:spcAft>
                <a:spcPts val="600"/>
              </a:spcAft>
            </a:pPr>
            <a:r>
              <a:rPr lang="ja-JP" altLang="en-US" dirty="0" smtClean="0">
                <a:solidFill>
                  <a:srgbClr val="00BCEB"/>
                </a:solidFill>
                <a:ea typeface="CiscoSansJPN" pitchFamily="2" charset="-128"/>
              </a:rPr>
              <a:t>マネージャーとコミュニケーションを取る</a:t>
            </a:r>
          </a:p>
          <a:p>
            <a:pPr marL="214313" indent="-214313">
              <a:spcAft>
                <a:spcPts val="600"/>
              </a:spcAft>
              <a:buFont typeface="Arial" panose="020B0604020202020204" pitchFamily="34" charset="0"/>
              <a:buChar char="•"/>
            </a:pPr>
            <a:r>
              <a:rPr lang="ja-JP" altLang="en-US" sz="1200" dirty="0" smtClean="0">
                <a:latin typeface="+mj-lt"/>
                <a:ea typeface="CiscoSansJPN Light" pitchFamily="2" charset="-128"/>
              </a:rPr>
              <a:t>推進者と直接コミュニケーションを取るスペースを作成し、プロジェクトチームとの連絡手段を</a:t>
            </a:r>
            <a:r>
              <a:rPr lang="en-US" altLang="ja-JP" sz="1200" dirty="0" smtClean="0">
                <a:latin typeface="+mj-lt"/>
                <a:ea typeface="CiscoSansJPN Light" pitchFamily="2" charset="-128"/>
              </a:rPr>
              <a:t/>
            </a:r>
            <a:br>
              <a:rPr lang="en-US" altLang="ja-JP" sz="1200" dirty="0" smtClean="0">
                <a:latin typeface="+mj-lt"/>
                <a:ea typeface="CiscoSansJPN Light" pitchFamily="2" charset="-128"/>
              </a:rPr>
            </a:br>
            <a:r>
              <a:rPr lang="ja-JP" altLang="en-US" sz="1200" dirty="0" smtClean="0">
                <a:latin typeface="+mj-lt"/>
                <a:ea typeface="CiscoSansJPN Light" pitchFamily="2" charset="-128"/>
              </a:rPr>
              <a:t>構築します。</a:t>
            </a:r>
            <a:r>
              <a:rPr lang="en-US" altLang="ja-JP" sz="1200" dirty="0" err="1" smtClean="0">
                <a:latin typeface="+mj-lt"/>
                <a:ea typeface="CiscoSansJPN Light" pitchFamily="2" charset="-128"/>
              </a:rPr>
              <a:t>Webex</a:t>
            </a:r>
            <a:r>
              <a:rPr lang="ja-JP" altLang="en-US" sz="1200" dirty="0" smtClean="0">
                <a:latin typeface="+mj-lt"/>
                <a:ea typeface="CiscoSansJPN Light" pitchFamily="2" charset="-128"/>
              </a:rPr>
              <a:t> </a:t>
            </a:r>
            <a:r>
              <a:rPr lang="en-US" altLang="ja-JP" sz="1200" dirty="0" smtClean="0">
                <a:latin typeface="+mj-lt"/>
                <a:ea typeface="CiscoSansJPN Light" pitchFamily="2" charset="-128"/>
              </a:rPr>
              <a:t>Teams </a:t>
            </a:r>
            <a:r>
              <a:rPr lang="ja-JP" altLang="en-US" sz="1200" dirty="0" smtClean="0">
                <a:latin typeface="+mj-lt"/>
                <a:ea typeface="CiscoSansJPN Light" pitchFamily="2" charset="-128"/>
              </a:rPr>
              <a:t>は、連絡に最適なツールです。</a:t>
            </a:r>
          </a:p>
          <a:p>
            <a:pPr marL="214313" indent="-214313">
              <a:spcAft>
                <a:spcPts val="600"/>
              </a:spcAft>
              <a:buFont typeface="Arial" panose="020B0604020202020204" pitchFamily="34" charset="0"/>
              <a:buChar char="•"/>
            </a:pPr>
            <a:r>
              <a:rPr lang="ja-JP" altLang="en-US" sz="1200" dirty="0" smtClean="0">
                <a:latin typeface="+mj-lt"/>
                <a:ea typeface="CiscoSansJPN Light" pitchFamily="2" charset="-128"/>
              </a:rPr>
              <a:t>推進者との最初のミーティングを設定し、在宅勤務への移行における期待事項と、どうすれば</a:t>
            </a:r>
            <a:r>
              <a:rPr lang="en-US" altLang="ja-JP" sz="1200" dirty="0" smtClean="0">
                <a:latin typeface="+mj-lt"/>
                <a:ea typeface="CiscoSansJPN Light" pitchFamily="2" charset="-128"/>
              </a:rPr>
              <a:t/>
            </a:r>
            <a:br>
              <a:rPr lang="en-US" altLang="ja-JP" sz="1200" dirty="0" smtClean="0">
                <a:latin typeface="+mj-lt"/>
                <a:ea typeface="CiscoSansJPN Light" pitchFamily="2" charset="-128"/>
              </a:rPr>
            </a:br>
            <a:r>
              <a:rPr lang="ja-JP" altLang="en-US" sz="1200" dirty="0" smtClean="0">
                <a:latin typeface="+mj-lt"/>
                <a:ea typeface="CiscoSansJPN Light" pitchFamily="2" charset="-128"/>
              </a:rPr>
              <a:t>従業員を最適な形でサポートできるかについて話し合います。</a:t>
            </a:r>
            <a:endParaRPr lang="ja-JP" altLang="en-US" sz="1200" dirty="0" smtClean="0">
              <a:latin typeface="+mj-lt"/>
              <a:ea typeface="CiscoSansJPN Light" pitchFamily="2" charset="-128"/>
              <a:cs typeface="Calibri Light" panose="020F0302020204030204"/>
            </a:endParaRPr>
          </a:p>
          <a:p>
            <a:pPr marL="214313" indent="-214313">
              <a:spcAft>
                <a:spcPts val="600"/>
              </a:spcAft>
              <a:buFont typeface="Arial" panose="020B0604020202020204" pitchFamily="34" charset="0"/>
              <a:buChar char="•"/>
            </a:pPr>
            <a:r>
              <a:rPr lang="ja-JP" altLang="en-US" sz="1200" dirty="0" smtClean="0">
                <a:latin typeface="+mj-lt"/>
                <a:ea typeface="CiscoSansJPN Light" pitchFamily="2" charset="-128"/>
              </a:rPr>
              <a:t>推進者にシスコのオンラインクラスを紹介して、</a:t>
            </a:r>
            <a:r>
              <a:rPr lang="en-US" altLang="ja-JP" sz="1200" dirty="0" err="1" smtClean="0">
                <a:latin typeface="+mj-lt"/>
                <a:ea typeface="CiscoSansJPN Light" pitchFamily="2" charset="-128"/>
              </a:rPr>
              <a:t>Webex</a:t>
            </a:r>
            <a:r>
              <a:rPr lang="ja-JP" altLang="en-US" sz="1200" dirty="0" smtClean="0">
                <a:latin typeface="+mj-lt"/>
                <a:ea typeface="CiscoSansJPN Light" pitchFamily="2" charset="-128"/>
              </a:rPr>
              <a:t> の操作スキルを向上してもらいます。</a:t>
            </a:r>
          </a:p>
          <a:p>
            <a:pPr marL="214313" indent="-214313">
              <a:spcAft>
                <a:spcPts val="600"/>
              </a:spcAft>
              <a:buFont typeface="Arial" panose="020B0604020202020204" pitchFamily="34" charset="0"/>
              <a:buChar char="•"/>
            </a:pPr>
            <a:r>
              <a:rPr lang="ja-JP" altLang="en-US" sz="1200" dirty="0" smtClean="0">
                <a:latin typeface="+mj-lt"/>
                <a:ea typeface="CiscoSansJPN Light" pitchFamily="2" charset="-128"/>
              </a:rPr>
              <a:t>チームで使用できるクイックスタートガイドと、</a:t>
            </a:r>
            <a:r>
              <a:rPr lang="en-US" altLang="ja-JP" sz="1200" dirty="0" smtClean="0">
                <a:latin typeface="+mj-lt"/>
                <a:ea typeface="CiscoSansJPN Light" pitchFamily="2" charset="-128"/>
              </a:rPr>
              <a:t>1 </a:t>
            </a:r>
            <a:r>
              <a:rPr lang="ja-JP" altLang="en-US" sz="1200" dirty="0" smtClean="0">
                <a:latin typeface="+mj-lt"/>
                <a:ea typeface="CiscoSansJPN Light" pitchFamily="2" charset="-128"/>
              </a:rPr>
              <a:t>ページにまとめた資料を配布します。</a:t>
            </a:r>
          </a:p>
          <a:p>
            <a:pPr marL="214313" indent="-214313">
              <a:spcAft>
                <a:spcPts val="600"/>
              </a:spcAft>
              <a:buFont typeface="Arial" panose="020B0604020202020204" pitchFamily="34" charset="0"/>
              <a:buChar char="•"/>
            </a:pPr>
            <a:r>
              <a:rPr lang="ja-JP" altLang="en-US" sz="1200" dirty="0" smtClean="0">
                <a:latin typeface="+mj-lt"/>
                <a:ea typeface="CiscoSansJPN Light" pitchFamily="2" charset="-128"/>
              </a:rPr>
              <a:t>サポートと </a:t>
            </a:r>
            <a:r>
              <a:rPr lang="en-US" altLang="ja-JP" sz="1200" dirty="0" smtClean="0">
                <a:latin typeface="+mj-lt"/>
                <a:ea typeface="CiscoSansJPN Light" pitchFamily="2" charset="-128"/>
              </a:rPr>
              <a:t>IT </a:t>
            </a:r>
            <a:r>
              <a:rPr lang="ja-JP" altLang="en-US" sz="1200" dirty="0" smtClean="0">
                <a:latin typeface="+mj-lt"/>
                <a:ea typeface="CiscoSansJPN Light" pitchFamily="2" charset="-128"/>
              </a:rPr>
              <a:t>サポートのプロセスを共同で作成します。</a:t>
            </a:r>
            <a:endParaRPr lang="ja-JP" altLang="en-US" sz="1200" dirty="0">
              <a:latin typeface="+mj-lt"/>
              <a:ea typeface="CiscoSansJPN Light" pitchFamily="2" charset="-128"/>
            </a:endParaRPr>
          </a:p>
        </p:txBody>
      </p:sp>
      <p:sp>
        <p:nvSpPr>
          <p:cNvPr id="27" name="Title 1">
            <a:extLst>
              <a:ext uri="{FF2B5EF4-FFF2-40B4-BE49-F238E27FC236}">
                <a16:creationId xmlns="" xmlns:a16="http://schemas.microsoft.com/office/drawing/2014/main" xmlns:p15="http://schemas.microsoft.com/office/powerpoint/2012/main" xmlns:p14="http://schemas.microsoft.com/office/powerpoint/2010/main" id="{6C2AF97E-813B-6240-BFAF-5433CE6B3E73}"/>
              </a:ext>
            </a:extLst>
          </p:cNvPr>
          <p:cNvSpPr txBox="1"/>
          <p:nvPr/>
        </p:nvSpPr>
        <p:spPr>
          <a:xfrm>
            <a:off x="685800" y="685800"/>
            <a:ext cx="10820400" cy="6858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pPr marL="8929">
              <a:spcBef>
                <a:spcPts val="70"/>
              </a:spcBef>
              <a:buClr>
                <a:srgbClr val="FFFFFF"/>
              </a:buClr>
              <a:buSzPct val="25000"/>
            </a:pPr>
            <a:r>
              <a:rPr lang="ja-JP" altLang="en-US" sz="3500" dirty="0" smtClean="0">
                <a:cs typeface="CiscoSansTT"/>
                <a:sym typeface="Arial"/>
              </a:rPr>
              <a:t>チームリーダーの参加を促す</a:t>
            </a:r>
            <a:endParaRPr lang="ja-JP" altLang="en-US" sz="3500" dirty="0">
              <a:cs typeface="CiscoSansTT"/>
              <a:sym typeface="Arial"/>
            </a:endParaRPr>
          </a:p>
        </p:txBody>
      </p:sp>
      <p:cxnSp>
        <p:nvCxnSpPr>
          <p:cNvPr id="30" name="Straight Connector 29"/>
          <p:cNvCxnSpPr/>
          <p:nvPr/>
        </p:nvCxnSpPr>
        <p:spPr>
          <a:xfrm flipH="1" flipV="1">
            <a:off x="1909130" y="1625632"/>
            <a:ext cx="0" cy="4419600"/>
          </a:xfrm>
          <a:prstGeom prst="line">
            <a:avLst/>
          </a:prstGeom>
          <a:ln w="25400">
            <a:solidFill>
              <a:srgbClr val="FF3D67"/>
            </a:solidFill>
            <a:prstDash val="sysDot"/>
          </a:ln>
        </p:spPr>
        <p:style>
          <a:lnRef idx="1">
            <a:schemeClr val="accent1"/>
          </a:lnRef>
          <a:fillRef idx="0">
            <a:schemeClr val="accent1"/>
          </a:fillRef>
          <a:effectRef idx="0">
            <a:schemeClr val="accent1"/>
          </a:effectRef>
          <a:fontRef idx="minor">
            <a:schemeClr val="tx1"/>
          </a:fontRef>
        </p:style>
      </p:cxnSp>
      <p:pic>
        <p:nvPicPr>
          <p:cNvPr id="79" name="Picture 7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625632"/>
            <a:ext cx="1066368" cy="1066368"/>
          </a:xfrm>
          <a:prstGeom prst="rect">
            <a:avLst/>
          </a:prstGeom>
        </p:spPr>
      </p:pic>
    </p:spTree>
    <p:extLst>
      <p:ext uri="{BB962C8B-B14F-4D97-AF65-F5344CB8AC3E}">
        <p14:creationId xmlns:p14="http://schemas.microsoft.com/office/powerpoint/2010/main" val="153457398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graphicFrame>
        <p:nvGraphicFramePr>
          <p:cNvPr id="4" name="Table 3">
            <a:extLst>
              <a:ext uri="{FF2B5EF4-FFF2-40B4-BE49-F238E27FC236}">
                <a16:creationId xmlns="" xmlns:a16="http://schemas.microsoft.com/office/drawing/2014/main" xmlns:p15="http://schemas.microsoft.com/office/powerpoint/2012/main" xmlns:p14="http://schemas.microsoft.com/office/powerpoint/2010/main" id="{6757A9FF-4D5D-F247-810F-BFBAC9E539F7}"/>
              </a:ext>
            </a:extLst>
          </p:cNvPr>
          <p:cNvGraphicFramePr>
            <a:graphicFrameLocks noGrp="1"/>
          </p:cNvGraphicFramePr>
          <p:nvPr>
            <p:extLst>
              <p:ext uri="{D42A27DB-BD31-4B8C-83A1-F6EECF244321}">
                <p14:modId xmlns:p14="http://schemas.microsoft.com/office/powerpoint/2010/main" val="3469644735"/>
              </p:ext>
            </p:extLst>
          </p:nvPr>
        </p:nvGraphicFramePr>
        <p:xfrm>
          <a:off x="685800" y="1371601"/>
          <a:ext cx="10820399" cy="3958388"/>
        </p:xfrm>
        <a:graphic>
          <a:graphicData uri="http://schemas.openxmlformats.org/drawingml/2006/table">
            <a:tbl>
              <a:tblPr firstRow="1" firstCol="1" bandRow="1">
                <a:tableStyleId>{7DF18680-E054-41AD-8BC1-D1AEF772440D}</a:tableStyleId>
              </a:tblPr>
              <a:tblGrid>
                <a:gridCol w="2863516">
                  <a:extLst>
                    <a:ext uri="{9D8B030D-6E8A-4147-A177-3AD203B41FA5}">
                      <a16:colId xmlns="" xmlns:a16="http://schemas.microsoft.com/office/drawing/2014/main" xmlns:p15="http://schemas.microsoft.com/office/powerpoint/2012/main" xmlns:p14="http://schemas.microsoft.com/office/powerpoint/2010/main" val="955042341"/>
                    </a:ext>
                  </a:extLst>
                </a:gridCol>
                <a:gridCol w="1888958">
                  <a:extLst>
                    <a:ext uri="{9D8B030D-6E8A-4147-A177-3AD203B41FA5}">
                      <a16:colId xmlns="" xmlns:a16="http://schemas.microsoft.com/office/drawing/2014/main" xmlns:p15="http://schemas.microsoft.com/office/powerpoint/2012/main" xmlns:p14="http://schemas.microsoft.com/office/powerpoint/2010/main" val="2027114081"/>
                    </a:ext>
                  </a:extLst>
                </a:gridCol>
                <a:gridCol w="4800600">
                  <a:extLst>
                    <a:ext uri="{9D8B030D-6E8A-4147-A177-3AD203B41FA5}">
                      <a16:colId xmlns="" xmlns:a16="http://schemas.microsoft.com/office/drawing/2014/main" xmlns:p15="http://schemas.microsoft.com/office/powerpoint/2012/main" xmlns:p14="http://schemas.microsoft.com/office/powerpoint/2010/main" val="3570141076"/>
                    </a:ext>
                  </a:extLst>
                </a:gridCol>
                <a:gridCol w="1267325">
                  <a:extLst>
                    <a:ext uri="{9D8B030D-6E8A-4147-A177-3AD203B41FA5}">
                      <a16:colId xmlns="" xmlns:a16="http://schemas.microsoft.com/office/drawing/2014/main" xmlns:p15="http://schemas.microsoft.com/office/powerpoint/2012/main" xmlns:p14="http://schemas.microsoft.com/office/powerpoint/2010/main" val="2158391480"/>
                    </a:ext>
                  </a:extLst>
                </a:gridCol>
              </a:tblGrid>
              <a:tr h="274294">
                <a:tc>
                  <a:txBody>
                    <a:bodyPr/>
                    <a:lstStyle/>
                    <a:p>
                      <a:pPr>
                        <a:lnSpc>
                          <a:spcPct val="100000"/>
                        </a:lnSpc>
                        <a:spcAft>
                          <a:spcPct val="0"/>
                        </a:spcAft>
                      </a:pPr>
                      <a:r>
                        <a:rPr lang="ja-JP" altLang="en-US" sz="1200" baseline="0" noProof="0" dirty="0" smtClean="0">
                          <a:effectLst/>
                          <a:latin typeface="+mj-lt"/>
                          <a:ea typeface="CiscoSansJPN Bold" pitchFamily="2" charset="-128"/>
                        </a:rPr>
                        <a:t>名前</a:t>
                      </a:r>
                      <a:endParaRPr lang="ja-JP" altLang="en-US" sz="1200" baseline="0" noProof="0" dirty="0">
                        <a:effectLst/>
                        <a:latin typeface="+mj-lt"/>
                        <a:ea typeface="CiscoSansJPN Bold" pitchFamily="2" charset="-128"/>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ct val="0"/>
                        </a:spcAft>
                      </a:pPr>
                      <a:r>
                        <a:rPr lang="ja-JP" altLang="en-US" sz="1200" baseline="0" noProof="0" dirty="0" smtClean="0">
                          <a:effectLst/>
                          <a:latin typeface="+mj-lt"/>
                          <a:ea typeface="CiscoSansJPN Bold" pitchFamily="2" charset="-128"/>
                        </a:rPr>
                        <a:t>製品 </a:t>
                      </a:r>
                      <a:r>
                        <a:rPr lang="en-US" altLang="ja-JP" sz="1200" baseline="0" noProof="0" dirty="0" smtClean="0">
                          <a:effectLst/>
                          <a:latin typeface="+mj-lt"/>
                          <a:ea typeface="CiscoSansJPN Bold" pitchFamily="2" charset="-128"/>
                        </a:rPr>
                        <a:t>/ </a:t>
                      </a:r>
                      <a:r>
                        <a:rPr lang="ja-JP" altLang="en-US" sz="1200" baseline="0" noProof="0" dirty="0" smtClean="0">
                          <a:effectLst/>
                          <a:latin typeface="+mj-lt"/>
                          <a:ea typeface="CiscoSansJPN Bold" pitchFamily="2" charset="-128"/>
                        </a:rPr>
                        <a:t>サービス</a:t>
                      </a:r>
                      <a:endParaRPr lang="ja-JP" altLang="en-US" sz="1200" baseline="0" noProof="0" dirty="0">
                        <a:effectLst/>
                        <a:latin typeface="+mj-lt"/>
                        <a:ea typeface="CiscoSansJPN Bold" pitchFamily="2" charset="-128"/>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ct val="0"/>
                        </a:spcAft>
                      </a:pPr>
                      <a:r>
                        <a:rPr lang="ja-JP" altLang="en-US" sz="1200" baseline="0" noProof="0" dirty="0" smtClean="0">
                          <a:effectLst/>
                          <a:latin typeface="+mj-lt"/>
                          <a:ea typeface="CiscoSansJPN Bold" pitchFamily="2" charset="-128"/>
                        </a:rPr>
                        <a:t>内容 </a:t>
                      </a:r>
                      <a:endParaRPr lang="ja-JP" altLang="en-US" sz="1200" baseline="0" noProof="0" dirty="0">
                        <a:effectLst/>
                        <a:latin typeface="+mj-lt"/>
                        <a:ea typeface="CiscoSansJPN Bold" pitchFamily="2" charset="-128"/>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ct val="0"/>
                        </a:spcAft>
                      </a:pPr>
                      <a:r>
                        <a:rPr lang="ja-JP" altLang="en-US" sz="1200" baseline="0" noProof="0" dirty="0" smtClean="0">
                          <a:effectLst/>
                          <a:latin typeface="+mj-lt"/>
                          <a:ea typeface="CiscoSansJPN Bold" pitchFamily="2" charset="-128"/>
                        </a:rPr>
                        <a:t>場所</a:t>
                      </a:r>
                      <a:endParaRPr lang="ja-JP" altLang="en-US" sz="1200" baseline="0" noProof="0" dirty="0">
                        <a:effectLst/>
                        <a:latin typeface="+mj-lt"/>
                        <a:ea typeface="CiscoSansJPN Bold" pitchFamily="2" charset="-128"/>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extLst>
                  <a:ext uri="{0D108BD9-81ED-4DB2-BD59-A6C34878D82A}">
                    <a16:rowId xmlns="" xmlns:a16="http://schemas.microsoft.com/office/drawing/2014/main" xmlns:p15="http://schemas.microsoft.com/office/powerpoint/2012/main" xmlns:p14="http://schemas.microsoft.com/office/powerpoint/2010/main" val="1550488070"/>
                  </a:ext>
                </a:extLst>
              </a:tr>
              <a:tr h="319961">
                <a:tc>
                  <a:txBody>
                    <a:bodyPr/>
                    <a:lstStyle/>
                    <a:p>
                      <a:pPr>
                        <a:lnSpc>
                          <a:spcPct val="100000"/>
                        </a:lnSpc>
                        <a:spcAft>
                          <a:spcPct val="0"/>
                        </a:spcAft>
                      </a:pPr>
                      <a:r>
                        <a:rPr lang="en-US" altLang="ja-JP" sz="1200" b="0" baseline="0" noProof="0" dirty="0" err="1" smtClean="0">
                          <a:solidFill>
                            <a:schemeClr val="tx1"/>
                          </a:solidFill>
                          <a:latin typeface="+mj-lt"/>
                          <a:ea typeface="CiscoSansJPN Light" pitchFamily="2" charset="-128"/>
                        </a:rPr>
                        <a:t>Webex</a:t>
                      </a:r>
                      <a:r>
                        <a:rPr lang="en-US" altLang="ja-JP" sz="1200" b="0" baseline="0" noProof="0" dirty="0" smtClean="0">
                          <a:solidFill>
                            <a:schemeClr val="tx1"/>
                          </a:solidFill>
                          <a:latin typeface="+mj-lt"/>
                          <a:ea typeface="CiscoSansJPN Light" pitchFamily="2" charset="-128"/>
                        </a:rPr>
                        <a:t> Help Center</a:t>
                      </a:r>
                      <a:endParaRPr lang="en-US" altLang="ja-JP" sz="1200" b="0" baseline="0" noProof="0" dirty="0">
                        <a:solidFill>
                          <a:schemeClr val="tx1"/>
                        </a:solidFill>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ja-JP" altLang="en-US" sz="1000" baseline="0" noProof="0" smtClean="0">
                          <a:latin typeface="+mj-lt"/>
                          <a:ea typeface="CiscoSansJPN Light" pitchFamily="2" charset="-128"/>
                        </a:rPr>
                        <a:t>すべての </a:t>
                      </a:r>
                      <a:r>
                        <a:rPr lang="en-US" altLang="ja-JP" sz="1000" baseline="0" noProof="0" smtClean="0">
                          <a:latin typeface="+mj-lt"/>
                          <a:ea typeface="CiscoSansJPN Light" pitchFamily="2" charset="-128"/>
                        </a:rPr>
                        <a:t>Webex</a:t>
                      </a:r>
                      <a:endParaRPr lang="en-US" altLang="ja-JP" sz="1000" baseline="0" noProof="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000" baseline="0" noProof="0" smtClean="0">
                          <a:latin typeface="+mj-lt"/>
                          <a:ea typeface="CiscoSansJPN Light" pitchFamily="2" charset="-128"/>
                        </a:rPr>
                        <a:t>詳しい手順のガイドと操作方法の質問 </a:t>
                      </a:r>
                      <a:endParaRPr lang="ja-JP" altLang="en-US" sz="1000" baseline="0" noProof="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200" u="sng" baseline="0" noProof="0" smtClean="0">
                          <a:effectLst/>
                          <a:latin typeface="+mj-lt"/>
                          <a:ea typeface="CiscoSansJPN Light" pitchFamily="2" charset="-128"/>
                          <a:hlinkClick r:id="rId3"/>
                        </a:rPr>
                        <a:t>ここをクリックしてください</a:t>
                      </a:r>
                      <a:endParaRPr lang="ja-JP" altLang="en-US" sz="1200" baseline="0" noProof="0">
                        <a:effectLst/>
                        <a:latin typeface="+mj-lt"/>
                        <a:ea typeface="CiscoSansJPN Light" pitchFamily="2" charset="-128"/>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2057679272"/>
                  </a:ext>
                </a:extLst>
              </a:tr>
              <a:tr h="483668">
                <a:tc>
                  <a:txBody>
                    <a:bodyPr/>
                    <a:lstStyle/>
                    <a:p>
                      <a:pPr>
                        <a:lnSpc>
                          <a:spcPct val="100000"/>
                        </a:lnSpc>
                        <a:spcAft>
                          <a:spcPct val="0"/>
                        </a:spcAft>
                      </a:pPr>
                      <a:r>
                        <a:rPr lang="ja-JP" altLang="en-US" sz="1200" b="0" baseline="0" noProof="0" dirty="0" smtClean="0">
                          <a:solidFill>
                            <a:schemeClr val="tx1"/>
                          </a:solidFill>
                          <a:latin typeface="+mj-lt"/>
                          <a:ea typeface="CiscoSansJPN Light" pitchFamily="2" charset="-128"/>
                        </a:rPr>
                        <a:t>無料のトレーニング</a:t>
                      </a:r>
                      <a:endParaRPr lang="ja-JP" altLang="en-US" sz="1200" b="0" baseline="0" noProof="0" dirty="0">
                        <a:solidFill>
                          <a:schemeClr val="tx1"/>
                        </a:solidFill>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ja-JP" altLang="en-US" sz="1000" baseline="0" noProof="0" dirty="0" smtClean="0">
                          <a:latin typeface="+mj-lt"/>
                          <a:ea typeface="CiscoSansJPN Light" pitchFamily="2" charset="-128"/>
                        </a:rPr>
                        <a:t>すべての </a:t>
                      </a:r>
                      <a:r>
                        <a:rPr lang="en-US" altLang="ja-JP" sz="1000" baseline="0" noProof="0" dirty="0" err="1" smtClean="0">
                          <a:latin typeface="+mj-lt"/>
                          <a:ea typeface="CiscoSansJPN Light" pitchFamily="2" charset="-128"/>
                        </a:rPr>
                        <a:t>Webex</a:t>
                      </a:r>
                      <a:endParaRPr lang="en-US" altLang="ja-JP"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000" baseline="0" noProof="0" dirty="0" smtClean="0">
                          <a:latin typeface="+mj-lt"/>
                          <a:ea typeface="CiscoSansJPN Light" pitchFamily="2" charset="-128"/>
                        </a:rPr>
                        <a:t>エキスパートからのアドバイスを得られる、無料のライブトレーニング</a:t>
                      </a:r>
                      <a:endParaRPr lang="ja-JP" altLang="en-US"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200" u="sng" baseline="0" noProof="0" smtClean="0">
                          <a:effectLst/>
                          <a:latin typeface="+mj-lt"/>
                          <a:ea typeface="CiscoSansJPN Light" pitchFamily="2" charset="-128"/>
                          <a:hlinkClick r:id="rId4"/>
                        </a:rPr>
                        <a:t>ここをクリックしてください</a:t>
                      </a:r>
                      <a:endParaRPr lang="ja-JP" altLang="en-US" sz="1200" baseline="0" noProof="0">
                        <a:effectLst/>
                        <a:latin typeface="+mj-lt"/>
                        <a:ea typeface="CiscoSansJPN Light" pitchFamily="2" charset="-128"/>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3218413334"/>
                  </a:ext>
                </a:extLst>
              </a:tr>
              <a:tr h="429748">
                <a:tc>
                  <a:txBody>
                    <a:bodyPr/>
                    <a:lstStyle/>
                    <a:p>
                      <a:pPr>
                        <a:lnSpc>
                          <a:spcPct val="100000"/>
                        </a:lnSpc>
                        <a:spcAft>
                          <a:spcPct val="0"/>
                        </a:spcAft>
                      </a:pPr>
                      <a:r>
                        <a:rPr lang="en-US" altLang="ja-JP" sz="1200" b="0" baseline="0" noProof="0" dirty="0" err="1" smtClean="0">
                          <a:solidFill>
                            <a:schemeClr val="tx1"/>
                          </a:solidFill>
                          <a:latin typeface="+mj-lt"/>
                          <a:ea typeface="CiscoSansJPN Light" pitchFamily="2" charset="-128"/>
                        </a:rPr>
                        <a:t>Webex</a:t>
                      </a:r>
                      <a:r>
                        <a:rPr lang="ja-JP" altLang="en-US" sz="1200" b="0" baseline="0" noProof="0" dirty="0" smtClean="0">
                          <a:solidFill>
                            <a:schemeClr val="tx1"/>
                          </a:solidFill>
                          <a:latin typeface="+mj-lt"/>
                          <a:ea typeface="CiscoSansJPN Light" pitchFamily="2" charset="-128"/>
                        </a:rPr>
                        <a:t> </a:t>
                      </a:r>
                      <a:r>
                        <a:rPr lang="en-US" altLang="ja-JP" sz="1200" b="0" baseline="0" noProof="0" dirty="0" smtClean="0">
                          <a:solidFill>
                            <a:schemeClr val="tx1"/>
                          </a:solidFill>
                          <a:latin typeface="+mj-lt"/>
                          <a:ea typeface="CiscoSansJPN Light" pitchFamily="2" charset="-128"/>
                        </a:rPr>
                        <a:t>Meetings </a:t>
                      </a:r>
                      <a:r>
                        <a:rPr lang="ja-JP" altLang="en-US" sz="1200" b="0" baseline="0" noProof="0" dirty="0" smtClean="0">
                          <a:solidFill>
                            <a:schemeClr val="tx1"/>
                          </a:solidFill>
                          <a:latin typeface="+mj-lt"/>
                          <a:ea typeface="CiscoSansJPN Light" pitchFamily="2" charset="-128"/>
                        </a:rPr>
                        <a:t>をはじめましょう</a:t>
                      </a:r>
                      <a:endParaRPr lang="ja-JP" altLang="en-US" sz="1200" b="0" baseline="0" noProof="0" dirty="0">
                        <a:solidFill>
                          <a:schemeClr val="tx1"/>
                        </a:solidFill>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en-US" altLang="ja-JP" sz="1000" baseline="0" noProof="0" dirty="0" err="1" smtClean="0">
                          <a:latin typeface="+mj-lt"/>
                          <a:ea typeface="CiscoSansJPN Light" pitchFamily="2" charset="-128"/>
                        </a:rPr>
                        <a:t>Webex</a:t>
                      </a:r>
                      <a:r>
                        <a:rPr lang="en-US" altLang="ja-JP" sz="1000" baseline="0" noProof="0" dirty="0" smtClean="0">
                          <a:latin typeface="+mj-lt"/>
                          <a:ea typeface="CiscoSansJPN Light" pitchFamily="2" charset="-128"/>
                        </a:rPr>
                        <a:t> Meetings</a:t>
                      </a:r>
                      <a:endParaRPr lang="en-US" altLang="ja-JP"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000" baseline="0" noProof="0" dirty="0" smtClean="0">
                          <a:latin typeface="+mj-lt"/>
                          <a:ea typeface="CiscoSansJPN Light" pitchFamily="2" charset="-128"/>
                        </a:rPr>
                        <a:t>コラボレーションヘルプポータルから、あらゆるコンテンツへのリンクを探し、</a:t>
                      </a:r>
                      <a:r>
                        <a:rPr lang="en-US" altLang="ja-JP" sz="1000" baseline="0" noProof="0" dirty="0" err="1" smtClean="0">
                          <a:latin typeface="+mj-lt"/>
                          <a:ea typeface="CiscoSansJPN Light" pitchFamily="2" charset="-128"/>
                        </a:rPr>
                        <a:t>Webex</a:t>
                      </a:r>
                      <a:r>
                        <a:rPr lang="en-US" altLang="ja-JP" sz="1000" baseline="0" noProof="0" dirty="0" smtClean="0">
                          <a:latin typeface="+mj-lt"/>
                          <a:ea typeface="CiscoSansJPN Light" pitchFamily="2" charset="-128"/>
                        </a:rPr>
                        <a:t> Meetings </a:t>
                      </a:r>
                      <a:r>
                        <a:rPr lang="ja-JP" altLang="en-US" sz="1000" baseline="0" noProof="0" dirty="0" smtClean="0">
                          <a:latin typeface="+mj-lt"/>
                          <a:ea typeface="CiscoSansJPN Light" pitchFamily="2" charset="-128"/>
                        </a:rPr>
                        <a:t>をすぐに使用できるようにします</a:t>
                      </a:r>
                      <a:endParaRPr lang="ja-JP" altLang="en-US"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200" u="sng" baseline="0" noProof="0" smtClean="0">
                          <a:effectLst/>
                          <a:latin typeface="+mj-lt"/>
                          <a:ea typeface="CiscoSansJPN Light" pitchFamily="2" charset="-128"/>
                          <a:hlinkClick r:id="rId5"/>
                        </a:rPr>
                        <a:t>ここをクリックしてください</a:t>
                      </a:r>
                      <a:endParaRPr lang="ja-JP" altLang="en-US" sz="1200" baseline="0" noProof="0">
                        <a:effectLst/>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242806900"/>
                  </a:ext>
                </a:extLst>
              </a:tr>
              <a:tr h="429748">
                <a:tc>
                  <a:txBody>
                    <a:bodyPr/>
                    <a:lstStyle/>
                    <a:p>
                      <a:pPr>
                        <a:lnSpc>
                          <a:spcPct val="100000"/>
                        </a:lnSpc>
                        <a:spcAft>
                          <a:spcPct val="0"/>
                        </a:spcAft>
                      </a:pPr>
                      <a:r>
                        <a:rPr lang="en-US" altLang="ja-JP" sz="1200" b="0" baseline="0" noProof="0" dirty="0" err="1" smtClean="0">
                          <a:solidFill>
                            <a:schemeClr val="tx1"/>
                          </a:solidFill>
                          <a:latin typeface="+mj-lt"/>
                          <a:ea typeface="CiscoSansJPN Light" pitchFamily="2" charset="-128"/>
                        </a:rPr>
                        <a:t>Webex</a:t>
                      </a:r>
                      <a:r>
                        <a:rPr lang="en-US" altLang="ja-JP" sz="1200" b="0" baseline="0" noProof="0" dirty="0" smtClean="0">
                          <a:solidFill>
                            <a:schemeClr val="tx1"/>
                          </a:solidFill>
                          <a:latin typeface="+mj-lt"/>
                          <a:ea typeface="CiscoSansJPN Light" pitchFamily="2" charset="-128"/>
                        </a:rPr>
                        <a:t> Teams </a:t>
                      </a:r>
                      <a:r>
                        <a:rPr lang="ja-JP" altLang="en-US" sz="1200" b="0" baseline="0" noProof="0" dirty="0" smtClean="0">
                          <a:solidFill>
                            <a:schemeClr val="tx1"/>
                          </a:solidFill>
                          <a:latin typeface="+mj-lt"/>
                          <a:ea typeface="CiscoSansJPN Light" pitchFamily="2" charset="-128"/>
                        </a:rPr>
                        <a:t>をはじめましょう</a:t>
                      </a:r>
                      <a:endParaRPr lang="ja-JP" altLang="en-US" sz="1200" b="0" baseline="0" noProof="0" dirty="0">
                        <a:solidFill>
                          <a:schemeClr val="tx1"/>
                        </a:solidFill>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en-US" altLang="ja-JP" sz="1000" baseline="0" noProof="0" dirty="0" err="1" smtClean="0">
                          <a:latin typeface="+mj-lt"/>
                          <a:ea typeface="CiscoSansJPN Light" pitchFamily="2" charset="-128"/>
                        </a:rPr>
                        <a:t>Webex</a:t>
                      </a:r>
                      <a:r>
                        <a:rPr lang="en-US" altLang="ja-JP" sz="1000" baseline="0" noProof="0" dirty="0" smtClean="0">
                          <a:latin typeface="+mj-lt"/>
                          <a:ea typeface="CiscoSansJPN Light" pitchFamily="2" charset="-128"/>
                        </a:rPr>
                        <a:t> Teams</a:t>
                      </a:r>
                      <a:endParaRPr lang="en-US" altLang="ja-JP"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000" baseline="0" noProof="0" dirty="0" smtClean="0">
                          <a:latin typeface="+mj-lt"/>
                          <a:ea typeface="CiscoSansJPN Light" pitchFamily="2" charset="-128"/>
                        </a:rPr>
                        <a:t>コラボレーションヘルプポータルから、あらゆるコンテンツへのリンクを探し、</a:t>
                      </a:r>
                      <a:r>
                        <a:rPr lang="en-US" altLang="ja-JP" sz="1000" baseline="0" noProof="0" dirty="0" err="1" smtClean="0">
                          <a:latin typeface="+mj-lt"/>
                          <a:ea typeface="CiscoSansJPN Light" pitchFamily="2" charset="-128"/>
                        </a:rPr>
                        <a:t>Webex</a:t>
                      </a:r>
                      <a:r>
                        <a:rPr lang="en-US" altLang="ja-JP" sz="1000" baseline="0" noProof="0" dirty="0" smtClean="0">
                          <a:latin typeface="+mj-lt"/>
                          <a:ea typeface="CiscoSansJPN Light" pitchFamily="2" charset="-128"/>
                        </a:rPr>
                        <a:t> Teams </a:t>
                      </a:r>
                      <a:r>
                        <a:rPr lang="ja-JP" altLang="en-US" sz="1000" baseline="0" noProof="0" dirty="0" smtClean="0">
                          <a:latin typeface="+mj-lt"/>
                          <a:ea typeface="CiscoSansJPN Light" pitchFamily="2" charset="-128"/>
                        </a:rPr>
                        <a:t>をすぐに使用できるようにします</a:t>
                      </a:r>
                      <a:endParaRPr lang="ja-JP" altLang="en-US"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200" u="sng" baseline="0" noProof="0" smtClean="0">
                          <a:effectLst/>
                          <a:latin typeface="+mj-lt"/>
                          <a:ea typeface="CiscoSansJPN Light" pitchFamily="2" charset="-128"/>
                          <a:hlinkClick r:id="rId6"/>
                        </a:rPr>
                        <a:t>ここをクリックしてください</a:t>
                      </a:r>
                      <a:endParaRPr lang="ja-JP" altLang="en-US" sz="1200" baseline="0" noProof="0">
                        <a:effectLst/>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2195616244"/>
                  </a:ext>
                </a:extLst>
              </a:tr>
              <a:tr h="429748">
                <a:tc>
                  <a:txBody>
                    <a:bodyPr/>
                    <a:lstStyle/>
                    <a:p>
                      <a:pPr>
                        <a:lnSpc>
                          <a:spcPct val="100000"/>
                        </a:lnSpc>
                        <a:spcAft>
                          <a:spcPct val="0"/>
                        </a:spcAft>
                      </a:pPr>
                      <a:r>
                        <a:rPr lang="ja-JP" altLang="en-US" sz="1200" b="0" baseline="0" noProof="0" dirty="0" smtClean="0">
                          <a:solidFill>
                            <a:schemeClr val="tx1"/>
                          </a:solidFill>
                          <a:latin typeface="+mj-lt"/>
                          <a:ea typeface="CiscoSansJPN Light" pitchFamily="2" charset="-128"/>
                        </a:rPr>
                        <a:t>アプリ </a:t>
                      </a:r>
                      <a:r>
                        <a:rPr lang="en-US" altLang="ja-JP" sz="1200" b="0" baseline="0" noProof="0" dirty="0" smtClean="0">
                          <a:solidFill>
                            <a:schemeClr val="tx1"/>
                          </a:solidFill>
                          <a:latin typeface="+mj-lt"/>
                          <a:ea typeface="CiscoSansJPN Light" pitchFamily="2" charset="-128"/>
                        </a:rPr>
                        <a:t>Hub</a:t>
                      </a:r>
                      <a:endParaRPr lang="en-US" altLang="ja-JP" sz="1200" b="0" baseline="0" noProof="0" dirty="0">
                        <a:solidFill>
                          <a:schemeClr val="tx1"/>
                        </a:solidFill>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en-US" altLang="ja-JP" sz="1000" baseline="0" noProof="0" smtClean="0">
                          <a:latin typeface="+mj-lt"/>
                          <a:ea typeface="CiscoSansJPN Light" pitchFamily="2" charset="-128"/>
                        </a:rPr>
                        <a:t>Webex Meetings / Teams</a:t>
                      </a:r>
                      <a:endParaRPr lang="en-US" altLang="ja-JP" sz="1000" baseline="0" noProof="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000" baseline="0" noProof="0" dirty="0" smtClean="0">
                          <a:latin typeface="+mj-lt"/>
                          <a:ea typeface="CiscoSansJPN Light" pitchFamily="2" charset="-128"/>
                        </a:rPr>
                        <a:t>既存のボットと統合を見つけます</a:t>
                      </a:r>
                      <a:endParaRPr lang="ja-JP" altLang="en-US"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200" u="sng" baseline="0" noProof="0" smtClean="0">
                          <a:effectLst/>
                          <a:latin typeface="+mj-lt"/>
                          <a:ea typeface="CiscoSansJPN Light" pitchFamily="2" charset="-128"/>
                          <a:hlinkClick r:id="rId7"/>
                        </a:rPr>
                        <a:t>ここをクリックしてください</a:t>
                      </a:r>
                      <a:endParaRPr lang="ja-JP" altLang="en-US" sz="1200" baseline="0" noProof="0">
                        <a:effectLst/>
                        <a:latin typeface="+mj-lt"/>
                        <a:ea typeface="CiscoSansJPN Light" pitchFamily="2" charset="-128"/>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3614909581"/>
                  </a:ext>
                </a:extLst>
              </a:tr>
              <a:tr h="429748">
                <a:tc>
                  <a:txBody>
                    <a:bodyPr/>
                    <a:lstStyle/>
                    <a:p>
                      <a:pPr>
                        <a:lnSpc>
                          <a:spcPct val="100000"/>
                        </a:lnSpc>
                        <a:spcAft>
                          <a:spcPct val="0"/>
                        </a:spcAft>
                      </a:pPr>
                      <a:r>
                        <a:rPr lang="ja-JP" altLang="en-US" sz="1200" b="0" baseline="0" noProof="0" dirty="0" smtClean="0">
                          <a:solidFill>
                            <a:schemeClr val="tx1"/>
                          </a:solidFill>
                          <a:latin typeface="+mj-lt"/>
                          <a:ea typeface="CiscoSansJPN Light" pitchFamily="2" charset="-128"/>
                        </a:rPr>
                        <a:t>デベロッパ版 </a:t>
                      </a:r>
                      <a:r>
                        <a:rPr lang="en-US" altLang="ja-JP" sz="1200" b="0" baseline="0" noProof="0" dirty="0" smtClean="0">
                          <a:solidFill>
                            <a:schemeClr val="tx1"/>
                          </a:solidFill>
                          <a:latin typeface="+mj-lt"/>
                          <a:ea typeface="CiscoSansJPN Light" pitchFamily="2" charset="-128"/>
                        </a:rPr>
                        <a:t>Cisco </a:t>
                      </a:r>
                      <a:r>
                        <a:rPr lang="en-US" altLang="ja-JP" sz="1200" b="0" baseline="0" noProof="0" dirty="0" err="1" smtClean="0">
                          <a:solidFill>
                            <a:schemeClr val="tx1"/>
                          </a:solidFill>
                          <a:latin typeface="+mj-lt"/>
                          <a:ea typeface="CiscoSansJPN Light" pitchFamily="2" charset="-128"/>
                        </a:rPr>
                        <a:t>Webex</a:t>
                      </a:r>
                      <a:endParaRPr lang="en-US" altLang="ja-JP" sz="1200" b="0" baseline="0" noProof="0" dirty="0">
                        <a:solidFill>
                          <a:schemeClr val="tx1"/>
                        </a:solidFill>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ja-JP" altLang="en-US" sz="1000" baseline="0" noProof="0" smtClean="0">
                          <a:latin typeface="+mj-lt"/>
                          <a:ea typeface="CiscoSansJPN Light" pitchFamily="2" charset="-128"/>
                        </a:rPr>
                        <a:t>すべての </a:t>
                      </a:r>
                      <a:r>
                        <a:rPr lang="en-US" altLang="ja-JP" sz="1000" baseline="0" noProof="0" smtClean="0">
                          <a:latin typeface="+mj-lt"/>
                          <a:ea typeface="CiscoSansJPN Light" pitchFamily="2" charset="-128"/>
                        </a:rPr>
                        <a:t>Webex</a:t>
                      </a:r>
                      <a:endParaRPr lang="en-US" altLang="ja-JP" sz="1000" baseline="0" noProof="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000" baseline="0" noProof="0" dirty="0" smtClean="0">
                          <a:latin typeface="+mj-lt"/>
                          <a:ea typeface="CiscoSansJPN Light" pitchFamily="2" charset="-128"/>
                        </a:rPr>
                        <a:t>ボット、統合、ウィジェットの構築、</a:t>
                      </a:r>
                      <a:r>
                        <a:rPr lang="en-US" altLang="ja-JP" sz="1000" baseline="0" noProof="0" dirty="0" smtClean="0">
                          <a:latin typeface="+mj-lt"/>
                          <a:ea typeface="CiscoSansJPN Light" pitchFamily="2" charset="-128"/>
                        </a:rPr>
                        <a:t>API </a:t>
                      </a:r>
                      <a:r>
                        <a:rPr lang="ja-JP" altLang="en-US" sz="1000" baseline="0" noProof="0" dirty="0" smtClean="0">
                          <a:latin typeface="+mj-lt"/>
                          <a:ea typeface="CiscoSansJPN Light" pitchFamily="2" charset="-128"/>
                        </a:rPr>
                        <a:t>操作のための開発者用プラットフォームです</a:t>
                      </a:r>
                      <a:endParaRPr lang="ja-JP" altLang="en-US"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200" u="sng" baseline="0" noProof="0" smtClean="0">
                          <a:effectLst/>
                          <a:latin typeface="+mj-lt"/>
                          <a:ea typeface="CiscoSansJPN Light" pitchFamily="2" charset="-128"/>
                          <a:hlinkClick r:id="rId8"/>
                        </a:rPr>
                        <a:t>ここをクリックしてください</a:t>
                      </a:r>
                      <a:endParaRPr lang="ja-JP" altLang="en-US" sz="1200" baseline="0" noProof="0">
                        <a:effectLst/>
                        <a:latin typeface="+mj-lt"/>
                        <a:ea typeface="CiscoSansJPN Light" pitchFamily="2" charset="-128"/>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663686139"/>
                  </a:ext>
                </a:extLst>
              </a:tr>
              <a:tr h="429748">
                <a:tc>
                  <a:txBody>
                    <a:bodyPr/>
                    <a:lstStyle/>
                    <a:p>
                      <a:pPr>
                        <a:lnSpc>
                          <a:spcPct val="100000"/>
                        </a:lnSpc>
                        <a:spcAft>
                          <a:spcPct val="0"/>
                        </a:spcAft>
                      </a:pPr>
                      <a:r>
                        <a:rPr lang="ja-JP" altLang="en-US" sz="1200" b="0" baseline="0" noProof="0" smtClean="0">
                          <a:solidFill>
                            <a:schemeClr val="tx1"/>
                          </a:solidFill>
                          <a:latin typeface="+mj-lt"/>
                          <a:ea typeface="CiscoSansJPN Light" pitchFamily="2" charset="-128"/>
                        </a:rPr>
                        <a:t>テクニカルチケットの提出</a:t>
                      </a:r>
                      <a:endParaRPr lang="ja-JP" altLang="en-US" sz="1200" b="0" baseline="0" noProof="0">
                        <a:solidFill>
                          <a:schemeClr val="tx1"/>
                        </a:solidFill>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en-US" altLang="ja-JP" sz="1000" baseline="0" noProof="0" smtClean="0">
                          <a:latin typeface="+mj-lt"/>
                          <a:ea typeface="CiscoSansJPN Light" pitchFamily="2" charset="-128"/>
                        </a:rPr>
                        <a:t>Webex Meeting / Teams</a:t>
                      </a:r>
                      <a:endParaRPr lang="en-US" altLang="ja-JP" sz="1000" baseline="0" noProof="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000" baseline="0" noProof="0" dirty="0" smtClean="0">
                          <a:latin typeface="+mj-lt"/>
                          <a:ea typeface="CiscoSansJPN Light" pitchFamily="2" charset="-128"/>
                        </a:rPr>
                        <a:t>アシスタンスを依頼するインターネットフォームです </a:t>
                      </a:r>
                      <a:endParaRPr lang="ja-JP" altLang="en-US"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200" u="sng" baseline="0" noProof="0" dirty="0" smtClean="0">
                          <a:effectLst/>
                          <a:latin typeface="+mj-lt"/>
                          <a:ea typeface="CiscoSansJPN Light" pitchFamily="2" charset="-128"/>
                          <a:hlinkClick r:id="rId9"/>
                        </a:rPr>
                        <a:t>ここをクリックしてください</a:t>
                      </a:r>
                      <a:endParaRPr lang="ja-JP" altLang="en-US" sz="1200" baseline="0" noProof="0" dirty="0">
                        <a:effectLst/>
                        <a:latin typeface="+mj-lt"/>
                        <a:ea typeface="CiscoSansJPN Light" pitchFamily="2" charset="-128"/>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291538435"/>
                  </a:ext>
                </a:extLst>
              </a:tr>
              <a:tr h="429748">
                <a:tc>
                  <a:txBody>
                    <a:bodyPr/>
                    <a:lstStyle/>
                    <a:p>
                      <a:pPr>
                        <a:lnSpc>
                          <a:spcPct val="100000"/>
                        </a:lnSpc>
                        <a:spcAft>
                          <a:spcPct val="0"/>
                        </a:spcAft>
                      </a:pPr>
                      <a:r>
                        <a:rPr lang="ja-JP" altLang="en-US" sz="1200" b="0" baseline="0" noProof="0" smtClean="0">
                          <a:solidFill>
                            <a:schemeClr val="tx1"/>
                          </a:solidFill>
                          <a:latin typeface="+mj-lt"/>
                          <a:ea typeface="CiscoSansJPN Light" pitchFamily="2" charset="-128"/>
                        </a:rPr>
                        <a:t>シスココラボレーションコミュニティ</a:t>
                      </a:r>
                      <a:endParaRPr lang="ja-JP" altLang="en-US" sz="1200" b="0" baseline="0" noProof="0">
                        <a:solidFill>
                          <a:schemeClr val="tx1"/>
                        </a:solidFill>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ja-JP" altLang="en-US" sz="1000" baseline="0" noProof="0" smtClean="0">
                          <a:latin typeface="+mj-lt"/>
                          <a:ea typeface="CiscoSansJPN Light" pitchFamily="2" charset="-128"/>
                        </a:rPr>
                        <a:t>すべてのシスコ製品</a:t>
                      </a:r>
                      <a:endParaRPr lang="ja-JP" altLang="en-US" sz="1000" baseline="0" noProof="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000" baseline="0" noProof="0" dirty="0" smtClean="0">
                          <a:latin typeface="+mj-lt"/>
                          <a:ea typeface="CiscoSansJPN Light" pitchFamily="2" charset="-128"/>
                        </a:rPr>
                        <a:t>技術的な質問、ユーザー同士のサポート、その他</a:t>
                      </a:r>
                      <a:endParaRPr lang="ja-JP" altLang="en-US" sz="1000" baseline="0" noProof="0" dirty="0">
                        <a:latin typeface="+mj-lt"/>
                        <a:ea typeface="CiscoSansJPN Light" pitchFamily="2" charset="-128"/>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ja-JP" altLang="en-US" sz="1200" u="sng" baseline="0" noProof="0" dirty="0" smtClean="0">
                          <a:effectLst/>
                          <a:latin typeface="+mj-lt"/>
                          <a:ea typeface="CiscoSansJPN Light" pitchFamily="2" charset="-128"/>
                          <a:hlinkClick r:id="rId10"/>
                        </a:rPr>
                        <a:t>ここをクリックしてください</a:t>
                      </a:r>
                      <a:endParaRPr lang="ja-JP" altLang="en-US" sz="1200" baseline="0" noProof="0" dirty="0">
                        <a:effectLst/>
                        <a:latin typeface="+mj-lt"/>
                        <a:ea typeface="CiscoSansJPN Light" pitchFamily="2" charset="-128"/>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2824905305"/>
                  </a:ext>
                </a:extLst>
              </a:tr>
            </a:tbl>
          </a:graphicData>
        </a:graphic>
      </p:graphicFrame>
      <p:sp>
        <p:nvSpPr>
          <p:cNvPr id="6" name="Title 1">
            <a:extLst>
              <a:ext uri="{FF2B5EF4-FFF2-40B4-BE49-F238E27FC236}">
                <a16:creationId xmlns="" xmlns:a16="http://schemas.microsoft.com/office/drawing/2014/main" xmlns:p15="http://schemas.microsoft.com/office/powerpoint/2012/main" xmlns:p14="http://schemas.microsoft.com/office/powerpoint/2010/main" id="{6C2AF97E-813B-6240-BFAF-5433CE6B3E73}"/>
              </a:ext>
            </a:extLst>
          </p:cNvPr>
          <p:cNvSpPr txBox="1"/>
          <p:nvPr/>
        </p:nvSpPr>
        <p:spPr>
          <a:xfrm>
            <a:off x="685800" y="685800"/>
            <a:ext cx="10820400" cy="6858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pPr marL="8929">
              <a:spcBef>
                <a:spcPts val="70"/>
              </a:spcBef>
            </a:pPr>
            <a:r>
              <a:rPr lang="ja-JP" altLang="en-US" sz="3500" dirty="0" smtClean="0">
                <a:cs typeface="CiscoSansTT"/>
              </a:rPr>
              <a:t>主なリソース</a:t>
            </a:r>
            <a:endParaRPr lang="ja-JP" altLang="en-US" sz="3500" dirty="0">
              <a:cs typeface="CiscoSansTT"/>
            </a:endParaRPr>
          </a:p>
        </p:txBody>
      </p:sp>
    </p:spTree>
    <p:extLst>
      <p:ext uri="{BB962C8B-B14F-4D97-AF65-F5344CB8AC3E}">
        <p14:creationId xmlns:p14="http://schemas.microsoft.com/office/powerpoint/2010/main" val="165943079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 xmlns:a16="http://schemas.microsoft.com/office/drawing/2014/main" xmlns:p15="http://schemas.microsoft.com/office/powerpoint/2012/main" xmlns:p14="http://schemas.microsoft.com/office/powerpoint/2010/main" id="{FCC26C31-3BF6-914C-851C-A47913971A6D}"/>
              </a:ext>
            </a:extLst>
          </p:cNvPr>
          <p:cNvSpPr>
            <a:spLocks noGrp="1"/>
          </p:cNvSpPr>
          <p:nvPr>
            <p:ph type="title"/>
          </p:nvPr>
        </p:nvSpPr>
        <p:spPr>
          <a:xfrm>
            <a:off x="685800" y="685801"/>
            <a:ext cx="10515600" cy="625641"/>
          </a:xfrm>
        </p:spPr>
        <p:txBody>
          <a:bodyPr lIns="0" tIns="0" rIns="0" bIns="0">
            <a:normAutofit/>
          </a:bodyPr>
          <a:lstStyle/>
          <a:p>
            <a:r>
              <a:rPr lang="ja-JP" altLang="en-US" dirty="0" smtClean="0"/>
              <a:t>人事マネージャー用チェックリスト</a:t>
            </a:r>
            <a:endParaRPr lang="ja-JP" altLang="en-US" sz="3500" dirty="0">
              <a:solidFill>
                <a:srgbClr val="00BCEB"/>
              </a:solidFill>
              <a:latin typeface="+mn-lt"/>
              <a:ea typeface="+mn-ea"/>
              <a:cs typeface="+mn-cs"/>
            </a:endParaRPr>
          </a:p>
        </p:txBody>
      </p:sp>
      <p:graphicFrame>
        <p:nvGraphicFramePr>
          <p:cNvPr id="30" name="Table 29">
            <a:extLst>
              <a:ext uri="{FF2B5EF4-FFF2-40B4-BE49-F238E27FC236}">
                <a16:creationId xmlns="" xmlns:a16="http://schemas.microsoft.com/office/drawing/2014/main" xmlns:p15="http://schemas.microsoft.com/office/powerpoint/2012/main" xmlns:p14="http://schemas.microsoft.com/office/powerpoint/2010/main" id="{9308F84F-4C35-9142-9ECE-70CF2B2922A4}"/>
              </a:ext>
            </a:extLst>
          </p:cNvPr>
          <p:cNvGraphicFramePr>
            <a:graphicFrameLocks noGrp="1"/>
          </p:cNvGraphicFramePr>
          <p:nvPr>
            <p:extLst>
              <p:ext uri="{D42A27DB-BD31-4B8C-83A1-F6EECF244321}">
                <p14:modId xmlns:p14="http://schemas.microsoft.com/office/powerpoint/2010/main" val="2478480473"/>
              </p:ext>
            </p:extLst>
          </p:nvPr>
        </p:nvGraphicFramePr>
        <p:xfrm>
          <a:off x="685800" y="1341438"/>
          <a:ext cx="10820400" cy="4512301"/>
        </p:xfrm>
        <a:graphic>
          <a:graphicData uri="http://schemas.openxmlformats.org/drawingml/2006/table">
            <a:tbl>
              <a:tblPr firstRow="1" bandRow="1">
                <a:tableStyleId>{21E4AEA4-8DFA-4A89-87EB-49C32662AFE0}</a:tableStyleId>
              </a:tblPr>
              <a:tblGrid>
                <a:gridCol w="4764024">
                  <a:extLst>
                    <a:ext uri="{9D8B030D-6E8A-4147-A177-3AD203B41FA5}">
                      <a16:colId xmlns="" xmlns:a16="http://schemas.microsoft.com/office/drawing/2014/main" xmlns:p15="http://schemas.microsoft.com/office/powerpoint/2012/main" xmlns:p14="http://schemas.microsoft.com/office/powerpoint/2010/main" val="1656085804"/>
                    </a:ext>
                  </a:extLst>
                </a:gridCol>
                <a:gridCol w="3803904">
                  <a:extLst>
                    <a:ext uri="{9D8B030D-6E8A-4147-A177-3AD203B41FA5}">
                      <a16:colId xmlns="" xmlns:a16="http://schemas.microsoft.com/office/drawing/2014/main" xmlns:p15="http://schemas.microsoft.com/office/powerpoint/2012/main" xmlns:p14="http://schemas.microsoft.com/office/powerpoint/2010/main" val="1460277437"/>
                    </a:ext>
                  </a:extLst>
                </a:gridCol>
                <a:gridCol w="2252472">
                  <a:extLst>
                    <a:ext uri="{9D8B030D-6E8A-4147-A177-3AD203B41FA5}">
                      <a16:colId xmlns="" xmlns:a16="http://schemas.microsoft.com/office/drawing/2014/main" xmlns:p15="http://schemas.microsoft.com/office/powerpoint/2012/main" xmlns:p14="http://schemas.microsoft.com/office/powerpoint/2010/main" val="4112516505"/>
                    </a:ext>
                  </a:extLst>
                </a:gridCol>
              </a:tblGrid>
              <a:tr h="465191">
                <a:tc>
                  <a:txBody>
                    <a:bodyPr/>
                    <a:lstStyle/>
                    <a:p>
                      <a:r>
                        <a:rPr lang="ja-JP" altLang="en-US" sz="1800" b="0" baseline="0" noProof="0" dirty="0" smtClean="0">
                          <a:latin typeface="+mn-lt"/>
                          <a:ea typeface="CiscoSansJPN" pitchFamily="2" charset="-128"/>
                        </a:rPr>
                        <a:t>チェックする項目</a:t>
                      </a:r>
                      <a:endParaRPr lang="ja-JP" altLang="en-US" sz="1800" b="0" baseline="0" noProof="0" dirty="0">
                        <a:latin typeface="+mn-lt"/>
                        <a:ea typeface="CiscoSansJPN"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lang="ja-JP" altLang="en-US" sz="1800" b="0" baseline="0" noProof="0" dirty="0" smtClean="0">
                          <a:latin typeface="+mn-lt"/>
                          <a:ea typeface="CiscoSansJPN" pitchFamily="2" charset="-128"/>
                        </a:rPr>
                        <a:t>リソース</a:t>
                      </a:r>
                      <a:endParaRPr lang="ja-JP" altLang="en-US" sz="1800" b="0" baseline="0" noProof="0" dirty="0">
                        <a:latin typeface="+mn-lt"/>
                        <a:ea typeface="CiscoSansJPN"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lang="ja-JP" altLang="en-US" sz="1800" b="0" baseline="0" noProof="0" dirty="0" smtClean="0">
                          <a:latin typeface="+mn-lt"/>
                          <a:ea typeface="CiscoSansJPN" pitchFamily="2" charset="-128"/>
                        </a:rPr>
                        <a:t>ステータス</a:t>
                      </a:r>
                      <a:endParaRPr lang="ja-JP" altLang="en-US" sz="1800" b="0" baseline="0" noProof="0" dirty="0">
                        <a:latin typeface="+mn-lt"/>
                        <a:ea typeface="CiscoSansJPN"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extLst>
                  <a:ext uri="{0D108BD9-81ED-4DB2-BD59-A6C34878D82A}">
                    <a16:rowId xmlns="" xmlns:a16="http://schemas.microsoft.com/office/drawing/2014/main" xmlns:p15="http://schemas.microsoft.com/office/powerpoint/2012/main" xmlns:p14="http://schemas.microsoft.com/office/powerpoint/2010/main" val="884880886"/>
                  </a:ext>
                </a:extLst>
              </a:tr>
              <a:tr h="365087">
                <a:tc>
                  <a:txBody>
                    <a:bodyPr/>
                    <a:lstStyle/>
                    <a:p>
                      <a:r>
                        <a:rPr lang="ja-JP" altLang="en-US" sz="1000" baseline="0" noProof="0" dirty="0" smtClean="0">
                          <a:solidFill>
                            <a:schemeClr val="dk1"/>
                          </a:solidFill>
                          <a:latin typeface="+mj-lt"/>
                          <a:ea typeface="CiscoSansJPN Light" pitchFamily="2" charset="-128"/>
                          <a:cs typeface="+mn-cs"/>
                        </a:rPr>
                        <a:t>チームが新しいポリシーを把握していることを確認しました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4043536590"/>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ja-JP" altLang="en-US" sz="1000" baseline="0" noProof="0" dirty="0" smtClean="0">
                          <a:solidFill>
                            <a:schemeClr val="dk1"/>
                          </a:solidFill>
                          <a:latin typeface="+mj-lt"/>
                          <a:ea typeface="CiscoSansJPN Light" pitchFamily="2" charset="-128"/>
                          <a:cs typeface="+mn-cs"/>
                        </a:rPr>
                        <a:t>チームミーティングを開き、変更点とビデオを使用する重要性について話し</a:t>
                      </a:r>
                      <a:r>
                        <a:rPr lang="en-US" altLang="ja-JP" sz="1000" baseline="0" noProof="0" dirty="0" smtClean="0">
                          <a:solidFill>
                            <a:schemeClr val="dk1"/>
                          </a:solidFill>
                          <a:latin typeface="+mj-lt"/>
                          <a:ea typeface="CiscoSansJPN Light" pitchFamily="2" charset="-128"/>
                          <a:cs typeface="+mn-cs"/>
                        </a:rPr>
                        <a:t/>
                      </a:r>
                      <a:br>
                        <a:rPr lang="en-US" altLang="ja-JP" sz="1000" baseline="0" noProof="0" dirty="0" smtClean="0">
                          <a:solidFill>
                            <a:schemeClr val="dk1"/>
                          </a:solidFill>
                          <a:latin typeface="+mj-lt"/>
                          <a:ea typeface="CiscoSansJPN Light" pitchFamily="2" charset="-128"/>
                          <a:cs typeface="+mn-cs"/>
                        </a:rPr>
                      </a:br>
                      <a:r>
                        <a:rPr lang="ja-JP" altLang="en-US" sz="1000" baseline="0" noProof="0" dirty="0" smtClean="0">
                          <a:solidFill>
                            <a:schemeClr val="dk1"/>
                          </a:solidFill>
                          <a:latin typeface="+mj-lt"/>
                          <a:ea typeface="CiscoSansJPN Light" pitchFamily="2" charset="-128"/>
                          <a:cs typeface="+mn-cs"/>
                        </a:rPr>
                        <a:t>合いました </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991365360"/>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en-US" altLang="ja-JP" sz="1000" baseline="0" noProof="0" dirty="0" err="1" smtClean="0">
                          <a:solidFill>
                            <a:schemeClr val="dk1"/>
                          </a:solidFill>
                          <a:latin typeface="+mj-lt"/>
                          <a:ea typeface="CiscoSansJPN Light" pitchFamily="2" charset="-128"/>
                          <a:cs typeface="+mn-cs"/>
                        </a:rPr>
                        <a:t>Webex</a:t>
                      </a:r>
                      <a:r>
                        <a:rPr lang="en-US" altLang="ja-JP" sz="1000" baseline="0" noProof="0" dirty="0" smtClean="0">
                          <a:solidFill>
                            <a:schemeClr val="dk1"/>
                          </a:solidFill>
                          <a:latin typeface="+mj-lt"/>
                          <a:ea typeface="CiscoSansJPN Light" pitchFamily="2" charset="-128"/>
                          <a:cs typeface="+mn-cs"/>
                        </a:rPr>
                        <a:t> </a:t>
                      </a:r>
                      <a:r>
                        <a:rPr lang="ja-JP" altLang="en-US" sz="1000" baseline="0" noProof="0" dirty="0" smtClean="0">
                          <a:solidFill>
                            <a:schemeClr val="dk1"/>
                          </a:solidFill>
                          <a:latin typeface="+mj-lt"/>
                          <a:ea typeface="CiscoSansJPN Light" pitchFamily="2" charset="-128"/>
                          <a:cs typeface="+mn-cs"/>
                        </a:rPr>
                        <a:t>を利用するために、ミーティングのスケジュールを変更しました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457898874"/>
                  </a:ext>
                </a:extLst>
              </a:tr>
              <a:tr h="365087">
                <a:tc>
                  <a:txBody>
                    <a:bodyPr/>
                    <a:lstStyle/>
                    <a:p>
                      <a:r>
                        <a:rPr lang="ja-JP" altLang="en-US" sz="1000" baseline="0" noProof="0" dirty="0" smtClean="0">
                          <a:solidFill>
                            <a:schemeClr val="dk1"/>
                          </a:solidFill>
                          <a:latin typeface="+mj-lt"/>
                          <a:ea typeface="CiscoSansJPN Light" pitchFamily="2" charset="-128"/>
                          <a:cs typeface="+mn-cs"/>
                        </a:rPr>
                        <a:t>チームはビデオを使用する重要性を理解しています</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1367887519"/>
                  </a:ext>
                </a:extLst>
              </a:tr>
              <a:tr h="365087">
                <a:tc>
                  <a:txBody>
                    <a:bodyPr/>
                    <a:lstStyle/>
                    <a:p>
                      <a:r>
                        <a:rPr lang="ja-JP" altLang="en-US" sz="1000" baseline="0" noProof="0" dirty="0" smtClean="0">
                          <a:solidFill>
                            <a:schemeClr val="dk1"/>
                          </a:solidFill>
                          <a:latin typeface="+mj-lt"/>
                          <a:ea typeface="CiscoSansJPN Light" pitchFamily="2" charset="-128"/>
                          <a:cs typeface="+mn-cs"/>
                        </a:rPr>
                        <a:t>チームはマネージャーへの連絡方法を把握しています </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2703029251"/>
                  </a:ext>
                </a:extLst>
              </a:tr>
              <a:tr h="365087">
                <a:tc>
                  <a:txBody>
                    <a:bodyPr/>
                    <a:lstStyle/>
                    <a:p>
                      <a:r>
                        <a:rPr lang="ja-JP" altLang="en-US" sz="1000" baseline="0" noProof="0" smtClean="0">
                          <a:solidFill>
                            <a:schemeClr val="dk1"/>
                          </a:solidFill>
                          <a:latin typeface="+mj-lt"/>
                          <a:ea typeface="CiscoSansJPN Light" pitchFamily="2" charset="-128"/>
                          <a:cs typeface="+mn-cs"/>
                        </a:rPr>
                        <a:t>チームはメンバー同士での連絡方法を把握しています </a:t>
                      </a:r>
                      <a:endParaRPr lang="ja-JP" altLang="en-US" sz="10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001263574"/>
                  </a:ext>
                </a:extLst>
              </a:tr>
              <a:tr h="365087">
                <a:tc>
                  <a:txBody>
                    <a:bodyPr/>
                    <a:lstStyle/>
                    <a:p>
                      <a:pPr marL="0" marR="0" lvl="0" indent="0" algn="l" rtl="0" eaLnBrk="1" fontAlgn="auto" latinLnBrk="0" hangingPunct="1">
                        <a:lnSpc>
                          <a:spcPct val="100000"/>
                        </a:lnSpc>
                        <a:spcBef>
                          <a:spcPct val="0"/>
                        </a:spcBef>
                        <a:spcAft>
                          <a:spcPct val="0"/>
                        </a:spcAft>
                        <a:buClrTx/>
                        <a:buSzTx/>
                        <a:buFontTx/>
                        <a:buNone/>
                      </a:pPr>
                      <a:r>
                        <a:rPr lang="en-US" altLang="ja-JP" sz="1000" baseline="0" noProof="0" smtClean="0">
                          <a:solidFill>
                            <a:schemeClr val="dk1"/>
                          </a:solidFill>
                          <a:latin typeface="+mj-lt"/>
                          <a:ea typeface="CiscoSansJPN Light" pitchFamily="2" charset="-128"/>
                          <a:cs typeface="+mn-cs"/>
                        </a:rPr>
                        <a:t>Webex </a:t>
                      </a:r>
                      <a:r>
                        <a:rPr lang="ja-JP" altLang="en-US" sz="1000" baseline="0" noProof="0" smtClean="0">
                          <a:solidFill>
                            <a:schemeClr val="dk1"/>
                          </a:solidFill>
                          <a:latin typeface="+mj-lt"/>
                          <a:ea typeface="CiscoSansJPN Light" pitchFamily="2" charset="-128"/>
                          <a:cs typeface="+mn-cs"/>
                        </a:rPr>
                        <a:t>で </a:t>
                      </a:r>
                      <a:r>
                        <a:rPr lang="en-US" altLang="ja-JP" sz="1000" baseline="0" noProof="0" smtClean="0">
                          <a:solidFill>
                            <a:schemeClr val="dk1"/>
                          </a:solidFill>
                          <a:latin typeface="+mj-lt"/>
                          <a:ea typeface="CiscoSansJPN Light" pitchFamily="2" charset="-128"/>
                          <a:cs typeface="+mn-cs"/>
                        </a:rPr>
                        <a:t>1 </a:t>
                      </a:r>
                      <a:r>
                        <a:rPr lang="ja-JP" altLang="en-US" sz="1000" baseline="0" noProof="0" smtClean="0">
                          <a:solidFill>
                            <a:schemeClr val="dk1"/>
                          </a:solidFill>
                          <a:latin typeface="+mj-lt"/>
                          <a:ea typeface="CiscoSansJPN Light" pitchFamily="2" charset="-128"/>
                          <a:cs typeface="+mn-cs"/>
                        </a:rPr>
                        <a:t>対 </a:t>
                      </a:r>
                      <a:r>
                        <a:rPr lang="en-US" altLang="ja-JP" sz="1000" baseline="0" noProof="0" smtClean="0">
                          <a:solidFill>
                            <a:schemeClr val="dk1"/>
                          </a:solidFill>
                          <a:latin typeface="+mj-lt"/>
                          <a:ea typeface="CiscoSansJPN Light" pitchFamily="2" charset="-128"/>
                          <a:cs typeface="+mn-cs"/>
                        </a:rPr>
                        <a:t>1 </a:t>
                      </a:r>
                      <a:r>
                        <a:rPr lang="ja-JP" altLang="en-US" sz="1000" baseline="0" noProof="0" smtClean="0">
                          <a:solidFill>
                            <a:schemeClr val="dk1"/>
                          </a:solidFill>
                          <a:latin typeface="+mj-lt"/>
                          <a:ea typeface="CiscoSansJPN Light" pitchFamily="2" charset="-128"/>
                          <a:cs typeface="+mn-cs"/>
                        </a:rPr>
                        <a:t>のミーティングをスケジュールしました </a:t>
                      </a:r>
                      <a:endParaRPr lang="ja-JP" altLang="en-US" sz="10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556666207"/>
                  </a:ext>
                </a:extLst>
              </a:tr>
              <a:tr h="365087">
                <a:tc>
                  <a: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ja-JP" altLang="en-GB" sz="1000" kern="12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2809558530"/>
                  </a:ext>
                </a:extLst>
              </a:tr>
              <a:tr h="365087">
                <a:tc>
                  <a: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ja-JP" altLang="en-GB" sz="1000" kern="12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4082084564"/>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ja-JP" altLang="en-GB" sz="1000" kern="12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792040936"/>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ja-JP" altLang="en-GB" sz="1000" kern="12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dirty="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398990548"/>
                  </a:ext>
                </a:extLst>
              </a:tr>
            </a:tbl>
          </a:graphicData>
        </a:graphic>
      </p:graphicFrame>
    </p:spTree>
    <p:extLst>
      <p:ext uri="{BB962C8B-B14F-4D97-AF65-F5344CB8AC3E}">
        <p14:creationId xmlns:p14="http://schemas.microsoft.com/office/powerpoint/2010/main" val="384663017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 xmlns:a16="http://schemas.microsoft.com/office/drawing/2014/main" xmlns:p15="http://schemas.microsoft.com/office/powerpoint/2012/main" xmlns:p14="http://schemas.microsoft.com/office/powerpoint/2010/main" id="{FCC26C31-3BF6-914C-851C-A47913971A6D}"/>
              </a:ext>
            </a:extLst>
          </p:cNvPr>
          <p:cNvSpPr>
            <a:spLocks noGrp="1"/>
          </p:cNvSpPr>
          <p:nvPr>
            <p:ph type="title"/>
          </p:nvPr>
        </p:nvSpPr>
        <p:spPr>
          <a:xfrm>
            <a:off x="685800" y="685801"/>
            <a:ext cx="10515600" cy="565483"/>
          </a:xfrm>
        </p:spPr>
        <p:txBody>
          <a:bodyPr lIns="0" tIns="0" rIns="0" bIns="0">
            <a:normAutofit/>
          </a:bodyPr>
          <a:lstStyle/>
          <a:p>
            <a:r>
              <a:rPr lang="ja-JP" altLang="en-US" dirty="0" smtClean="0">
                <a:ea typeface="CiscoSansJPN Light" pitchFamily="2" charset="-128"/>
              </a:rPr>
              <a:t>エンドユーザー用チェックリスト</a:t>
            </a:r>
            <a:endParaRPr lang="ja-JP" altLang="en-US" sz="3500" dirty="0">
              <a:solidFill>
                <a:srgbClr val="00BCEB"/>
              </a:solidFill>
              <a:latin typeface="+mn-lt"/>
              <a:ea typeface="CiscoSansJPN Light" pitchFamily="2" charset="-128"/>
              <a:cs typeface="+mn-cs"/>
            </a:endParaRPr>
          </a:p>
        </p:txBody>
      </p:sp>
      <p:graphicFrame>
        <p:nvGraphicFramePr>
          <p:cNvPr id="30" name="Table 29">
            <a:extLst>
              <a:ext uri="{FF2B5EF4-FFF2-40B4-BE49-F238E27FC236}">
                <a16:creationId xmlns="" xmlns:a16="http://schemas.microsoft.com/office/drawing/2014/main" xmlns:p15="http://schemas.microsoft.com/office/powerpoint/2012/main" xmlns:p14="http://schemas.microsoft.com/office/powerpoint/2010/main" id="{9308F84F-4C35-9142-9ECE-70CF2B2922A4}"/>
              </a:ext>
            </a:extLst>
          </p:cNvPr>
          <p:cNvGraphicFramePr>
            <a:graphicFrameLocks noGrp="1"/>
          </p:cNvGraphicFramePr>
          <p:nvPr>
            <p:extLst>
              <p:ext uri="{D42A27DB-BD31-4B8C-83A1-F6EECF244321}">
                <p14:modId xmlns:p14="http://schemas.microsoft.com/office/powerpoint/2010/main" val="2503936114"/>
              </p:ext>
            </p:extLst>
          </p:nvPr>
        </p:nvGraphicFramePr>
        <p:xfrm>
          <a:off x="685800" y="1341438"/>
          <a:ext cx="10820400" cy="3782127"/>
        </p:xfrm>
        <a:graphic>
          <a:graphicData uri="http://schemas.openxmlformats.org/drawingml/2006/table">
            <a:tbl>
              <a:tblPr firstRow="1" bandRow="1">
                <a:tableStyleId>{21E4AEA4-8DFA-4A89-87EB-49C32662AFE0}</a:tableStyleId>
              </a:tblPr>
              <a:tblGrid>
                <a:gridCol w="5584371">
                  <a:extLst>
                    <a:ext uri="{9D8B030D-6E8A-4147-A177-3AD203B41FA5}">
                      <a16:colId xmlns="" xmlns:a16="http://schemas.microsoft.com/office/drawing/2014/main" xmlns:p15="http://schemas.microsoft.com/office/powerpoint/2012/main" xmlns:p14="http://schemas.microsoft.com/office/powerpoint/2010/main" val="1656085804"/>
                    </a:ext>
                  </a:extLst>
                </a:gridCol>
                <a:gridCol w="2983557">
                  <a:extLst>
                    <a:ext uri="{9D8B030D-6E8A-4147-A177-3AD203B41FA5}">
                      <a16:colId xmlns="" xmlns:a16="http://schemas.microsoft.com/office/drawing/2014/main" xmlns:p15="http://schemas.microsoft.com/office/powerpoint/2012/main" xmlns:p14="http://schemas.microsoft.com/office/powerpoint/2010/main" val="1460277437"/>
                    </a:ext>
                  </a:extLst>
                </a:gridCol>
                <a:gridCol w="2252472">
                  <a:extLst>
                    <a:ext uri="{9D8B030D-6E8A-4147-A177-3AD203B41FA5}">
                      <a16:colId xmlns="" xmlns:a16="http://schemas.microsoft.com/office/drawing/2014/main" xmlns:p15="http://schemas.microsoft.com/office/powerpoint/2012/main" xmlns:p14="http://schemas.microsoft.com/office/powerpoint/2010/main" val="4112516505"/>
                    </a:ext>
                  </a:extLst>
                </a:gridCol>
              </a:tblGrid>
              <a:tr h="465191">
                <a:tc>
                  <a:txBody>
                    <a:bodyPr/>
                    <a:lstStyle/>
                    <a:p>
                      <a:r>
                        <a:rPr lang="ja-JP" altLang="en-US" sz="1800" b="0" baseline="0" noProof="0" dirty="0" smtClean="0">
                          <a:latin typeface="+mn-lt"/>
                          <a:ea typeface="CiscoSansJPN" pitchFamily="2" charset="-128"/>
                        </a:rPr>
                        <a:t>チェックする項目</a:t>
                      </a:r>
                      <a:endParaRPr lang="ja-JP" altLang="en-US" sz="1800" b="0" baseline="0" noProof="0" dirty="0">
                        <a:latin typeface="+mn-lt"/>
                        <a:ea typeface="CiscoSansJPN"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lang="ja-JP" altLang="en-US" sz="1800" b="0" baseline="0" noProof="0" smtClean="0">
                          <a:latin typeface="+mn-lt"/>
                          <a:ea typeface="CiscoSansJPN" pitchFamily="2" charset="-128"/>
                        </a:rPr>
                        <a:t>リソース</a:t>
                      </a:r>
                      <a:endParaRPr lang="ja-JP" altLang="en-US" sz="1800" b="0" baseline="0" noProof="0">
                        <a:latin typeface="+mn-lt"/>
                        <a:ea typeface="CiscoSansJPN"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lang="ja-JP" altLang="en-US" sz="1800" b="0" baseline="0" noProof="0" dirty="0" smtClean="0">
                          <a:latin typeface="+mn-lt"/>
                          <a:ea typeface="CiscoSansJPN" pitchFamily="2" charset="-128"/>
                        </a:rPr>
                        <a:t>ステータス</a:t>
                      </a:r>
                      <a:endParaRPr lang="ja-JP" altLang="en-US" sz="1800" b="0" baseline="0" noProof="0" dirty="0">
                        <a:latin typeface="+mn-lt"/>
                        <a:ea typeface="CiscoSansJPN"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extLst>
                  <a:ext uri="{0D108BD9-81ED-4DB2-BD59-A6C34878D82A}">
                    <a16:rowId xmlns="" xmlns:a16="http://schemas.microsoft.com/office/drawing/2014/main" xmlns:p15="http://schemas.microsoft.com/office/powerpoint/2012/main" xmlns:p14="http://schemas.microsoft.com/office/powerpoint/2010/main" val="884880886"/>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en-US" altLang="ja-JP" sz="1000" baseline="0" noProof="0" dirty="0" err="1" smtClean="0">
                          <a:solidFill>
                            <a:schemeClr val="dk1"/>
                          </a:solidFill>
                          <a:latin typeface="+mj-lt"/>
                          <a:ea typeface="CiscoSansJPN Light" pitchFamily="2" charset="-128"/>
                          <a:cs typeface="+mn-cs"/>
                        </a:rPr>
                        <a:t>Webex</a:t>
                      </a:r>
                      <a:r>
                        <a:rPr lang="en-US" altLang="ja-JP" sz="1000" baseline="0" noProof="0" dirty="0" smtClean="0">
                          <a:solidFill>
                            <a:schemeClr val="dk1"/>
                          </a:solidFill>
                          <a:latin typeface="+mj-lt"/>
                          <a:ea typeface="CiscoSansJPN Light" pitchFamily="2" charset="-128"/>
                          <a:cs typeface="+mn-cs"/>
                        </a:rPr>
                        <a:t> </a:t>
                      </a:r>
                      <a:r>
                        <a:rPr lang="ja-JP" altLang="en-US" sz="1000" baseline="0" noProof="0" dirty="0" smtClean="0">
                          <a:solidFill>
                            <a:schemeClr val="dk1"/>
                          </a:solidFill>
                          <a:latin typeface="+mj-lt"/>
                          <a:ea typeface="CiscoSansJPN Light" pitchFamily="2" charset="-128"/>
                          <a:cs typeface="+mn-cs"/>
                        </a:rPr>
                        <a:t>を利用するために、ミーティングのスケジュールを変更しました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457898874"/>
                  </a:ext>
                </a:extLst>
              </a:tr>
              <a:tr h="365087">
                <a:tc>
                  <a:txBody>
                    <a:bodyPr/>
                    <a:lstStyle/>
                    <a:p>
                      <a:r>
                        <a:rPr lang="ja-JP" altLang="en-US" sz="1000" baseline="0" noProof="0" dirty="0" smtClean="0">
                          <a:solidFill>
                            <a:schemeClr val="dk1"/>
                          </a:solidFill>
                          <a:latin typeface="+mj-lt"/>
                          <a:ea typeface="CiscoSansJPN Light" pitchFamily="2" charset="-128"/>
                          <a:cs typeface="+mn-cs"/>
                        </a:rPr>
                        <a:t>クラスを受講したか、</a:t>
                      </a:r>
                      <a:r>
                        <a:rPr lang="en-US" altLang="ja-JP" sz="1000" baseline="0" noProof="0" dirty="0" err="1" smtClean="0">
                          <a:solidFill>
                            <a:schemeClr val="dk1"/>
                          </a:solidFill>
                          <a:latin typeface="+mj-lt"/>
                          <a:ea typeface="CiscoSansJPN Light" pitchFamily="2" charset="-128"/>
                          <a:cs typeface="+mn-cs"/>
                        </a:rPr>
                        <a:t>Webex</a:t>
                      </a:r>
                      <a:r>
                        <a:rPr lang="en-US" altLang="ja-JP" sz="1000" baseline="0" noProof="0" dirty="0" smtClean="0">
                          <a:solidFill>
                            <a:schemeClr val="dk1"/>
                          </a:solidFill>
                          <a:latin typeface="+mj-lt"/>
                          <a:ea typeface="CiscoSansJPN Light" pitchFamily="2" charset="-128"/>
                          <a:cs typeface="+mn-cs"/>
                        </a:rPr>
                        <a:t> </a:t>
                      </a:r>
                      <a:r>
                        <a:rPr lang="ja-JP" altLang="en-US" sz="1000" baseline="0" noProof="0" dirty="0" smtClean="0">
                          <a:solidFill>
                            <a:schemeClr val="dk1"/>
                          </a:solidFill>
                          <a:latin typeface="+mj-lt"/>
                          <a:ea typeface="CiscoSansJPN Light" pitchFamily="2" charset="-128"/>
                          <a:cs typeface="+mn-cs"/>
                        </a:rPr>
                        <a:t>を快適に使用できます</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r>
                        <a:rPr lang="en-US" altLang="ja-JP" sz="1000" b="0" i="0" u="none" strike="noStrike" baseline="0" noProof="0" smtClean="0">
                          <a:solidFill>
                            <a:schemeClr val="dk1"/>
                          </a:solidFill>
                          <a:effectLst/>
                          <a:latin typeface="+mj-lt"/>
                          <a:ea typeface="CiscoSansJPN Light" pitchFamily="2" charset="-128"/>
                          <a:cs typeface="+mn-cs"/>
                        </a:rPr>
                        <a:t>http://cs.co/onlineclasses</a:t>
                      </a:r>
                      <a:endParaRPr lang="en-US" altLang="ja-JP" sz="1000" b="0" i="0" u="none" strike="noStrike"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1367887519"/>
                  </a:ext>
                </a:extLst>
              </a:tr>
              <a:tr h="365087">
                <a:tc>
                  <a:txBody>
                    <a:bodyPr/>
                    <a:lstStyle/>
                    <a:p>
                      <a:r>
                        <a:rPr lang="en-US" altLang="ja-JP" sz="1000" baseline="0" noProof="0" dirty="0" err="1" smtClean="0">
                          <a:solidFill>
                            <a:schemeClr val="dk1"/>
                          </a:solidFill>
                          <a:latin typeface="+mj-lt"/>
                          <a:ea typeface="CiscoSansJPN Light" pitchFamily="2" charset="-128"/>
                          <a:cs typeface="+mn-cs"/>
                        </a:rPr>
                        <a:t>Webex</a:t>
                      </a:r>
                      <a:r>
                        <a:rPr lang="en-US" altLang="ja-JP" sz="1000" baseline="0" noProof="0" dirty="0" smtClean="0">
                          <a:solidFill>
                            <a:schemeClr val="dk1"/>
                          </a:solidFill>
                          <a:latin typeface="+mj-lt"/>
                          <a:ea typeface="CiscoSansJPN Light" pitchFamily="2" charset="-128"/>
                          <a:cs typeface="+mn-cs"/>
                        </a:rPr>
                        <a:t> </a:t>
                      </a:r>
                      <a:r>
                        <a:rPr lang="ja-JP" altLang="en-US" sz="1000" baseline="0" noProof="0" dirty="0" smtClean="0">
                          <a:solidFill>
                            <a:schemeClr val="dk1"/>
                          </a:solidFill>
                          <a:latin typeface="+mj-lt"/>
                          <a:ea typeface="CiscoSansJPN Light" pitchFamily="2" charset="-128"/>
                          <a:cs typeface="+mn-cs"/>
                        </a:rPr>
                        <a:t>を使用して社外から日常業務を管理する方法を理解しています</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2703029251"/>
                  </a:ext>
                </a:extLst>
              </a:tr>
              <a:tr h="365087">
                <a:tc>
                  <a:txBody>
                    <a:bodyPr/>
                    <a:lstStyle/>
                    <a:p>
                      <a:r>
                        <a:rPr lang="en-US" altLang="ja-JP" sz="1000" baseline="0" noProof="0" dirty="0" err="1" smtClean="0">
                          <a:solidFill>
                            <a:schemeClr val="dk1"/>
                          </a:solidFill>
                          <a:latin typeface="+mj-lt"/>
                          <a:ea typeface="CiscoSansJPN Light" pitchFamily="2" charset="-128"/>
                          <a:cs typeface="+mn-cs"/>
                        </a:rPr>
                        <a:t>Webex</a:t>
                      </a:r>
                      <a:r>
                        <a:rPr lang="en-US" altLang="ja-JP" sz="1000" baseline="0" noProof="0" dirty="0" smtClean="0">
                          <a:solidFill>
                            <a:schemeClr val="dk1"/>
                          </a:solidFill>
                          <a:latin typeface="+mj-lt"/>
                          <a:ea typeface="CiscoSansJPN Light" pitchFamily="2" charset="-128"/>
                          <a:cs typeface="+mn-cs"/>
                        </a:rPr>
                        <a:t> Teams </a:t>
                      </a:r>
                      <a:r>
                        <a:rPr lang="ja-JP" altLang="en-US" sz="1000" baseline="0" noProof="0" dirty="0" smtClean="0">
                          <a:solidFill>
                            <a:schemeClr val="dk1"/>
                          </a:solidFill>
                          <a:latin typeface="+mj-lt"/>
                          <a:ea typeface="CiscoSansJPN Light" pitchFamily="2" charset="-128"/>
                          <a:cs typeface="+mn-cs"/>
                        </a:rPr>
                        <a:t>にスペースがあり、自分のチームや連絡を取る必要がある他の人に連絡できます</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001263574"/>
                  </a:ext>
                </a:extLst>
              </a:tr>
              <a:tr h="365087">
                <a:tc>
                  <a:txBody>
                    <a:bodyPr/>
                    <a:lstStyle/>
                    <a:p>
                      <a:pPr marL="0" marR="0" lvl="0" indent="0" algn="l" rtl="0" eaLnBrk="1" fontAlgn="auto" latinLnBrk="0" hangingPunct="1">
                        <a:lnSpc>
                          <a:spcPct val="100000"/>
                        </a:lnSpc>
                        <a:spcBef>
                          <a:spcPct val="0"/>
                        </a:spcBef>
                        <a:spcAft>
                          <a:spcPct val="0"/>
                        </a:spcAft>
                        <a:buClrTx/>
                        <a:buSzTx/>
                        <a:buFontTx/>
                        <a:buNone/>
                      </a:pPr>
                      <a:r>
                        <a:rPr lang="ja-JP" altLang="en-US" sz="1000" baseline="0" noProof="0" dirty="0" smtClean="0">
                          <a:solidFill>
                            <a:schemeClr val="dk1"/>
                          </a:solidFill>
                          <a:latin typeface="+mj-lt"/>
                          <a:ea typeface="CiscoSansJPN Light" pitchFamily="2" charset="-128"/>
                          <a:cs typeface="+mn-cs"/>
                        </a:rPr>
                        <a:t>在宅勤務環境の準備に必要な機器（ヘッドセット、ノートパソコン、キーボード、マウス、</a:t>
                      </a:r>
                      <a:r>
                        <a:rPr lang="en-US" altLang="ja-JP" sz="1000" baseline="0" noProof="0" smtClean="0">
                          <a:solidFill>
                            <a:schemeClr val="dk1"/>
                          </a:solidFill>
                          <a:latin typeface="+mj-lt"/>
                          <a:ea typeface="CiscoSansJPN Light" pitchFamily="2" charset="-128"/>
                          <a:cs typeface="+mn-cs"/>
                        </a:rPr>
                        <a:t/>
                      </a:r>
                      <a:br>
                        <a:rPr lang="en-US" altLang="ja-JP" sz="1000" baseline="0" noProof="0" smtClean="0">
                          <a:solidFill>
                            <a:schemeClr val="dk1"/>
                          </a:solidFill>
                          <a:latin typeface="+mj-lt"/>
                          <a:ea typeface="CiscoSansJPN Light" pitchFamily="2" charset="-128"/>
                          <a:cs typeface="+mn-cs"/>
                        </a:rPr>
                      </a:br>
                      <a:r>
                        <a:rPr lang="ja-JP" altLang="en-US" sz="1000" baseline="0" noProof="0" smtClean="0">
                          <a:solidFill>
                            <a:schemeClr val="dk1"/>
                          </a:solidFill>
                          <a:latin typeface="+mj-lt"/>
                          <a:ea typeface="CiscoSansJPN Light" pitchFamily="2" charset="-128"/>
                          <a:cs typeface="+mn-cs"/>
                        </a:rPr>
                        <a:t>充電コードなど）を用意しました</a:t>
                      </a:r>
                      <a:endParaRPr lang="ja-JP" altLang="en-US" sz="10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556666207"/>
                  </a:ext>
                </a:extLst>
              </a:tr>
              <a:tr h="365087">
                <a:tc>
                  <a: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ja-JP" altLang="en-GB" sz="1000" kern="12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2809558530"/>
                  </a:ext>
                </a:extLst>
              </a:tr>
              <a:tr h="365087">
                <a:tc>
                  <a: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ja-JP" altLang="en-GB" sz="1000" kern="12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dirty="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dirty="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4082084564"/>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ja-JP" altLang="en-GB" sz="1000" kern="1200" baseline="0" noProof="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dirty="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792040936"/>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ja-JP" altLang="en-GB" sz="1000" kern="1200" baseline="0" noProof="0" dirty="0">
                        <a:solidFill>
                          <a:schemeClr val="dk1"/>
                        </a:solidFill>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ja-JP" altLang="en-US" sz="1000" baseline="0" noProof="0" dirty="0">
                        <a:latin typeface="+mj-lt"/>
                        <a:ea typeface="CiscoSansJPN Light" pitchFamily="2" charset="-128"/>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398990548"/>
                  </a:ext>
                </a:extLst>
              </a:tr>
            </a:tbl>
          </a:graphicData>
        </a:graphic>
      </p:graphicFrame>
    </p:spTree>
    <p:extLst>
      <p:ext uri="{BB962C8B-B14F-4D97-AF65-F5344CB8AC3E}">
        <p14:creationId xmlns:p14="http://schemas.microsoft.com/office/powerpoint/2010/main" val="153649399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8" name="Freeform 7"/>
          <p:cNvSpPr>
            <a:spLocks noChangeAspect="1" noEditPoints="1"/>
          </p:cNvSpPr>
          <p:nvPr/>
        </p:nvSpPr>
        <p:spPr bwMode="auto">
          <a:xfrm>
            <a:off x="4448336" y="2553677"/>
            <a:ext cx="3295329" cy="1750647"/>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109730075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3472477" y="1665288"/>
            <a:ext cx="6281123" cy="4430712"/>
          </a:xfrm>
          <a:prstGeom prst="roundRect">
            <a:avLst>
              <a:gd name="adj" fmla="val 5618"/>
            </a:avLst>
          </a:prstGeom>
          <a:solidFill>
            <a:schemeClr val="accent4"/>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5" name="Title 1">
            <a:extLst>
              <a:ext uri="{FF2B5EF4-FFF2-40B4-BE49-F238E27FC236}">
                <a16:creationId xmlns="" xmlns:a16="http://schemas.microsoft.com/office/drawing/2014/main" xmlns:p15="http://schemas.microsoft.com/office/powerpoint/2012/main" xmlns:p14="http://schemas.microsoft.com/office/powerpoint/2010/main"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ja-JP" altLang="en-US" sz="3600" dirty="0" smtClean="0">
                <a:ea typeface="CiscoSansJPN Light" pitchFamily="2" charset="-128"/>
              </a:rPr>
              <a:t>対象者を理解する</a:t>
            </a:r>
            <a:endParaRPr lang="ja-JP" altLang="en-US" sz="3600" dirty="0">
              <a:ea typeface="CiscoSansJPN Light" pitchFamily="2" charset="-128"/>
            </a:endParaRPr>
          </a:p>
        </p:txBody>
      </p:sp>
      <p:sp>
        <p:nvSpPr>
          <p:cNvPr id="26" name="TextBox 25">
            <a:extLst>
              <a:ext uri="{FF2B5EF4-FFF2-40B4-BE49-F238E27FC236}">
                <a16:creationId xmlns="" xmlns:a16="http://schemas.microsoft.com/office/drawing/2014/main" xmlns:p15="http://schemas.microsoft.com/office/powerpoint/2012/main" xmlns:p14="http://schemas.microsoft.com/office/powerpoint/2010/main" id="{0A726121-6451-4D4E-A7C7-BDFE58F6432B}"/>
              </a:ext>
            </a:extLst>
          </p:cNvPr>
          <p:cNvSpPr txBox="1"/>
          <p:nvPr/>
        </p:nvSpPr>
        <p:spPr>
          <a:xfrm>
            <a:off x="3733800" y="1905000"/>
            <a:ext cx="5873268" cy="3508706"/>
          </a:xfrm>
          <a:prstGeom prst="rect">
            <a:avLst/>
          </a:prstGeom>
          <a:noFill/>
        </p:spPr>
        <p:txBody>
          <a:bodyPr wrap="square" rtlCol="0" anchor="t">
            <a:spAutoFit/>
          </a:bodyPr>
          <a:lstStyle/>
          <a:p>
            <a:r>
              <a:rPr lang="ja-JP" altLang="en-US" sz="2800" b="1" dirty="0" smtClean="0">
                <a:solidFill>
                  <a:schemeClr val="bg1"/>
                </a:solidFill>
                <a:ea typeface="CiscoSansJPN" pitchFamily="2" charset="-128"/>
              </a:rPr>
              <a:t>以下の質問について</a:t>
            </a:r>
            <a:r>
              <a:rPr lang="en-US" altLang="ja-JP" sz="2800" b="1" dirty="0" smtClean="0">
                <a:solidFill>
                  <a:schemeClr val="bg1"/>
                </a:solidFill>
                <a:ea typeface="CiscoSansJPN" pitchFamily="2" charset="-128"/>
              </a:rPr>
              <a:t/>
            </a:r>
            <a:br>
              <a:rPr lang="en-US" altLang="ja-JP" sz="2800" b="1" dirty="0" smtClean="0">
                <a:solidFill>
                  <a:schemeClr val="bg1"/>
                </a:solidFill>
                <a:ea typeface="CiscoSansJPN" pitchFamily="2" charset="-128"/>
              </a:rPr>
            </a:br>
            <a:r>
              <a:rPr lang="ja-JP" altLang="en-US" sz="2800" b="1" dirty="0" smtClean="0">
                <a:solidFill>
                  <a:schemeClr val="bg1"/>
                </a:solidFill>
                <a:ea typeface="CiscoSansJPN" pitchFamily="2" charset="-128"/>
              </a:rPr>
              <a:t>考えてください</a:t>
            </a:r>
          </a:p>
          <a:p>
            <a:endParaRPr lang="ja-JP" altLang="en-US" b="1" dirty="0" smtClean="0">
              <a:latin typeface="+mj-lt"/>
            </a:endParaRPr>
          </a:p>
          <a:p>
            <a:endParaRPr lang="ja-JP" altLang="en-US" b="1" dirty="0" smtClean="0">
              <a:solidFill>
                <a:srgbClr val="000000"/>
              </a:solidFill>
              <a:latin typeface="Calibri Light"/>
              <a:cs typeface="Calibri Light" panose="020F0302020204030204"/>
            </a:endParaRPr>
          </a:p>
          <a:p>
            <a:pPr>
              <a:spcAft>
                <a:spcPts val="2400"/>
              </a:spcAft>
            </a:pPr>
            <a:r>
              <a:rPr lang="en-US" altLang="ja-JP" b="1" dirty="0" smtClean="0">
                <a:solidFill>
                  <a:schemeClr val="bg1"/>
                </a:solidFill>
              </a:rPr>
              <a:t>1.  </a:t>
            </a:r>
            <a:r>
              <a:rPr lang="ja-JP" altLang="en-US" dirty="0" smtClean="0">
                <a:solidFill>
                  <a:schemeClr val="bg1"/>
                </a:solidFill>
                <a:latin typeface="+mj-lt"/>
                <a:ea typeface="CiscoSansJPN Light" pitchFamily="2" charset="-128"/>
              </a:rPr>
              <a:t>コミュニケーションの窓口は誰ですか</a:t>
            </a:r>
            <a:r>
              <a:rPr lang="en-US" altLang="ja-JP" dirty="0" smtClean="0">
                <a:solidFill>
                  <a:schemeClr val="bg1"/>
                </a:solidFill>
                <a:latin typeface="+mj-lt"/>
                <a:ea typeface="CiscoSansJPN Light" pitchFamily="2" charset="-128"/>
              </a:rPr>
              <a:t>?</a:t>
            </a:r>
          </a:p>
          <a:p>
            <a:pPr>
              <a:spcAft>
                <a:spcPts val="2400"/>
              </a:spcAft>
            </a:pPr>
            <a:r>
              <a:rPr lang="en-US" altLang="ja-JP" b="1" dirty="0" smtClean="0">
                <a:solidFill>
                  <a:schemeClr val="bg1"/>
                </a:solidFill>
              </a:rPr>
              <a:t>2.  </a:t>
            </a:r>
            <a:r>
              <a:rPr lang="ja-JP" altLang="en-US" dirty="0" smtClean="0">
                <a:solidFill>
                  <a:schemeClr val="bg1"/>
                </a:solidFill>
                <a:latin typeface="+mj-lt"/>
                <a:ea typeface="CiscoSansJPN Light" pitchFamily="2" charset="-128"/>
              </a:rPr>
              <a:t>現在の業務環境はどのような状態ですか</a:t>
            </a:r>
            <a:r>
              <a:rPr lang="en-US" altLang="ja-JP" dirty="0" smtClean="0">
                <a:solidFill>
                  <a:schemeClr val="bg1"/>
                </a:solidFill>
                <a:latin typeface="+mj-lt"/>
                <a:ea typeface="CiscoSansJPN Light" pitchFamily="2" charset="-128"/>
              </a:rPr>
              <a:t>?</a:t>
            </a:r>
          </a:p>
          <a:p>
            <a:pPr>
              <a:spcAft>
                <a:spcPts val="2400"/>
              </a:spcAft>
            </a:pPr>
            <a:r>
              <a:rPr lang="en-US" altLang="ja-JP" b="1" dirty="0" smtClean="0">
                <a:solidFill>
                  <a:schemeClr val="bg1"/>
                </a:solidFill>
              </a:rPr>
              <a:t>3.  </a:t>
            </a:r>
            <a:r>
              <a:rPr lang="ja-JP" altLang="en-US" dirty="0" smtClean="0">
                <a:solidFill>
                  <a:schemeClr val="bg1"/>
                </a:solidFill>
                <a:latin typeface="+mj-lt"/>
                <a:ea typeface="CiscoSansJPN Light" pitchFamily="2" charset="-128"/>
              </a:rPr>
              <a:t>変更により、どのような影響がもたらされますか</a:t>
            </a:r>
            <a:r>
              <a:rPr lang="en-US" altLang="ja-JP" dirty="0" smtClean="0">
                <a:solidFill>
                  <a:schemeClr val="bg1"/>
                </a:solidFill>
                <a:latin typeface="+mj-lt"/>
                <a:ea typeface="CiscoSansJPN Light" pitchFamily="2" charset="-128"/>
              </a:rPr>
              <a:t>?</a:t>
            </a:r>
          </a:p>
          <a:p>
            <a:pPr>
              <a:spcAft>
                <a:spcPts val="2400"/>
              </a:spcAft>
            </a:pPr>
            <a:r>
              <a:rPr lang="en-US" altLang="ja-JP" b="1" dirty="0" smtClean="0">
                <a:solidFill>
                  <a:schemeClr val="bg1"/>
                </a:solidFill>
                <a:ea typeface="CiscoSansJPN" pitchFamily="2" charset="-128"/>
              </a:rPr>
              <a:t>4. </a:t>
            </a:r>
            <a:r>
              <a:rPr lang="ja-JP" altLang="en-US" dirty="0" smtClean="0">
                <a:solidFill>
                  <a:schemeClr val="bg1"/>
                </a:solidFill>
                <a:ea typeface="CiscoSansJPN Light" pitchFamily="2" charset="-128"/>
              </a:rPr>
              <a:t>チームが知っておくべき重要な事項は何ですか</a:t>
            </a:r>
            <a:r>
              <a:rPr lang="en-US" altLang="ja-JP" dirty="0" smtClean="0">
                <a:solidFill>
                  <a:schemeClr val="bg1"/>
                </a:solidFill>
                <a:ea typeface="CiscoSansJPN Light" pitchFamily="2" charset="-128"/>
              </a:rPr>
              <a:t>?</a:t>
            </a:r>
            <a:endParaRPr lang="ja-JP" altLang="en-US" dirty="0">
              <a:solidFill>
                <a:schemeClr val="bg1"/>
              </a:solidFill>
              <a:latin typeface="Calibri"/>
              <a:ea typeface="CiscoSansJPN Light" pitchFamily="2" charset="-128"/>
              <a:cs typeface="Calibri"/>
            </a:endParaRPr>
          </a:p>
        </p:txBody>
      </p:sp>
      <p:sp>
        <p:nvSpPr>
          <p:cNvPr id="27" name="TextBox 26">
            <a:extLst>
              <a:ext uri="{FF2B5EF4-FFF2-40B4-BE49-F238E27FC236}">
                <a16:creationId xmlns="" xmlns:a16="http://schemas.microsoft.com/office/drawing/2014/main" xmlns:p15="http://schemas.microsoft.com/office/powerpoint/2012/main" xmlns:p14="http://schemas.microsoft.com/office/powerpoint/2010/main" id="{E68C3DD2-F458-4944-9B58-F9BA74608D71}"/>
              </a:ext>
            </a:extLst>
          </p:cNvPr>
          <p:cNvSpPr txBox="1"/>
          <p:nvPr/>
        </p:nvSpPr>
        <p:spPr>
          <a:xfrm>
            <a:off x="685800" y="2041784"/>
            <a:ext cx="2527300" cy="2349307"/>
          </a:xfrm>
          <a:prstGeom prst="rect">
            <a:avLst/>
          </a:prstGeom>
          <a:noFill/>
        </p:spPr>
        <p:txBody>
          <a:bodyPr wrap="square" lIns="0" tIns="0" rIns="0" bIns="0" rtlCol="0" anchor="t">
            <a:spAutoFit/>
          </a:bodyPr>
          <a:lstStyle/>
          <a:p>
            <a:pPr>
              <a:spcAft>
                <a:spcPts val="1200"/>
              </a:spcAft>
            </a:pPr>
            <a:r>
              <a:rPr lang="ja-JP" altLang="en-US" sz="1200" dirty="0" smtClean="0">
                <a:latin typeface="+mj-lt"/>
                <a:ea typeface="CiscoSansJPN Light" pitchFamily="2" charset="-128"/>
              </a:rPr>
              <a:t>さまざまなメッセージがどのように届くかを考慮することは重要です。これにより、チームを確実にサポートするコミュニケーションを作成できます。</a:t>
            </a:r>
            <a:endParaRPr lang="ja-JP" altLang="en-US" dirty="0" smtClean="0">
              <a:ea typeface="CiscoSansJPN Light" pitchFamily="2" charset="-128"/>
            </a:endParaRPr>
          </a:p>
          <a:p>
            <a:pPr>
              <a:spcAft>
                <a:spcPts val="1200"/>
              </a:spcAft>
            </a:pPr>
            <a:r>
              <a:rPr lang="ja-JP" altLang="en-US" sz="1200" dirty="0" smtClean="0">
                <a:latin typeface="+mj-lt"/>
                <a:ea typeface="CiscoSansJPN Light" pitchFamily="2" charset="-128"/>
                <a:cs typeface="Calibri Light" panose="020F0302020204030204"/>
              </a:rPr>
              <a:t>従業員や従業員グループが直面する課題を考慮することが重要になります。たとえば、従業員は在宅勤務に慣れていますか</a:t>
            </a:r>
            <a:r>
              <a:rPr lang="en-US" altLang="ja-JP" sz="1200" dirty="0" smtClean="0">
                <a:latin typeface="+mj-lt"/>
                <a:ea typeface="CiscoSansJPN Light" pitchFamily="2" charset="-128"/>
                <a:cs typeface="Calibri Light" panose="020F0302020204030204"/>
              </a:rPr>
              <a:t>? </a:t>
            </a:r>
            <a:r>
              <a:rPr lang="ja-JP" altLang="en-US" sz="1200" dirty="0" smtClean="0">
                <a:latin typeface="+mj-lt"/>
                <a:ea typeface="CiscoSansJPN Light" pitchFamily="2" charset="-128"/>
                <a:cs typeface="Calibri Light" panose="020F0302020204030204"/>
              </a:rPr>
              <a:t>それとも、初めての経験でしょうか</a:t>
            </a:r>
            <a:r>
              <a:rPr lang="en-US" altLang="ja-JP" sz="1200" dirty="0" smtClean="0">
                <a:latin typeface="+mj-lt"/>
                <a:ea typeface="CiscoSansJPN Light" pitchFamily="2" charset="-128"/>
                <a:cs typeface="Calibri Light" panose="020F0302020204030204"/>
              </a:rPr>
              <a:t>? </a:t>
            </a:r>
            <a:r>
              <a:rPr lang="ja-JP" altLang="en-US" sz="1200" dirty="0" smtClean="0">
                <a:latin typeface="+mj-lt"/>
                <a:ea typeface="CiscoSansJPN Light" pitchFamily="2" charset="-128"/>
                <a:cs typeface="Calibri Light" panose="020F0302020204030204"/>
              </a:rPr>
              <a:t>チームに合わせて、付録のメールメッセージを編集してください。</a:t>
            </a:r>
            <a:endParaRPr lang="ja-JP" altLang="en-US" sz="1200" dirty="0">
              <a:latin typeface="+mj-lt"/>
              <a:ea typeface="CiscoSansJPN Light" pitchFamily="2" charset="-128"/>
            </a:endParaRPr>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grpSp>
        <p:nvGrpSpPr>
          <p:cNvPr id="20" name="Group 19"/>
          <p:cNvGrpSpPr/>
          <p:nvPr/>
        </p:nvGrpSpPr>
        <p:grpSpPr>
          <a:xfrm>
            <a:off x="3772802" y="3239024"/>
            <a:ext cx="5498198" cy="2277015"/>
            <a:chOff x="3810000" y="2590800"/>
            <a:chExt cx="5638800" cy="2458170"/>
          </a:xfrm>
        </p:grpSpPr>
        <p:cxnSp>
          <p:nvCxnSpPr>
            <p:cNvPr id="35" name="Straight Connector 34"/>
            <p:cNvCxnSpPr/>
            <p:nvPr/>
          </p:nvCxnSpPr>
          <p:spPr>
            <a:xfrm>
              <a:off x="3810000" y="25908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810000" y="31242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810000" y="3788641"/>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810000" y="4411952"/>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810000" y="504897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pic>
        <p:nvPicPr>
          <p:cNvPr id="46" name="Picture 45">
            <a:extLst>
              <a:ext uri="{FF2B5EF4-FFF2-40B4-BE49-F238E27FC236}">
                <a16:creationId xmlns="" xmlns:a16="http://schemas.microsoft.com/office/drawing/2014/main" xmlns:p15="http://schemas.microsoft.com/office/powerpoint/2012/main" xmlns:p14="http://schemas.microsoft.com/office/powerpoint/2010/main" id="{6A9CFBD8-B347-4EC9-9134-C6DCA2ED2E2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59800" y="1140567"/>
            <a:ext cx="2331348" cy="2331348"/>
          </a:xfrm>
          <a:prstGeom prst="rect">
            <a:avLst/>
          </a:prstGeom>
        </p:spPr>
      </p:pic>
    </p:spTree>
    <p:extLst>
      <p:ext uri="{BB962C8B-B14F-4D97-AF65-F5344CB8AC3E}">
        <p14:creationId xmlns:p14="http://schemas.microsoft.com/office/powerpoint/2010/main" val="149230235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 xmlns:a16="http://schemas.microsoft.com/office/drawing/2014/main" xmlns:p15="http://schemas.microsoft.com/office/powerpoint/2012/main" xmlns:p14="http://schemas.microsoft.com/office/powerpoint/2010/main" id="{6C2AF97E-813B-6240-BFAF-5433CE6B3E73}"/>
              </a:ext>
            </a:extLst>
          </p:cNvPr>
          <p:cNvSpPr txBox="1"/>
          <p:nvPr/>
        </p:nvSpPr>
        <p:spPr>
          <a:xfrm>
            <a:off x="685800" y="685800"/>
            <a:ext cx="10820400" cy="8890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ja-JP" altLang="en-US" sz="3600" dirty="0" smtClean="0"/>
              <a:t>コミュニケーションを配信するチャネル</a:t>
            </a:r>
            <a:endParaRPr lang="ja-JP" altLang="en-US" sz="3600" dirty="0"/>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sp>
        <p:nvSpPr>
          <p:cNvPr id="16" name="TextBox 15">
            <a:extLst>
              <a:ext uri="{FF2B5EF4-FFF2-40B4-BE49-F238E27FC236}">
                <a16:creationId xmlns="" xmlns:a16="http://schemas.microsoft.com/office/drawing/2014/main" xmlns:p15="http://schemas.microsoft.com/office/powerpoint/2012/main" xmlns:p14="http://schemas.microsoft.com/office/powerpoint/2010/main" id="{E68C3DD2-F458-4944-9B58-F9BA74608D71}"/>
              </a:ext>
            </a:extLst>
          </p:cNvPr>
          <p:cNvSpPr txBox="1"/>
          <p:nvPr/>
        </p:nvSpPr>
        <p:spPr>
          <a:xfrm>
            <a:off x="706341" y="2024063"/>
            <a:ext cx="2115172" cy="3112069"/>
          </a:xfrm>
          <a:prstGeom prst="rect">
            <a:avLst/>
          </a:prstGeom>
          <a:noFill/>
        </p:spPr>
        <p:txBody>
          <a:bodyPr wrap="square" lIns="0" tIns="0" rIns="0" bIns="0" rtlCol="0" anchor="t">
            <a:spAutoFit/>
          </a:bodyPr>
          <a:lstStyle/>
          <a:p>
            <a:r>
              <a:rPr lang="ja-JP" altLang="en-US" sz="1200" dirty="0" smtClean="0">
                <a:latin typeface="+mj-lt"/>
                <a:ea typeface="CiscoSansJPN Light" pitchFamily="2" charset="-128"/>
              </a:rPr>
              <a:t>メールはよく利用されるコミュニケーションチャネルですが、その他のチャネルも利用できます。メッセージを繰り返し伝えることで、チームにとって最も必要なタイミングと状況で、最も有用な情報を提供できます。</a:t>
            </a:r>
          </a:p>
          <a:p>
            <a:endParaRPr lang="ja-JP" altLang="en-US" sz="1200" dirty="0" smtClean="0">
              <a:latin typeface="+mj-lt"/>
              <a:ea typeface="CiscoSansJPN Light" pitchFamily="2" charset="-128"/>
            </a:endParaRPr>
          </a:p>
          <a:p>
            <a:r>
              <a:rPr lang="ja-JP" altLang="en-US" sz="1200" dirty="0" smtClean="0">
                <a:latin typeface="+mj-lt"/>
                <a:ea typeface="CiscoSansJPN Light" pitchFamily="2" charset="-128"/>
              </a:rPr>
              <a:t>記事やブログなどによる文章のコミュニケーションはイントラネットに適していますが、 ビデオを含めることもできますか</a:t>
            </a:r>
            <a:r>
              <a:rPr lang="en-US" altLang="ja-JP" sz="1200" dirty="0" smtClean="0">
                <a:latin typeface="+mj-lt"/>
                <a:ea typeface="CiscoSansJPN Light" pitchFamily="2" charset="-128"/>
              </a:rPr>
              <a:t>? </a:t>
            </a:r>
            <a:r>
              <a:rPr lang="ja-JP" altLang="en-US" sz="1200" dirty="0" smtClean="0">
                <a:latin typeface="+mj-lt"/>
                <a:ea typeface="CiscoSansJPN Light" pitchFamily="2" charset="-128"/>
              </a:rPr>
              <a:t>注目を集めるために、オフィス周辺にポスターを掲示できますか</a:t>
            </a:r>
            <a:r>
              <a:rPr lang="en-US" altLang="ja-JP" sz="1200" dirty="0" smtClean="0">
                <a:latin typeface="+mj-lt"/>
                <a:ea typeface="CiscoSansJPN Light" pitchFamily="2" charset="-128"/>
              </a:rPr>
              <a:t>? </a:t>
            </a:r>
            <a:r>
              <a:rPr lang="ja-JP" altLang="en-US" sz="1200" dirty="0" smtClean="0">
                <a:latin typeface="+mj-lt"/>
                <a:ea typeface="CiscoSansJPN Light" pitchFamily="2" charset="-128"/>
              </a:rPr>
              <a:t>デジタルサイネージを利用できますか</a:t>
            </a:r>
            <a:r>
              <a:rPr lang="en-US" altLang="ja-JP" sz="1200" dirty="0" smtClean="0">
                <a:latin typeface="+mj-lt"/>
                <a:ea typeface="CiscoSansJPN Light" pitchFamily="2" charset="-128"/>
              </a:rPr>
              <a:t>?</a:t>
            </a:r>
            <a:endParaRPr lang="en-US" altLang="ja-JP" sz="1200" dirty="0">
              <a:latin typeface="+mj-lt"/>
              <a:ea typeface="CiscoSansJPN Light" pitchFamily="2" charset="-128"/>
            </a:endParaRPr>
          </a:p>
        </p:txBody>
      </p:sp>
      <p:sp>
        <p:nvSpPr>
          <p:cNvPr id="19" name="TextBox 18">
            <a:extLst>
              <a:ext uri="{FF2B5EF4-FFF2-40B4-BE49-F238E27FC236}">
                <a16:creationId xmlns="" xmlns:a16="http://schemas.microsoft.com/office/drawing/2014/main" xmlns:p15="http://schemas.microsoft.com/office/powerpoint/2012/main" xmlns:p14="http://schemas.microsoft.com/office/powerpoint/2010/main" id="{E68C3DD2-F458-4944-9B58-F9BA74608D71}"/>
              </a:ext>
            </a:extLst>
          </p:cNvPr>
          <p:cNvSpPr txBox="1"/>
          <p:nvPr/>
        </p:nvSpPr>
        <p:spPr>
          <a:xfrm>
            <a:off x="3457823" y="1967643"/>
            <a:ext cx="4200277" cy="1098377"/>
          </a:xfrm>
          <a:prstGeom prst="rect">
            <a:avLst/>
          </a:prstGeom>
          <a:noFill/>
        </p:spPr>
        <p:txBody>
          <a:bodyPr wrap="square" lIns="0" tIns="0" rIns="0" bIns="0" rtlCol="0">
            <a:spAutoFit/>
          </a:bodyPr>
          <a:lstStyle/>
          <a:p>
            <a:r>
              <a:rPr lang="ja-JP" altLang="en-US" sz="2400" dirty="0" smtClean="0">
                <a:solidFill>
                  <a:schemeClr val="accent1"/>
                </a:solidFill>
              </a:rPr>
              <a:t>このテンプレートを参考に、用途に合わせたリストを</a:t>
            </a:r>
            <a:r>
              <a:rPr lang="en-US" altLang="ja-JP" sz="2400" dirty="0" smtClean="0">
                <a:solidFill>
                  <a:schemeClr val="accent1"/>
                </a:solidFill>
              </a:rPr>
              <a:t/>
            </a:r>
            <a:br>
              <a:rPr lang="en-US" altLang="ja-JP" sz="2400" dirty="0" smtClean="0">
                <a:solidFill>
                  <a:schemeClr val="accent1"/>
                </a:solidFill>
              </a:rPr>
            </a:br>
            <a:r>
              <a:rPr lang="ja-JP" altLang="en-US" sz="2400" dirty="0" smtClean="0">
                <a:solidFill>
                  <a:schemeClr val="accent1"/>
                </a:solidFill>
              </a:rPr>
              <a:t>作成してください。</a:t>
            </a:r>
            <a:endParaRPr lang="ja-JP" altLang="en-US" sz="2400" dirty="0">
              <a:solidFill>
                <a:schemeClr val="accent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906408851"/>
              </p:ext>
            </p:extLst>
          </p:nvPr>
        </p:nvGraphicFramePr>
        <p:xfrm>
          <a:off x="3472674" y="3429000"/>
          <a:ext cx="8033526" cy="2820328"/>
        </p:xfrm>
        <a:graphic>
          <a:graphicData uri="http://schemas.openxmlformats.org/drawingml/2006/table">
            <a:tbl>
              <a:tblPr firstRow="1" bandRow="1">
                <a:tableStyleId>{00A15C55-8517-42AA-B614-E9B94910E393}</a:tableStyleId>
              </a:tblPr>
              <a:tblGrid>
                <a:gridCol w="2677842">
                  <a:extLst>
                    <a:ext uri="{9D8B030D-6E8A-4147-A177-3AD203B41FA5}">
                      <a16:colId xmlns="" xmlns:a16="http://schemas.microsoft.com/office/drawing/2014/main" xmlns:p15="http://schemas.microsoft.com/office/powerpoint/2012/main" xmlns:p14="http://schemas.microsoft.com/office/powerpoint/2010/main" val="20000"/>
                    </a:ext>
                  </a:extLst>
                </a:gridCol>
                <a:gridCol w="2677842">
                  <a:extLst>
                    <a:ext uri="{9D8B030D-6E8A-4147-A177-3AD203B41FA5}">
                      <a16:colId xmlns="" xmlns:a16="http://schemas.microsoft.com/office/drawing/2014/main" xmlns:p15="http://schemas.microsoft.com/office/powerpoint/2012/main" xmlns:p14="http://schemas.microsoft.com/office/powerpoint/2010/main" val="20001"/>
                    </a:ext>
                  </a:extLst>
                </a:gridCol>
                <a:gridCol w="2677842">
                  <a:extLst>
                    <a:ext uri="{9D8B030D-6E8A-4147-A177-3AD203B41FA5}">
                      <a16:colId xmlns="" xmlns:a16="http://schemas.microsoft.com/office/drawing/2014/main" xmlns:p15="http://schemas.microsoft.com/office/powerpoint/2012/main" xmlns:p14="http://schemas.microsoft.com/office/powerpoint/2010/main" val="20002"/>
                    </a:ext>
                  </a:extLst>
                </a:gridCol>
              </a:tblGrid>
              <a:tr h="545062">
                <a:tc>
                  <a:txBody>
                    <a:bodyPr/>
                    <a:lstStyle/>
                    <a:p>
                      <a:pPr algn="ctr"/>
                      <a:r>
                        <a:rPr lang="ja-JP" altLang="en-US" sz="1800" b="0" baseline="0" noProof="0" dirty="0" smtClean="0">
                          <a:latin typeface="+mn-lt"/>
                          <a:ea typeface="CiscoSansJPN" pitchFamily="2" charset="-128"/>
                        </a:rPr>
                        <a:t>チャネル</a:t>
                      </a:r>
                      <a:endParaRPr lang="ja-JP" altLang="en-US" sz="1800" b="0" i="0" baseline="0" noProof="0" dirty="0">
                        <a:solidFill>
                          <a:schemeClr val="tx1"/>
                        </a:solidFill>
                        <a:latin typeface="+mn-lt"/>
                        <a:ea typeface="CiscoSansJPN" pitchFamily="2" charset="-128"/>
                      </a:endParaRPr>
                    </a:p>
                  </a:txBody>
                  <a:tcPr anchor="ctr">
                    <a:lnL w="28575" cap="flat" cmpd="sng" algn="ctr">
                      <a:noFill/>
                      <a:prstDash val="sysDot"/>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tc>
                  <a:txBody>
                    <a:bodyPr/>
                    <a:lstStyle/>
                    <a:p>
                      <a:pPr algn="ctr"/>
                      <a:r>
                        <a:rPr lang="ja-JP" altLang="en-US" sz="1800" b="0" baseline="0" noProof="0" dirty="0" smtClean="0">
                          <a:latin typeface="+mn-lt"/>
                          <a:ea typeface="CiscoSansJPN" pitchFamily="2" charset="-128"/>
                        </a:rPr>
                        <a:t>コミュニケーション</a:t>
                      </a:r>
                      <a:r>
                        <a:rPr lang="en-US" altLang="ja-JP" sz="1800" b="0" baseline="0" noProof="0" dirty="0" smtClean="0">
                          <a:latin typeface="+mn-lt"/>
                          <a:ea typeface="CiscoSansJPN" pitchFamily="2" charset="-128"/>
                        </a:rPr>
                        <a:t/>
                      </a:r>
                      <a:br>
                        <a:rPr lang="en-US" altLang="ja-JP" sz="1800" b="0" baseline="0" noProof="0" dirty="0" smtClean="0">
                          <a:latin typeface="+mn-lt"/>
                          <a:ea typeface="CiscoSansJPN" pitchFamily="2" charset="-128"/>
                        </a:rPr>
                      </a:br>
                      <a:r>
                        <a:rPr lang="ja-JP" altLang="en-US" sz="1800" b="0" baseline="0" noProof="0" dirty="0" smtClean="0">
                          <a:latin typeface="+mn-lt"/>
                          <a:ea typeface="CiscoSansJPN" pitchFamily="2" charset="-128"/>
                        </a:rPr>
                        <a:t>メディア</a:t>
                      </a:r>
                      <a:endParaRPr lang="ja-JP" altLang="en-US" sz="1800" b="0" i="0" baseline="0" noProof="0" dirty="0">
                        <a:solidFill>
                          <a:schemeClr val="tx1"/>
                        </a:solidFill>
                        <a:latin typeface="+mn-lt"/>
                        <a:ea typeface="CiscoSansJPN" pitchFamily="2"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tc>
                  <a:txBody>
                    <a:bodyPr/>
                    <a:lstStyle/>
                    <a:p>
                      <a:pPr algn="ctr"/>
                      <a:r>
                        <a:rPr lang="ja-JP" altLang="en-US" sz="1800" b="0" baseline="0" noProof="0" dirty="0" smtClean="0">
                          <a:latin typeface="+mn-lt"/>
                          <a:ea typeface="CiscoSansJPN" pitchFamily="2" charset="-128"/>
                        </a:rPr>
                        <a:t>オーナー </a:t>
                      </a:r>
                      <a:r>
                        <a:rPr lang="en-US" altLang="ja-JP" sz="1800" b="0" baseline="0" noProof="0" dirty="0" smtClean="0">
                          <a:latin typeface="+mn-lt"/>
                          <a:ea typeface="CiscoSansJPN" pitchFamily="2" charset="-128"/>
                        </a:rPr>
                        <a:t>/ </a:t>
                      </a:r>
                      <a:r>
                        <a:rPr lang="ja-JP" altLang="en-US" sz="1800" b="0" baseline="0" noProof="0" dirty="0" smtClean="0">
                          <a:latin typeface="+mn-lt"/>
                          <a:ea typeface="CiscoSansJPN" pitchFamily="2" charset="-128"/>
                        </a:rPr>
                        <a:t>連絡先</a:t>
                      </a:r>
                      <a:endParaRPr lang="ja-JP" altLang="en-US" sz="1800" b="0" i="0" baseline="0" noProof="0" dirty="0">
                        <a:solidFill>
                          <a:schemeClr val="tx1"/>
                        </a:solidFill>
                        <a:latin typeface="+mn-lt"/>
                        <a:ea typeface="CiscoSansJPN" pitchFamily="2" charset="-128"/>
                      </a:endParaRPr>
                    </a:p>
                  </a:txBody>
                  <a:tcPr anchor="ctr">
                    <a:lnL w="28575" cap="flat" cmpd="sng" algn="ctr">
                      <a:solidFill>
                        <a:schemeClr val="bg1"/>
                      </a:solidFill>
                      <a:prstDash val="solid"/>
                      <a:round/>
                      <a:headEnd type="none" w="med" len="med"/>
                      <a:tailEnd type="none" w="med" len="med"/>
                    </a:lnL>
                    <a:lnR w="28575" cap="flat" cmpd="sng" algn="ctr">
                      <a:noFill/>
                      <a:prstDash val="sysDot"/>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extLst>
                  <a:ext uri="{0D108BD9-81ED-4DB2-BD59-A6C34878D82A}">
                    <a16:rowId xmlns="" xmlns:a16="http://schemas.microsoft.com/office/drawing/2014/main" xmlns:p15="http://schemas.microsoft.com/office/powerpoint/2012/main" xmlns:p14="http://schemas.microsoft.com/office/powerpoint/2010/main" val="10000"/>
                  </a:ext>
                </a:extLst>
              </a:tr>
              <a:tr h="545062">
                <a:tc>
                  <a:txBody>
                    <a:bodyPr/>
                    <a:lstStyle/>
                    <a:p>
                      <a:pPr algn="ctr"/>
                      <a:r>
                        <a:rPr lang="ja-JP" altLang="en-US" sz="1200" b="0" baseline="0" noProof="0" dirty="0" smtClean="0">
                          <a:latin typeface="+mj-lt"/>
                          <a:ea typeface="CiscoSansJPN Light" pitchFamily="2" charset="-128"/>
                        </a:rPr>
                        <a:t>メール</a:t>
                      </a:r>
                      <a:endParaRPr lang="ja-JP" altLang="en-US" sz="1200" b="0" i="0" baseline="0" noProof="0" dirty="0">
                        <a:solidFill>
                          <a:schemeClr val="tx1"/>
                        </a:solidFill>
                        <a:latin typeface="+mj-lt"/>
                        <a:ea typeface="CiscoSansJPN Light" pitchFamily="2" charset="-128"/>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ja-JP" altLang="en-US" sz="1200" b="0" baseline="0" noProof="0" dirty="0" smtClean="0">
                          <a:latin typeface="+mj-lt"/>
                          <a:ea typeface="CiscoSansJPN Light" pitchFamily="2" charset="-128"/>
                        </a:rPr>
                        <a:t>メールテンプレート</a:t>
                      </a:r>
                      <a:endParaRPr lang="ja-JP" altLang="en-US" sz="1200" b="0" i="0" baseline="0" noProof="0" dirty="0">
                        <a:solidFill>
                          <a:schemeClr val="tx1"/>
                        </a:solidFill>
                        <a:latin typeface="+mj-lt"/>
                        <a:ea typeface="CiscoSansJPN Light" pitchFamily="2" charset="-128"/>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ja-JP" altLang="en-US" sz="1200" b="0" baseline="0" noProof="0" smtClean="0">
                          <a:latin typeface="+mj-lt"/>
                          <a:ea typeface="CiscoSansJPN Light" pitchFamily="2" charset="-128"/>
                        </a:rPr>
                        <a:t>ジョン・ジェンセン</a:t>
                      </a:r>
                      <a:endParaRPr lang="ja-JP" altLang="en-US" sz="1200" b="0" i="0" baseline="0" noProof="0">
                        <a:solidFill>
                          <a:schemeClr val="tx1"/>
                        </a:solidFill>
                        <a:latin typeface="+mj-lt"/>
                        <a:ea typeface="CiscoSansJPN Light" pitchFamily="2" charset="-128"/>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10001"/>
                  </a:ext>
                </a:extLst>
              </a:tr>
              <a:tr h="545062">
                <a:tc>
                  <a:txBody>
                    <a:bodyPr/>
                    <a:lstStyle/>
                    <a:p>
                      <a:pPr algn="ctr"/>
                      <a:r>
                        <a:rPr lang="ja-JP" altLang="en-US" sz="1200" b="0" baseline="0" noProof="0" smtClean="0">
                          <a:latin typeface="+mj-lt"/>
                          <a:ea typeface="CiscoSansJPN Light" pitchFamily="2" charset="-128"/>
                        </a:rPr>
                        <a:t>イントラネット</a:t>
                      </a:r>
                      <a:endParaRPr lang="ja-JP" altLang="en-US" sz="1200" b="0" i="0" baseline="0" noProof="0">
                        <a:solidFill>
                          <a:schemeClr val="tx1"/>
                        </a:solidFill>
                        <a:latin typeface="+mj-lt"/>
                        <a:ea typeface="CiscoSansJPN Light" pitchFamily="2" charset="-128"/>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ja-JP" altLang="en-US" sz="1200" b="0" baseline="0" noProof="0" dirty="0" smtClean="0">
                          <a:latin typeface="+mj-lt"/>
                          <a:ea typeface="CiscoSansJPN Light" pitchFamily="2" charset="-128"/>
                        </a:rPr>
                        <a:t>記事、ブログ、サポート資料</a:t>
                      </a:r>
                      <a:endParaRPr lang="ja-JP" altLang="en-US" sz="1200" b="0" i="0" baseline="0" noProof="0" dirty="0">
                        <a:solidFill>
                          <a:schemeClr val="tx1"/>
                        </a:solidFill>
                        <a:latin typeface="+mj-lt"/>
                        <a:ea typeface="CiscoSansJPN Light" pitchFamily="2" charset="-128"/>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ja-JP" altLang="en-US" sz="1200" b="0" baseline="0" noProof="0" dirty="0" smtClean="0">
                          <a:latin typeface="+mj-lt"/>
                          <a:ea typeface="CiscoSansJPN Light" pitchFamily="2" charset="-128"/>
                        </a:rPr>
                        <a:t>スカーレット・スキッパー</a:t>
                      </a:r>
                      <a:endParaRPr lang="ja-JP" altLang="en-US" sz="1200" b="0" i="0" baseline="0" noProof="0" dirty="0">
                        <a:solidFill>
                          <a:schemeClr val="tx1"/>
                        </a:solidFill>
                        <a:latin typeface="+mj-lt"/>
                        <a:ea typeface="CiscoSansJPN Light" pitchFamily="2" charset="-128"/>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10002"/>
                  </a:ext>
                </a:extLst>
              </a:tr>
              <a:tr h="545062">
                <a:tc>
                  <a:txBody>
                    <a:bodyPr/>
                    <a:lstStyle/>
                    <a:p>
                      <a:pPr algn="ctr"/>
                      <a:r>
                        <a:rPr lang="en-US" altLang="ja-JP" sz="1200" b="0" i="0" baseline="0" noProof="0" smtClean="0">
                          <a:solidFill>
                            <a:schemeClr val="tx1"/>
                          </a:solidFill>
                          <a:latin typeface="+mj-lt"/>
                          <a:ea typeface="CiscoSansJPN Light" pitchFamily="2" charset="-128"/>
                        </a:rPr>
                        <a:t>Webex Teams</a:t>
                      </a:r>
                      <a:endParaRPr lang="en-US" altLang="ja-JP" sz="1200" b="0" i="0" baseline="0" noProof="0">
                        <a:solidFill>
                          <a:schemeClr val="tx1"/>
                        </a:solidFill>
                        <a:latin typeface="+mj-lt"/>
                        <a:ea typeface="CiscoSansJPN Light" pitchFamily="2" charset="-128"/>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ja-JP" altLang="en-US" sz="1200" b="0" i="0" baseline="0" noProof="0" dirty="0" smtClean="0">
                          <a:solidFill>
                            <a:schemeClr val="tx1"/>
                          </a:solidFill>
                          <a:latin typeface="+mj-lt"/>
                          <a:ea typeface="CiscoSansJPN Light" pitchFamily="2" charset="-128"/>
                        </a:rPr>
                        <a:t>告知</a:t>
                      </a:r>
                      <a:endParaRPr lang="ja-JP" altLang="en-US" sz="1200" b="0" i="0" baseline="0" noProof="0" dirty="0">
                        <a:solidFill>
                          <a:schemeClr val="tx1"/>
                        </a:solidFill>
                        <a:latin typeface="+mj-lt"/>
                        <a:ea typeface="CiscoSansJPN Light" pitchFamily="2" charset="-128"/>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ja-JP" altLang="en-US" sz="1200" b="0" i="0" baseline="0" noProof="0" dirty="0" smtClean="0">
                          <a:solidFill>
                            <a:schemeClr val="tx1"/>
                          </a:solidFill>
                          <a:latin typeface="+mj-lt"/>
                          <a:ea typeface="CiscoSansJPN Light" pitchFamily="2" charset="-128"/>
                        </a:rPr>
                        <a:t>ウィリアム・ウォレス</a:t>
                      </a:r>
                      <a:endParaRPr lang="ja-JP" altLang="en-US" sz="1200" b="0" i="0" baseline="0" noProof="0" dirty="0">
                        <a:solidFill>
                          <a:schemeClr val="tx1"/>
                        </a:solidFill>
                        <a:latin typeface="+mj-lt"/>
                        <a:ea typeface="CiscoSansJPN Light" pitchFamily="2" charset="-128"/>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3988376725"/>
                  </a:ext>
                </a:extLst>
              </a:tr>
              <a:tr h="545062">
                <a:tc>
                  <a:txBody>
                    <a:bodyPr/>
                    <a:lstStyle/>
                    <a:p>
                      <a:pPr algn="ctr"/>
                      <a:r>
                        <a:rPr lang="ja-JP" altLang="en-US" sz="1200" b="0" i="0" baseline="0" noProof="0" smtClean="0">
                          <a:solidFill>
                            <a:schemeClr val="tx1"/>
                          </a:solidFill>
                          <a:latin typeface="+mj-lt"/>
                          <a:ea typeface="CiscoSansJPN Light" pitchFamily="2" charset="-128"/>
                        </a:rPr>
                        <a:t>オンライン会議</a:t>
                      </a:r>
                      <a:endParaRPr lang="ja-JP" altLang="en-US" sz="1200" b="0" i="0" baseline="0" noProof="0">
                        <a:solidFill>
                          <a:schemeClr val="tx1"/>
                        </a:solidFill>
                        <a:latin typeface="+mj-lt"/>
                        <a:ea typeface="CiscoSansJPN Light" pitchFamily="2" charset="-128"/>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a:txBody>
                    <a:bodyPr/>
                    <a:lstStyle/>
                    <a:p>
                      <a:pPr algn="ctr"/>
                      <a:r>
                        <a:rPr lang="ja-JP" altLang="en-US" sz="1200" b="0" i="0" baseline="0" noProof="0" smtClean="0">
                          <a:solidFill>
                            <a:schemeClr val="tx1"/>
                          </a:solidFill>
                          <a:latin typeface="+mj-lt"/>
                          <a:ea typeface="CiscoSansJPN Light" pitchFamily="2" charset="-128"/>
                        </a:rPr>
                        <a:t>トレーニング、タウンホール</a:t>
                      </a:r>
                      <a:endParaRPr lang="ja-JP" altLang="en-US" sz="1200" b="0" i="0" baseline="0" noProof="0">
                        <a:solidFill>
                          <a:schemeClr val="tx1"/>
                        </a:solidFill>
                        <a:latin typeface="+mj-lt"/>
                        <a:ea typeface="CiscoSansJPN Light" pitchFamily="2" charset="-128"/>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a:txBody>
                    <a:bodyPr/>
                    <a:lstStyle/>
                    <a:p>
                      <a:pPr algn="ctr"/>
                      <a:r>
                        <a:rPr lang="ja-JP" altLang="en-US" sz="1200" b="0" i="0" baseline="0" noProof="0" dirty="0" smtClean="0">
                          <a:solidFill>
                            <a:schemeClr val="tx1"/>
                          </a:solidFill>
                          <a:latin typeface="+mj-lt"/>
                          <a:ea typeface="CiscoSansJPN Light" pitchFamily="2" charset="-128"/>
                        </a:rPr>
                        <a:t>ジゼラ・グリーン</a:t>
                      </a:r>
                      <a:endParaRPr lang="ja-JP" altLang="en-US" sz="1200" b="0" i="0" baseline="0" noProof="0" dirty="0">
                        <a:solidFill>
                          <a:schemeClr val="tx1"/>
                        </a:solidFill>
                        <a:latin typeface="+mj-lt"/>
                        <a:ea typeface="CiscoSansJPN Light" pitchFamily="2" charset="-128"/>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84122425"/>
                  </a:ext>
                </a:extLst>
              </a:tr>
            </a:tbl>
          </a:graphicData>
        </a:graphic>
      </p:graphicFrame>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06364" y="1920662"/>
            <a:ext cx="1654561" cy="1654561"/>
          </a:xfrm>
          <a:prstGeom prst="rect">
            <a:avLst/>
          </a:prstGeom>
        </p:spPr>
      </p:pic>
    </p:spTree>
    <p:extLst>
      <p:ext uri="{BB962C8B-B14F-4D97-AF65-F5344CB8AC3E}">
        <p14:creationId xmlns:p14="http://schemas.microsoft.com/office/powerpoint/2010/main" val="88508844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ounded Rectangle 87">
            <a:extLst>
              <a:ext uri="{FF2B5EF4-FFF2-40B4-BE49-F238E27FC236}">
                <a16:creationId xmlns="" xmlns:a16="http://schemas.microsoft.com/office/drawing/2014/main" xmlns:p15="http://schemas.microsoft.com/office/powerpoint/2012/main" xmlns:p14="http://schemas.microsoft.com/office/powerpoint/2010/main" id="{0B494D7A-AE5C-AD47-95AD-D9E64529E547}"/>
              </a:ext>
            </a:extLst>
          </p:cNvPr>
          <p:cNvSpPr/>
          <p:nvPr/>
        </p:nvSpPr>
        <p:spPr>
          <a:xfrm rot="5400000">
            <a:off x="2853701" y="3095452"/>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15" name="Title 1">
            <a:extLst>
              <a:ext uri="{FF2B5EF4-FFF2-40B4-BE49-F238E27FC236}">
                <a16:creationId xmlns="" xmlns:a16="http://schemas.microsoft.com/office/drawing/2014/main" xmlns:p15="http://schemas.microsoft.com/office/powerpoint/2012/main" xmlns:p14="http://schemas.microsoft.com/office/powerpoint/2010/main" id="{6C2AF97E-813B-6240-BFAF-5433CE6B3E73}"/>
              </a:ext>
            </a:extLst>
          </p:cNvPr>
          <p:cNvSpPr txBox="1"/>
          <p:nvPr/>
        </p:nvSpPr>
        <p:spPr>
          <a:xfrm>
            <a:off x="685800" y="685800"/>
            <a:ext cx="10820400" cy="466745"/>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ja-JP" altLang="en-US" sz="3500" smtClean="0"/>
              <a:t>コミュニケーション計画</a:t>
            </a:r>
            <a:endParaRPr lang="ja-JP" altLang="en-US" sz="3500"/>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graphicFrame>
        <p:nvGraphicFramePr>
          <p:cNvPr id="8" name="Table 7">
            <a:extLst>
              <a:ext uri="{FF2B5EF4-FFF2-40B4-BE49-F238E27FC236}">
                <a16:creationId xmlns="" xmlns:a16="http://schemas.microsoft.com/office/drawing/2014/main" xmlns:p15="http://schemas.microsoft.com/office/powerpoint/2012/main" xmlns:p14="http://schemas.microsoft.com/office/powerpoint/2010/main" id="{1F7BC4EC-C631-F94A-A289-131A265EAF44}"/>
              </a:ext>
            </a:extLst>
          </p:cNvPr>
          <p:cNvGraphicFramePr>
            <a:graphicFrameLocks noGrp="1"/>
          </p:cNvGraphicFramePr>
          <p:nvPr>
            <p:extLst>
              <p:ext uri="{D42A27DB-BD31-4B8C-83A1-F6EECF244321}">
                <p14:modId xmlns:p14="http://schemas.microsoft.com/office/powerpoint/2010/main" val="3427412368"/>
              </p:ext>
            </p:extLst>
          </p:nvPr>
        </p:nvGraphicFramePr>
        <p:xfrm>
          <a:off x="685800" y="1496315"/>
          <a:ext cx="9547410" cy="4583310"/>
        </p:xfrm>
        <a:graphic>
          <a:graphicData uri="http://schemas.openxmlformats.org/drawingml/2006/table">
            <a:tbl>
              <a:tblPr firstRow="1" bandRow="1"/>
              <a:tblGrid>
                <a:gridCol w="636494">
                  <a:extLst>
                    <a:ext uri="{9D8B030D-6E8A-4147-A177-3AD203B41FA5}">
                      <a16:colId xmlns="" xmlns:a16="http://schemas.microsoft.com/office/drawing/2014/main" xmlns:p15="http://schemas.microsoft.com/office/powerpoint/2012/main" xmlns:p14="http://schemas.microsoft.com/office/powerpoint/2010/main" val="20000"/>
                    </a:ext>
                  </a:extLst>
                </a:gridCol>
                <a:gridCol w="636494">
                  <a:extLst>
                    <a:ext uri="{9D8B030D-6E8A-4147-A177-3AD203B41FA5}">
                      <a16:colId xmlns="" xmlns:a16="http://schemas.microsoft.com/office/drawing/2014/main" xmlns:p15="http://schemas.microsoft.com/office/powerpoint/2012/main" xmlns:p14="http://schemas.microsoft.com/office/powerpoint/2010/main" val="20001"/>
                    </a:ext>
                  </a:extLst>
                </a:gridCol>
                <a:gridCol w="636494">
                  <a:extLst>
                    <a:ext uri="{9D8B030D-6E8A-4147-A177-3AD203B41FA5}">
                      <a16:colId xmlns="" xmlns:a16="http://schemas.microsoft.com/office/drawing/2014/main" xmlns:p15="http://schemas.microsoft.com/office/powerpoint/2012/main" xmlns:p14="http://schemas.microsoft.com/office/powerpoint/2010/main" val="20002"/>
                    </a:ext>
                  </a:extLst>
                </a:gridCol>
                <a:gridCol w="636494">
                  <a:extLst>
                    <a:ext uri="{9D8B030D-6E8A-4147-A177-3AD203B41FA5}">
                      <a16:colId xmlns="" xmlns:a16="http://schemas.microsoft.com/office/drawing/2014/main" xmlns:p15="http://schemas.microsoft.com/office/powerpoint/2012/main" xmlns:p14="http://schemas.microsoft.com/office/powerpoint/2010/main" val="20003"/>
                    </a:ext>
                  </a:extLst>
                </a:gridCol>
                <a:gridCol w="636494">
                  <a:extLst>
                    <a:ext uri="{9D8B030D-6E8A-4147-A177-3AD203B41FA5}">
                      <a16:colId xmlns="" xmlns:a16="http://schemas.microsoft.com/office/drawing/2014/main" xmlns:p15="http://schemas.microsoft.com/office/powerpoint/2012/main" xmlns:p14="http://schemas.microsoft.com/office/powerpoint/2010/main" val="20004"/>
                    </a:ext>
                  </a:extLst>
                </a:gridCol>
                <a:gridCol w="636494">
                  <a:extLst>
                    <a:ext uri="{9D8B030D-6E8A-4147-A177-3AD203B41FA5}">
                      <a16:colId xmlns="" xmlns:a16="http://schemas.microsoft.com/office/drawing/2014/main" xmlns:p15="http://schemas.microsoft.com/office/powerpoint/2012/main" xmlns:p14="http://schemas.microsoft.com/office/powerpoint/2010/main" val="20005"/>
                    </a:ext>
                  </a:extLst>
                </a:gridCol>
                <a:gridCol w="636494">
                  <a:extLst>
                    <a:ext uri="{9D8B030D-6E8A-4147-A177-3AD203B41FA5}">
                      <a16:colId xmlns="" xmlns:a16="http://schemas.microsoft.com/office/drawing/2014/main" xmlns:p15="http://schemas.microsoft.com/office/powerpoint/2012/main" xmlns:p14="http://schemas.microsoft.com/office/powerpoint/2010/main" val="20006"/>
                    </a:ext>
                  </a:extLst>
                </a:gridCol>
                <a:gridCol w="636494">
                  <a:extLst>
                    <a:ext uri="{9D8B030D-6E8A-4147-A177-3AD203B41FA5}">
                      <a16:colId xmlns="" xmlns:a16="http://schemas.microsoft.com/office/drawing/2014/main" xmlns:p15="http://schemas.microsoft.com/office/powerpoint/2012/main" xmlns:p14="http://schemas.microsoft.com/office/powerpoint/2010/main" val="20007"/>
                    </a:ext>
                  </a:extLst>
                </a:gridCol>
                <a:gridCol w="636494">
                  <a:extLst>
                    <a:ext uri="{9D8B030D-6E8A-4147-A177-3AD203B41FA5}">
                      <a16:colId xmlns="" xmlns:a16="http://schemas.microsoft.com/office/drawing/2014/main" xmlns:p15="http://schemas.microsoft.com/office/powerpoint/2012/main" xmlns:p14="http://schemas.microsoft.com/office/powerpoint/2010/main" val="20008"/>
                    </a:ext>
                  </a:extLst>
                </a:gridCol>
                <a:gridCol w="636494">
                  <a:extLst>
                    <a:ext uri="{9D8B030D-6E8A-4147-A177-3AD203B41FA5}">
                      <a16:colId xmlns="" xmlns:a16="http://schemas.microsoft.com/office/drawing/2014/main" xmlns:p15="http://schemas.microsoft.com/office/powerpoint/2012/main" xmlns:p14="http://schemas.microsoft.com/office/powerpoint/2010/main" val="20009"/>
                    </a:ext>
                  </a:extLst>
                </a:gridCol>
                <a:gridCol w="636494">
                  <a:extLst>
                    <a:ext uri="{9D8B030D-6E8A-4147-A177-3AD203B41FA5}">
                      <a16:colId xmlns="" xmlns:a16="http://schemas.microsoft.com/office/drawing/2014/main" xmlns:p15="http://schemas.microsoft.com/office/powerpoint/2012/main" xmlns:p14="http://schemas.microsoft.com/office/powerpoint/2010/main" val="20010"/>
                    </a:ext>
                  </a:extLst>
                </a:gridCol>
                <a:gridCol w="636494">
                  <a:extLst>
                    <a:ext uri="{9D8B030D-6E8A-4147-A177-3AD203B41FA5}">
                      <a16:colId xmlns="" xmlns:a16="http://schemas.microsoft.com/office/drawing/2014/main" xmlns:p15="http://schemas.microsoft.com/office/powerpoint/2012/main" xmlns:p14="http://schemas.microsoft.com/office/powerpoint/2010/main" val="20011"/>
                    </a:ext>
                  </a:extLst>
                </a:gridCol>
                <a:gridCol w="636494">
                  <a:extLst>
                    <a:ext uri="{9D8B030D-6E8A-4147-A177-3AD203B41FA5}">
                      <a16:colId xmlns="" xmlns:a16="http://schemas.microsoft.com/office/drawing/2014/main" xmlns:p15="http://schemas.microsoft.com/office/powerpoint/2012/main" xmlns:p14="http://schemas.microsoft.com/office/powerpoint/2010/main" val="20012"/>
                    </a:ext>
                  </a:extLst>
                </a:gridCol>
                <a:gridCol w="636494">
                  <a:extLst>
                    <a:ext uri="{9D8B030D-6E8A-4147-A177-3AD203B41FA5}">
                      <a16:colId xmlns="" xmlns:a16="http://schemas.microsoft.com/office/drawing/2014/main" xmlns:p15="http://schemas.microsoft.com/office/powerpoint/2012/main" xmlns:p14="http://schemas.microsoft.com/office/powerpoint/2010/main" val="840357967"/>
                    </a:ext>
                  </a:extLst>
                </a:gridCol>
                <a:gridCol w="636494">
                  <a:extLst>
                    <a:ext uri="{9D8B030D-6E8A-4147-A177-3AD203B41FA5}">
                      <a16:colId xmlns="" xmlns:a16="http://schemas.microsoft.com/office/drawing/2014/main" xmlns:p15="http://schemas.microsoft.com/office/powerpoint/2012/main" xmlns:p14="http://schemas.microsoft.com/office/powerpoint/2010/main" val="1595074866"/>
                    </a:ext>
                  </a:extLst>
                </a:gridCol>
              </a:tblGrid>
              <a:tr h="298931">
                <a:tc gridSpan="5">
                  <a:txBody>
                    <a:bodyPr/>
                    <a:lstStyle/>
                    <a:p>
                      <a:pPr algn="ctr"/>
                      <a:r>
                        <a:rPr lang="en-US" altLang="ja-JP" sz="1800" b="0" baseline="0" noProof="0" dirty="0" smtClean="0">
                          <a:solidFill>
                            <a:schemeClr val="bg1"/>
                          </a:solidFill>
                          <a:latin typeface="+mn-lt"/>
                          <a:ea typeface="CiscoSansJPN" pitchFamily="2" charset="-128"/>
                        </a:rPr>
                        <a:t>1 </a:t>
                      </a:r>
                      <a:r>
                        <a:rPr lang="ja-JP" altLang="en-US" sz="1800" b="0" baseline="0" noProof="0" dirty="0" smtClean="0">
                          <a:solidFill>
                            <a:schemeClr val="bg1"/>
                          </a:solidFill>
                          <a:latin typeface="+mn-lt"/>
                          <a:ea typeface="CiscoSansJPN" pitchFamily="2" charset="-128"/>
                        </a:rPr>
                        <a:t>週目</a:t>
                      </a:r>
                      <a:endParaRPr lang="ja-JP" altLang="en-US" sz="1800" b="0" baseline="0" noProof="0" dirty="0">
                        <a:solidFill>
                          <a:schemeClr val="bg1"/>
                        </a:solidFill>
                        <a:latin typeface="+mn-lt"/>
                        <a:ea typeface="CiscoSansJPN" pitchFamily="2" charset="-128"/>
                      </a:endParaRPr>
                    </a:p>
                  </a:txBody>
                  <a:tcPr marL="18288" marR="18288" marT="0" marB="0" anchor="ctr">
                    <a:lnL w="19050" cap="flat" cmpd="sng" algn="ctr">
                      <a:solidFill>
                        <a:schemeClr val="accent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5">
                  <a:txBody>
                    <a:bodyPr/>
                    <a:lstStyle/>
                    <a:p>
                      <a:pPr algn="ctr"/>
                      <a:r>
                        <a:rPr lang="en-US" altLang="ja-JP" sz="1800" b="0" baseline="0" noProof="0" smtClean="0">
                          <a:solidFill>
                            <a:schemeClr val="bg1"/>
                          </a:solidFill>
                          <a:latin typeface="+mn-lt"/>
                          <a:ea typeface="CiscoSansJPN" pitchFamily="2" charset="-128"/>
                        </a:rPr>
                        <a:t>2 </a:t>
                      </a:r>
                      <a:r>
                        <a:rPr lang="ja-JP" altLang="en-US" sz="1800" b="0" baseline="0" noProof="0" smtClean="0">
                          <a:solidFill>
                            <a:schemeClr val="bg1"/>
                          </a:solidFill>
                          <a:latin typeface="+mn-lt"/>
                          <a:ea typeface="CiscoSansJPN" pitchFamily="2" charset="-128"/>
                        </a:rPr>
                        <a:t>週目</a:t>
                      </a:r>
                      <a:endParaRPr lang="ja-JP" altLang="en-US" sz="1800" b="0" baseline="0" noProof="0">
                        <a:solidFill>
                          <a:schemeClr val="bg1"/>
                        </a:solidFill>
                        <a:latin typeface="+mn-lt"/>
                        <a:ea typeface="CiscoSansJPN"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5">
                  <a:txBody>
                    <a:bodyPr/>
                    <a:lstStyle/>
                    <a:p>
                      <a:pPr algn="ctr"/>
                      <a:r>
                        <a:rPr lang="en-US" altLang="ja-JP" sz="1800" b="0" baseline="0" noProof="0" dirty="0" smtClean="0">
                          <a:solidFill>
                            <a:schemeClr val="bg1"/>
                          </a:solidFill>
                          <a:latin typeface="+mn-lt"/>
                          <a:ea typeface="CiscoSansJPN" pitchFamily="2" charset="-128"/>
                        </a:rPr>
                        <a:t>3 </a:t>
                      </a:r>
                      <a:r>
                        <a:rPr lang="ja-JP" altLang="en-US" sz="1800" b="0" baseline="0" noProof="0" dirty="0" smtClean="0">
                          <a:solidFill>
                            <a:schemeClr val="bg1"/>
                          </a:solidFill>
                          <a:latin typeface="+mn-lt"/>
                          <a:ea typeface="CiscoSansJPN" pitchFamily="2" charset="-128"/>
                        </a:rPr>
                        <a:t>週目</a:t>
                      </a:r>
                      <a:endParaRPr lang="ja-JP" altLang="en-US" sz="1800" b="0" baseline="0" noProof="0" dirty="0">
                        <a:solidFill>
                          <a:schemeClr val="bg1"/>
                        </a:solidFill>
                        <a:latin typeface="+mn-lt"/>
                        <a:ea typeface="CiscoSansJPN" pitchFamily="2" charset="-128"/>
                      </a:endParaRPr>
                    </a:p>
                  </a:txBody>
                  <a:tcPr marL="18288" marR="18288" marT="0" marB="0" anchor="ctr">
                    <a:lnL w="28575" cap="flat" cmpd="sng" algn="ctr">
                      <a:solidFill>
                        <a:schemeClr val="bg1"/>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 xmlns:a16="http://schemas.microsoft.com/office/drawing/2014/main" xmlns:p15="http://schemas.microsoft.com/office/powerpoint/2012/main" xmlns:p14="http://schemas.microsoft.com/office/powerpoint/2010/main" val="1906125972"/>
                  </a:ext>
                </a:extLst>
              </a:tr>
              <a:tr h="2989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月曜日</a:t>
                      </a:r>
                      <a:endParaRPr lang="ja-JP" altLang="en-US" sz="1050" b="1" baseline="0" noProof="0">
                        <a:solidFill>
                          <a:schemeClr val="bg1"/>
                        </a:solidFill>
                        <a:latin typeface="+mn-lt"/>
                        <a:ea typeface="CiscoSansJPN Bold" pitchFamily="2" charset="-128"/>
                      </a:endParaRPr>
                    </a:p>
                  </a:txBody>
                  <a:tcPr marL="18288" marR="18288" marT="0" marB="0" anchor="ctr">
                    <a:lnL w="19050" cap="flat" cmpd="sng" algn="ctr">
                      <a:solidFill>
                        <a:schemeClr val="accent2"/>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dirty="0" smtClean="0">
                          <a:solidFill>
                            <a:schemeClr val="bg1"/>
                          </a:solidFill>
                          <a:latin typeface="+mn-lt"/>
                          <a:ea typeface="CiscoSansJPN Bold" pitchFamily="2" charset="-128"/>
                        </a:rPr>
                        <a:t>火曜日</a:t>
                      </a:r>
                      <a:endParaRPr lang="ja-JP" altLang="en-US" sz="1050" b="1" baseline="0" noProof="0" dirty="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水曜日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木曜日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金曜日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月曜日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火曜日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水曜日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木曜日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金曜日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dirty="0" smtClean="0">
                          <a:solidFill>
                            <a:schemeClr val="bg1"/>
                          </a:solidFill>
                          <a:latin typeface="+mn-lt"/>
                          <a:ea typeface="CiscoSansJPN Bold" pitchFamily="2" charset="-128"/>
                        </a:rPr>
                        <a:t>月曜日</a:t>
                      </a:r>
                      <a:endParaRPr lang="ja-JP" altLang="en-US" sz="1050" b="1" baseline="0" noProof="0" dirty="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dirty="0" smtClean="0">
                          <a:solidFill>
                            <a:schemeClr val="bg1"/>
                          </a:solidFill>
                          <a:latin typeface="+mn-lt"/>
                          <a:ea typeface="CiscoSansJPN Bold" pitchFamily="2" charset="-128"/>
                        </a:rPr>
                        <a:t>火曜日</a:t>
                      </a:r>
                      <a:endParaRPr lang="ja-JP" altLang="en-US" sz="1050" b="1" baseline="0" noProof="0" dirty="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水曜日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smtClean="0">
                          <a:solidFill>
                            <a:schemeClr val="bg1"/>
                          </a:solidFill>
                          <a:latin typeface="+mn-lt"/>
                          <a:ea typeface="CiscoSansJPN Bold" pitchFamily="2" charset="-128"/>
                        </a:rPr>
                        <a:t>木曜日</a:t>
                      </a:r>
                      <a:endParaRPr lang="ja-JP" altLang="en-US" sz="1050" b="1" baseline="0" noProof="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ja-JP" altLang="en-US" sz="1050" b="1" baseline="0" noProof="0" dirty="0" smtClean="0">
                          <a:solidFill>
                            <a:schemeClr val="bg1"/>
                          </a:solidFill>
                          <a:latin typeface="+mn-lt"/>
                          <a:ea typeface="CiscoSansJPN Bold" pitchFamily="2" charset="-128"/>
                        </a:rPr>
                        <a:t>金曜日</a:t>
                      </a:r>
                      <a:endParaRPr lang="ja-JP" altLang="en-US" sz="1050" b="1" baseline="0" noProof="0" dirty="0">
                        <a:solidFill>
                          <a:schemeClr val="bg1"/>
                        </a:solidFill>
                        <a:latin typeface="+mn-lt"/>
                        <a:ea typeface="CiscoSansJPN Bold" pitchFamily="2" charset="-128"/>
                      </a:endParaRPr>
                    </a:p>
                  </a:txBody>
                  <a:tcPr marL="18288" marR="18288" marT="0" marB="0" anchor="ctr">
                    <a:lnL w="28575" cap="flat" cmpd="sng" algn="ctr">
                      <a:solidFill>
                        <a:schemeClr val="bg1"/>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 xmlns:a16="http://schemas.microsoft.com/office/drawing/2014/main" xmlns:p15="http://schemas.microsoft.com/office/powerpoint/2012/main" xmlns:p14="http://schemas.microsoft.com/office/powerpoint/2010/main" val="10001"/>
                  </a:ext>
                </a:extLst>
              </a:tr>
              <a:tr h="398544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accent2"/>
                      </a:solidFill>
                      <a:prstDash val="solid"/>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ja-JP" altLang="en-US" sz="2400" baseline="0" noProof="0" dirty="0">
                        <a:latin typeface="+mj-lt"/>
                        <a:ea typeface="CiscoSansJPN Light" pitchFamily="2" charset="-128"/>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accent2"/>
                      </a:solidFill>
                      <a:prstDash val="solid"/>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xmlns:p15="http://schemas.microsoft.com/office/powerpoint/2012/main" xmlns:p14="http://schemas.microsoft.com/office/powerpoint/2010/main" val="10002"/>
                  </a:ext>
                </a:extLst>
              </a:tr>
            </a:tbl>
          </a:graphicData>
        </a:graphic>
      </p:graphicFrame>
      <p:sp>
        <p:nvSpPr>
          <p:cNvPr id="4" name="TextBox 3">
            <a:extLst>
              <a:ext uri="{FF2B5EF4-FFF2-40B4-BE49-F238E27FC236}">
                <a16:creationId xmlns="" xmlns:a16="http://schemas.microsoft.com/office/drawing/2014/main" xmlns:p15="http://schemas.microsoft.com/office/powerpoint/2012/main" xmlns:p14="http://schemas.microsoft.com/office/powerpoint/2010/main" id="{582A9CFB-0A7C-0545-9461-98D5FC2D920D}"/>
              </a:ext>
            </a:extLst>
          </p:cNvPr>
          <p:cNvSpPr txBox="1"/>
          <p:nvPr/>
        </p:nvSpPr>
        <p:spPr>
          <a:xfrm>
            <a:off x="12580883" y="378372"/>
            <a:ext cx="184731" cy="369332"/>
          </a:xfrm>
          <a:prstGeom prst="rect">
            <a:avLst/>
          </a:prstGeom>
          <a:noFill/>
        </p:spPr>
        <p:txBody>
          <a:bodyPr wrap="none" rtlCol="0">
            <a:spAutoFit/>
          </a:bodyPr>
          <a:lstStyle/>
          <a:p>
            <a:endParaRPr lang="ja-JP" altLang="en-US"/>
          </a:p>
        </p:txBody>
      </p:sp>
      <p:sp>
        <p:nvSpPr>
          <p:cNvPr id="75" name="Rounded Rectangle 74"/>
          <p:cNvSpPr/>
          <p:nvPr/>
        </p:nvSpPr>
        <p:spPr>
          <a:xfrm>
            <a:off x="765354" y="2830928"/>
            <a:ext cx="2820095" cy="373711"/>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96" name="Rounded Rectangle 95"/>
          <p:cNvSpPr/>
          <p:nvPr/>
        </p:nvSpPr>
        <p:spPr>
          <a:xfrm rot="5400000">
            <a:off x="697216" y="2853223"/>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98" name="Rounded Rectangle 97"/>
          <p:cNvSpPr/>
          <p:nvPr/>
        </p:nvSpPr>
        <p:spPr>
          <a:xfrm rot="5400000">
            <a:off x="1309688" y="3095364"/>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100" name="Rounded Rectangle 99"/>
          <p:cNvSpPr/>
          <p:nvPr/>
        </p:nvSpPr>
        <p:spPr>
          <a:xfrm rot="5400000">
            <a:off x="1944881" y="2855532"/>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83" name="TextBox 82"/>
          <p:cNvSpPr txBox="1"/>
          <p:nvPr/>
        </p:nvSpPr>
        <p:spPr>
          <a:xfrm>
            <a:off x="775612" y="2854992"/>
            <a:ext cx="2799576" cy="338554"/>
          </a:xfrm>
          <a:prstGeom prst="rect">
            <a:avLst/>
          </a:prstGeom>
          <a:noFill/>
        </p:spPr>
        <p:txBody>
          <a:bodyPr wrap="square" rtlCol="0">
            <a:spAutoFit/>
          </a:bodyPr>
          <a:lstStyle/>
          <a:p>
            <a:pPr algn="ctr"/>
            <a:r>
              <a:rPr lang="ja-JP" altLang="en-US" sz="1600" dirty="0" smtClean="0">
                <a:solidFill>
                  <a:schemeClr val="bg1"/>
                </a:solidFill>
                <a:ea typeface="CiscoSansJPN" pitchFamily="2" charset="-128"/>
              </a:rPr>
              <a:t>コミュニケーションの開始</a:t>
            </a:r>
            <a:endParaRPr lang="ja-JP" altLang="en-US" sz="1600" dirty="0">
              <a:solidFill>
                <a:schemeClr val="bg1"/>
              </a:solidFill>
              <a:ea typeface="CiscoSansJPN" pitchFamily="2" charset="-128"/>
            </a:endParaRPr>
          </a:p>
        </p:txBody>
      </p:sp>
      <p:sp>
        <p:nvSpPr>
          <p:cNvPr id="50" name="TextBox 49">
            <a:extLst>
              <a:ext uri="{FF2B5EF4-FFF2-40B4-BE49-F238E27FC236}">
                <a16:creationId xmlns="" xmlns:a16="http://schemas.microsoft.com/office/drawing/2014/main" xmlns:p15="http://schemas.microsoft.com/office/powerpoint/2012/main" xmlns:p14="http://schemas.microsoft.com/office/powerpoint/2010/main" id="{7D3E3F6C-A144-6A4D-BFB2-26D2777E2FBA}"/>
              </a:ext>
            </a:extLst>
          </p:cNvPr>
          <p:cNvSpPr txBox="1"/>
          <p:nvPr/>
        </p:nvSpPr>
        <p:spPr>
          <a:xfrm>
            <a:off x="897045" y="2128906"/>
            <a:ext cx="1062811" cy="457657"/>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近日使用開始の</a:t>
            </a:r>
            <a:r>
              <a:rPr lang="en-US" altLang="ja-JP" sz="1000" dirty="0" smtClean="0">
                <a:latin typeface="+mj-lt"/>
                <a:ea typeface="CiscoSansJPN Light" pitchFamily="2" charset="-128"/>
              </a:rPr>
              <a:t/>
            </a:r>
            <a:br>
              <a:rPr lang="en-US" altLang="ja-JP" sz="1000" dirty="0" smtClean="0">
                <a:latin typeface="+mj-lt"/>
                <a:ea typeface="CiscoSansJPN Light" pitchFamily="2" charset="-128"/>
              </a:rPr>
            </a:br>
            <a:r>
              <a:rPr lang="ja-JP" altLang="en-US" sz="1000" dirty="0" smtClean="0">
                <a:latin typeface="+mj-lt"/>
                <a:ea typeface="CiscoSansJPN Light" pitchFamily="2" charset="-128"/>
              </a:rPr>
              <a:t>通知メールと</a:t>
            </a:r>
            <a:r>
              <a:rPr lang="en-US" altLang="ja-JP" sz="1000" dirty="0" smtClean="0">
                <a:latin typeface="+mj-lt"/>
                <a:ea typeface="CiscoSansJPN Light" pitchFamily="2" charset="-128"/>
              </a:rPr>
              <a:t/>
            </a:r>
            <a:br>
              <a:rPr lang="en-US" altLang="ja-JP" sz="1000" dirty="0" smtClean="0">
                <a:latin typeface="+mj-lt"/>
                <a:ea typeface="CiscoSansJPN Light" pitchFamily="2" charset="-128"/>
              </a:rPr>
            </a:br>
            <a:r>
              <a:rPr lang="ja-JP" altLang="en-US" sz="1000" dirty="0" smtClean="0">
                <a:latin typeface="+mj-lt"/>
                <a:ea typeface="CiscoSansJPN Light" pitchFamily="2" charset="-128"/>
              </a:rPr>
              <a:t>ポスターの公開</a:t>
            </a:r>
            <a:endParaRPr lang="ja-JP" altLang="en-US" sz="1000" dirty="0">
              <a:ea typeface="CiscoSansJPN Light" pitchFamily="2" charset="-128"/>
            </a:endParaRPr>
          </a:p>
        </p:txBody>
      </p:sp>
      <p:sp>
        <p:nvSpPr>
          <p:cNvPr id="51" name="TextBox 50">
            <a:extLst>
              <a:ext uri="{FF2B5EF4-FFF2-40B4-BE49-F238E27FC236}">
                <a16:creationId xmlns="" xmlns:a16="http://schemas.microsoft.com/office/drawing/2014/main" xmlns:p15="http://schemas.microsoft.com/office/powerpoint/2012/main" xmlns:p14="http://schemas.microsoft.com/office/powerpoint/2010/main" id="{A2723F79-30EB-0247-9BE1-735BEB71E804}"/>
              </a:ext>
            </a:extLst>
          </p:cNvPr>
          <p:cNvSpPr txBox="1"/>
          <p:nvPr/>
        </p:nvSpPr>
        <p:spPr>
          <a:xfrm>
            <a:off x="2144461" y="2429547"/>
            <a:ext cx="1062811" cy="152552"/>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導入通知メール</a:t>
            </a:r>
            <a:endParaRPr lang="ja-JP" altLang="en-US" sz="1000" dirty="0">
              <a:ea typeface="CiscoSansJPN Light" pitchFamily="2" charset="-128"/>
            </a:endParaRPr>
          </a:p>
        </p:txBody>
      </p:sp>
      <p:sp>
        <p:nvSpPr>
          <p:cNvPr id="52" name="TextBox 51">
            <a:extLst>
              <a:ext uri="{FF2B5EF4-FFF2-40B4-BE49-F238E27FC236}">
                <a16:creationId xmlns="" xmlns:a16="http://schemas.microsoft.com/office/drawing/2014/main" xmlns:p15="http://schemas.microsoft.com/office/powerpoint/2012/main" xmlns:p14="http://schemas.microsoft.com/office/powerpoint/2010/main" id="{BACA451B-316C-B743-AC10-0840F696BEBD}"/>
              </a:ext>
            </a:extLst>
          </p:cNvPr>
          <p:cNvSpPr txBox="1"/>
          <p:nvPr/>
        </p:nvSpPr>
        <p:spPr>
          <a:xfrm>
            <a:off x="3020026" y="3419197"/>
            <a:ext cx="1062811" cy="305105"/>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フォローアップメール</a:t>
            </a:r>
            <a:endParaRPr lang="ja-JP" altLang="en-US" sz="1000" dirty="0">
              <a:ea typeface="CiscoSansJPN Light" pitchFamily="2" charset="-128"/>
            </a:endParaRPr>
          </a:p>
        </p:txBody>
      </p:sp>
      <p:grpSp>
        <p:nvGrpSpPr>
          <p:cNvPr id="7" name="Group 6">
            <a:extLst>
              <a:ext uri="{FF2B5EF4-FFF2-40B4-BE49-F238E27FC236}">
                <a16:creationId xmlns="" xmlns:a16="http://schemas.microsoft.com/office/drawing/2014/main" xmlns:p15="http://schemas.microsoft.com/office/powerpoint/2012/main" xmlns:p14="http://schemas.microsoft.com/office/powerpoint/2010/main" id="{E6810DF0-362F-7744-AA85-812ECFED8EAA}"/>
              </a:ext>
            </a:extLst>
          </p:cNvPr>
          <p:cNvGrpSpPr/>
          <p:nvPr/>
        </p:nvGrpSpPr>
        <p:grpSpPr>
          <a:xfrm>
            <a:off x="930695" y="5267987"/>
            <a:ext cx="9246211" cy="373711"/>
            <a:chOff x="784069" y="3859531"/>
            <a:chExt cx="9246211" cy="373711"/>
          </a:xfrm>
        </p:grpSpPr>
        <p:sp>
          <p:nvSpPr>
            <p:cNvPr id="2" name="Rounded Rectangle 1"/>
            <p:cNvSpPr/>
            <p:nvPr/>
          </p:nvSpPr>
          <p:spPr>
            <a:xfrm>
              <a:off x="784069" y="3859531"/>
              <a:ext cx="9246211" cy="373711"/>
            </a:xfrm>
            <a:prstGeom prst="roundRect">
              <a:avLst>
                <a:gd name="adj" fmla="val 50000"/>
              </a:avLst>
            </a:prstGeom>
            <a:pattFill prst="dotDmnd">
              <a:fgClr>
                <a:srgbClr val="FF3D67"/>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3" name="TextBox 2"/>
            <p:cNvSpPr txBox="1"/>
            <p:nvPr/>
          </p:nvSpPr>
          <p:spPr>
            <a:xfrm>
              <a:off x="2424455" y="3877109"/>
              <a:ext cx="6055560" cy="335615"/>
            </a:xfrm>
            <a:prstGeom prst="rect">
              <a:avLst/>
            </a:prstGeom>
            <a:noFill/>
          </p:spPr>
          <p:txBody>
            <a:bodyPr wrap="square" rtlCol="0">
              <a:spAutoFit/>
            </a:bodyPr>
            <a:lstStyle/>
            <a:p>
              <a:pPr algn="ctr"/>
              <a:r>
                <a:rPr lang="ja-JP" altLang="en-US" sz="1600" dirty="0" smtClean="0">
                  <a:solidFill>
                    <a:schemeClr val="accent2"/>
                  </a:solidFill>
                  <a:ea typeface="CiscoSansJPN" pitchFamily="2" charset="-128"/>
                </a:rPr>
                <a:t>人事マネージャー・推進者向けのコミュニケーション</a:t>
              </a:r>
              <a:endParaRPr lang="ja-JP" altLang="en-US" sz="1600" dirty="0">
                <a:solidFill>
                  <a:schemeClr val="accent2"/>
                </a:solidFill>
                <a:ea typeface="CiscoSansJPN" pitchFamily="2" charset="-128"/>
              </a:endParaRPr>
            </a:p>
          </p:txBody>
        </p:sp>
      </p:grpSp>
      <p:grpSp>
        <p:nvGrpSpPr>
          <p:cNvPr id="10" name="Group 9">
            <a:extLst>
              <a:ext uri="{FF2B5EF4-FFF2-40B4-BE49-F238E27FC236}">
                <a16:creationId xmlns="" xmlns:a16="http://schemas.microsoft.com/office/drawing/2014/main" xmlns:p15="http://schemas.microsoft.com/office/powerpoint/2012/main" xmlns:p14="http://schemas.microsoft.com/office/powerpoint/2010/main" id="{1D23A506-9CF1-814B-B319-14F53F962066}"/>
              </a:ext>
            </a:extLst>
          </p:cNvPr>
          <p:cNvGrpSpPr/>
          <p:nvPr/>
        </p:nvGrpSpPr>
        <p:grpSpPr>
          <a:xfrm>
            <a:off x="3215787" y="3716484"/>
            <a:ext cx="6878049" cy="1433112"/>
            <a:chOff x="3204559" y="3242016"/>
            <a:chExt cx="6878049" cy="1433112"/>
          </a:xfrm>
        </p:grpSpPr>
        <p:grpSp>
          <p:nvGrpSpPr>
            <p:cNvPr id="9" name="Group 8">
              <a:extLst>
                <a:ext uri="{FF2B5EF4-FFF2-40B4-BE49-F238E27FC236}">
                  <a16:creationId xmlns="" xmlns:a16="http://schemas.microsoft.com/office/drawing/2014/main" xmlns:p15="http://schemas.microsoft.com/office/powerpoint/2012/main" xmlns:p14="http://schemas.microsoft.com/office/powerpoint/2010/main" id="{AC4D3845-E213-ED45-830C-B6936CB7DFFC}"/>
                </a:ext>
              </a:extLst>
            </p:cNvPr>
            <p:cNvGrpSpPr/>
            <p:nvPr/>
          </p:nvGrpSpPr>
          <p:grpSpPr>
            <a:xfrm>
              <a:off x="3516805" y="3574327"/>
              <a:ext cx="5468737" cy="717100"/>
              <a:chOff x="3516805" y="3574327"/>
              <a:chExt cx="5468737" cy="717100"/>
            </a:xfrm>
          </p:grpSpPr>
          <p:sp>
            <p:nvSpPr>
              <p:cNvPr id="92" name="Rounded Rectangle 91"/>
              <p:cNvSpPr/>
              <p:nvPr/>
            </p:nvSpPr>
            <p:spPr>
              <a:xfrm rot="5400000">
                <a:off x="3322483"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93" name="Rounded Rectangle 92"/>
              <p:cNvSpPr/>
              <p:nvPr/>
            </p:nvSpPr>
            <p:spPr>
              <a:xfrm rot="5400000">
                <a:off x="5021418"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94" name="Rounded Rectangle 93"/>
              <p:cNvSpPr/>
              <p:nvPr/>
            </p:nvSpPr>
            <p:spPr>
              <a:xfrm rot="5400000">
                <a:off x="8419289"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55" name="Rounded Rectangle 54">
                <a:extLst>
                  <a:ext uri="{FF2B5EF4-FFF2-40B4-BE49-F238E27FC236}">
                    <a16:creationId xmlns="" xmlns:a16="http://schemas.microsoft.com/office/drawing/2014/main" xmlns:p15="http://schemas.microsoft.com/office/powerpoint/2012/main" xmlns:p14="http://schemas.microsoft.com/office/powerpoint/2010/main" id="{035CAE25-CDE4-D045-A5E2-4365A645AE41}"/>
                  </a:ext>
                </a:extLst>
              </p:cNvPr>
              <p:cNvSpPr/>
              <p:nvPr/>
            </p:nvSpPr>
            <p:spPr>
              <a:xfrm rot="5400000">
                <a:off x="6720353"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56" name="Rounded Rectangle 55">
                <a:extLst>
                  <a:ext uri="{FF2B5EF4-FFF2-40B4-BE49-F238E27FC236}">
                    <a16:creationId xmlns="" xmlns:a16="http://schemas.microsoft.com/office/drawing/2014/main" xmlns:p15="http://schemas.microsoft.com/office/powerpoint/2012/main" xmlns:p14="http://schemas.microsoft.com/office/powerpoint/2010/main" id="{57873BF0-DF17-964E-8916-5D6008FD6821}"/>
                  </a:ext>
                </a:extLst>
              </p:cNvPr>
              <p:cNvSpPr/>
              <p:nvPr/>
            </p:nvSpPr>
            <p:spPr>
              <a:xfrm rot="5400000">
                <a:off x="3632538"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57" name="Rounded Rectangle 56">
                <a:extLst>
                  <a:ext uri="{FF2B5EF4-FFF2-40B4-BE49-F238E27FC236}">
                    <a16:creationId xmlns="" xmlns:a16="http://schemas.microsoft.com/office/drawing/2014/main" xmlns:p15="http://schemas.microsoft.com/office/powerpoint/2012/main" xmlns:p14="http://schemas.microsoft.com/office/powerpoint/2010/main" id="{438B9B07-475F-B341-87CC-5C9B4A97DE7A}"/>
                  </a:ext>
                </a:extLst>
              </p:cNvPr>
              <p:cNvSpPr/>
              <p:nvPr/>
            </p:nvSpPr>
            <p:spPr>
              <a:xfrm rot="5400000">
                <a:off x="5331473"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58" name="Rounded Rectangle 57">
                <a:extLst>
                  <a:ext uri="{FF2B5EF4-FFF2-40B4-BE49-F238E27FC236}">
                    <a16:creationId xmlns="" xmlns:a16="http://schemas.microsoft.com/office/drawing/2014/main" xmlns:p15="http://schemas.microsoft.com/office/powerpoint/2012/main" xmlns:p14="http://schemas.microsoft.com/office/powerpoint/2010/main" id="{630BF8BB-61C0-5444-80C3-C142AFECF6E9}"/>
                  </a:ext>
                </a:extLst>
              </p:cNvPr>
              <p:cNvSpPr/>
              <p:nvPr/>
            </p:nvSpPr>
            <p:spPr>
              <a:xfrm rot="5400000">
                <a:off x="8729344"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59" name="Rounded Rectangle 58">
                <a:extLst>
                  <a:ext uri="{FF2B5EF4-FFF2-40B4-BE49-F238E27FC236}">
                    <a16:creationId xmlns="" xmlns:a16="http://schemas.microsoft.com/office/drawing/2014/main" xmlns:p15="http://schemas.microsoft.com/office/powerpoint/2012/main" xmlns:p14="http://schemas.microsoft.com/office/powerpoint/2010/main" id="{3DA81836-06C9-8E41-BFA1-8D52F3251D81}"/>
                  </a:ext>
                </a:extLst>
              </p:cNvPr>
              <p:cNvSpPr/>
              <p:nvPr/>
            </p:nvSpPr>
            <p:spPr>
              <a:xfrm rot="5400000">
                <a:off x="7030408"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grpSp>
        <p:sp>
          <p:nvSpPr>
            <p:cNvPr id="64" name="Rounded Rectangle 63"/>
            <p:cNvSpPr/>
            <p:nvPr/>
          </p:nvSpPr>
          <p:spPr>
            <a:xfrm>
              <a:off x="3204559" y="3733776"/>
              <a:ext cx="6878049" cy="373711"/>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ea typeface="CiscoSansJPN Light" pitchFamily="2" charset="-128"/>
              </a:endParaRPr>
            </a:p>
          </p:txBody>
        </p:sp>
        <p:sp>
          <p:nvSpPr>
            <p:cNvPr id="65" name="TextBox 64"/>
            <p:cNvSpPr txBox="1"/>
            <p:nvPr/>
          </p:nvSpPr>
          <p:spPr>
            <a:xfrm>
              <a:off x="5082989" y="3763386"/>
              <a:ext cx="3214213" cy="335615"/>
            </a:xfrm>
            <a:prstGeom prst="rect">
              <a:avLst/>
            </a:prstGeom>
            <a:noFill/>
          </p:spPr>
          <p:txBody>
            <a:bodyPr wrap="square" rtlCol="0">
              <a:spAutoFit/>
            </a:bodyPr>
            <a:lstStyle/>
            <a:p>
              <a:pPr algn="ctr"/>
              <a:r>
                <a:rPr lang="en-US" altLang="ja-JP" sz="1600" dirty="0" err="1" smtClean="0">
                  <a:solidFill>
                    <a:prstClr val="white"/>
                  </a:solidFill>
                  <a:ea typeface="CiscoSansJPN" pitchFamily="2" charset="-128"/>
                </a:rPr>
                <a:t>Webex</a:t>
              </a:r>
              <a:r>
                <a:rPr lang="en-US" altLang="ja-JP" sz="1600" dirty="0" smtClean="0">
                  <a:solidFill>
                    <a:prstClr val="white"/>
                  </a:solidFill>
                  <a:ea typeface="CiscoSansJPN" pitchFamily="2" charset="-128"/>
                </a:rPr>
                <a:t> </a:t>
              </a:r>
              <a:r>
                <a:rPr lang="ja-JP" altLang="en-US" sz="1600" dirty="0" smtClean="0">
                  <a:solidFill>
                    <a:prstClr val="white"/>
                  </a:solidFill>
                  <a:ea typeface="CiscoSansJPN" pitchFamily="2" charset="-128"/>
                </a:rPr>
                <a:t>周知キャンペーン</a:t>
              </a:r>
              <a:endParaRPr lang="ja-JP" altLang="en-US" sz="1600" dirty="0">
                <a:solidFill>
                  <a:prstClr val="white"/>
                </a:solidFill>
                <a:ea typeface="CiscoSansJPN" pitchFamily="2" charset="-128"/>
              </a:endParaRPr>
            </a:p>
          </p:txBody>
        </p:sp>
        <p:sp>
          <p:nvSpPr>
            <p:cNvPr id="61" name="TextBox 60">
              <a:extLst>
                <a:ext uri="{FF2B5EF4-FFF2-40B4-BE49-F238E27FC236}">
                  <a16:creationId xmlns="" xmlns:a16="http://schemas.microsoft.com/office/drawing/2014/main" xmlns:p15="http://schemas.microsoft.com/office/powerpoint/2012/main" xmlns:p14="http://schemas.microsoft.com/office/powerpoint/2010/main" id="{C43EDF4D-F838-A54E-B0F2-68520B14B35F}"/>
                </a:ext>
              </a:extLst>
            </p:cNvPr>
            <p:cNvSpPr txBox="1"/>
            <p:nvPr/>
          </p:nvSpPr>
          <p:spPr>
            <a:xfrm>
              <a:off x="3826859" y="4369630"/>
              <a:ext cx="1552059" cy="153888"/>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高音質でのミーティング </a:t>
              </a:r>
              <a:endParaRPr lang="ja-JP" altLang="en-US" sz="1000" dirty="0">
                <a:latin typeface="+mj-lt"/>
                <a:ea typeface="CiscoSansJPN Light" pitchFamily="2" charset="-128"/>
              </a:endParaRPr>
            </a:p>
          </p:txBody>
        </p:sp>
        <p:sp>
          <p:nvSpPr>
            <p:cNvPr id="66" name="TextBox 65">
              <a:extLst>
                <a:ext uri="{FF2B5EF4-FFF2-40B4-BE49-F238E27FC236}">
                  <a16:creationId xmlns="" xmlns:a16="http://schemas.microsoft.com/office/drawing/2014/main" xmlns:p15="http://schemas.microsoft.com/office/powerpoint/2012/main" xmlns:p14="http://schemas.microsoft.com/office/powerpoint/2010/main" id="{FB259EBC-4107-154B-8A6F-207FB7EF5FE2}"/>
                </a:ext>
              </a:extLst>
            </p:cNvPr>
            <p:cNvSpPr txBox="1"/>
            <p:nvPr/>
          </p:nvSpPr>
          <p:spPr>
            <a:xfrm>
              <a:off x="5215739" y="3242016"/>
              <a:ext cx="1299616" cy="305105"/>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ミーティングの</a:t>
              </a:r>
              <a:r>
                <a:rPr lang="en-US" altLang="ja-JP" sz="1000" dirty="0" smtClean="0">
                  <a:latin typeface="+mj-lt"/>
                  <a:ea typeface="CiscoSansJPN Light" pitchFamily="2" charset="-128"/>
                </a:rPr>
                <a:t/>
              </a:r>
              <a:br>
                <a:rPr lang="en-US" altLang="ja-JP" sz="1000" dirty="0" smtClean="0">
                  <a:latin typeface="+mj-lt"/>
                  <a:ea typeface="CiscoSansJPN Light" pitchFamily="2" charset="-128"/>
                </a:rPr>
              </a:br>
              <a:r>
                <a:rPr lang="ja-JP" altLang="en-US" sz="1000" dirty="0" smtClean="0">
                  <a:latin typeface="+mj-lt"/>
                  <a:ea typeface="CiscoSansJPN Light" pitchFamily="2" charset="-128"/>
                </a:rPr>
                <a:t>スケジュールと参加 </a:t>
              </a:r>
              <a:endParaRPr lang="ja-JP" altLang="en-US" sz="1000" dirty="0">
                <a:latin typeface="+mj-lt"/>
                <a:ea typeface="CiscoSansJPN Light" pitchFamily="2" charset="-128"/>
              </a:endParaRPr>
            </a:p>
          </p:txBody>
        </p:sp>
        <p:sp>
          <p:nvSpPr>
            <p:cNvPr id="67" name="TextBox 66">
              <a:extLst>
                <a:ext uri="{FF2B5EF4-FFF2-40B4-BE49-F238E27FC236}">
                  <a16:creationId xmlns="" xmlns:a16="http://schemas.microsoft.com/office/drawing/2014/main" xmlns:p15="http://schemas.microsoft.com/office/powerpoint/2012/main" xmlns:p14="http://schemas.microsoft.com/office/powerpoint/2010/main" id="{E8B1AB7F-A84F-D640-8158-5DFDBF2D9B7B}"/>
                </a:ext>
              </a:extLst>
            </p:cNvPr>
            <p:cNvSpPr txBox="1"/>
            <p:nvPr/>
          </p:nvSpPr>
          <p:spPr>
            <a:xfrm>
              <a:off x="3515593" y="3342600"/>
              <a:ext cx="1567396" cy="305105"/>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在宅勤務の環境を整える</a:t>
              </a:r>
            </a:p>
            <a:p>
              <a:endParaRPr lang="ja-JP" altLang="en-US" sz="1000" dirty="0">
                <a:ea typeface="CiscoSansJPN Light" pitchFamily="2" charset="-128"/>
              </a:endParaRPr>
            </a:p>
          </p:txBody>
        </p:sp>
        <p:sp>
          <p:nvSpPr>
            <p:cNvPr id="74" name="TextBox 73">
              <a:extLst>
                <a:ext uri="{FF2B5EF4-FFF2-40B4-BE49-F238E27FC236}">
                  <a16:creationId xmlns="" xmlns:a16="http://schemas.microsoft.com/office/drawing/2014/main" xmlns:p15="http://schemas.microsoft.com/office/powerpoint/2012/main" xmlns:p14="http://schemas.microsoft.com/office/powerpoint/2010/main" id="{39752747-9BC7-9C48-8F35-C7CFC4A5B1F6}"/>
                </a:ext>
              </a:extLst>
            </p:cNvPr>
            <p:cNvSpPr txBox="1"/>
            <p:nvPr/>
          </p:nvSpPr>
          <p:spPr>
            <a:xfrm>
              <a:off x="8615412" y="3329961"/>
              <a:ext cx="1467196" cy="153888"/>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ビデオの利用を準備する</a:t>
              </a:r>
              <a:endParaRPr lang="ja-JP" altLang="en-US" sz="1000" dirty="0">
                <a:latin typeface="+mj-lt"/>
                <a:ea typeface="CiscoSansJPN Light" pitchFamily="2" charset="-128"/>
              </a:endParaRPr>
            </a:p>
          </p:txBody>
        </p:sp>
        <p:sp>
          <p:nvSpPr>
            <p:cNvPr id="84" name="TextBox 83">
              <a:extLst>
                <a:ext uri="{FF2B5EF4-FFF2-40B4-BE49-F238E27FC236}">
                  <a16:creationId xmlns="" xmlns:a16="http://schemas.microsoft.com/office/drawing/2014/main" xmlns:p15="http://schemas.microsoft.com/office/powerpoint/2012/main" xmlns:p14="http://schemas.microsoft.com/office/powerpoint/2010/main" id="{BB212A18-1690-4440-A82A-8CAF1ACA77A8}"/>
                </a:ext>
              </a:extLst>
            </p:cNvPr>
            <p:cNvSpPr txBox="1"/>
            <p:nvPr/>
          </p:nvSpPr>
          <p:spPr>
            <a:xfrm>
              <a:off x="5525794" y="4371283"/>
              <a:ext cx="1299616" cy="152552"/>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オンラインクラス</a:t>
              </a:r>
              <a:endParaRPr lang="ja-JP" altLang="en-US" sz="1000" dirty="0">
                <a:ea typeface="CiscoSansJPN Light" pitchFamily="2" charset="-128"/>
              </a:endParaRPr>
            </a:p>
          </p:txBody>
        </p:sp>
        <p:sp>
          <p:nvSpPr>
            <p:cNvPr id="85" name="TextBox 84">
              <a:extLst>
                <a:ext uri="{FF2B5EF4-FFF2-40B4-BE49-F238E27FC236}">
                  <a16:creationId xmlns="" xmlns:a16="http://schemas.microsoft.com/office/drawing/2014/main" xmlns:p15="http://schemas.microsoft.com/office/powerpoint/2012/main" xmlns:p14="http://schemas.microsoft.com/office/powerpoint/2010/main" id="{CD190D45-2023-924E-9C99-EF167285CA8A}"/>
                </a:ext>
              </a:extLst>
            </p:cNvPr>
            <p:cNvSpPr txBox="1"/>
            <p:nvPr/>
          </p:nvSpPr>
          <p:spPr>
            <a:xfrm>
              <a:off x="6914671" y="3389422"/>
              <a:ext cx="1508237" cy="153888"/>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ヘッドセットを用意する</a:t>
              </a:r>
              <a:endParaRPr lang="ja-JP" altLang="en-US" sz="1000" dirty="0">
                <a:ea typeface="CiscoSansJPN Light" pitchFamily="2" charset="-128"/>
              </a:endParaRPr>
            </a:p>
          </p:txBody>
        </p:sp>
        <p:sp>
          <p:nvSpPr>
            <p:cNvPr id="86" name="TextBox 85">
              <a:extLst>
                <a:ext uri="{FF2B5EF4-FFF2-40B4-BE49-F238E27FC236}">
                  <a16:creationId xmlns="" xmlns:a16="http://schemas.microsoft.com/office/drawing/2014/main" xmlns:p15="http://schemas.microsoft.com/office/powerpoint/2012/main" xmlns:p14="http://schemas.microsoft.com/office/powerpoint/2010/main" id="{3F4C59FE-95FD-FC4D-9900-93BB1B59DF34}"/>
                </a:ext>
              </a:extLst>
            </p:cNvPr>
            <p:cNvSpPr txBox="1"/>
            <p:nvPr/>
          </p:nvSpPr>
          <p:spPr>
            <a:xfrm>
              <a:off x="7224728" y="4369630"/>
              <a:ext cx="1450759" cy="153888"/>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バーチャルチームワーク </a:t>
              </a:r>
              <a:endParaRPr lang="ja-JP" altLang="en-US" sz="1000" dirty="0">
                <a:latin typeface="+mj-lt"/>
                <a:ea typeface="CiscoSansJPN Light" pitchFamily="2" charset="-128"/>
              </a:endParaRPr>
            </a:p>
          </p:txBody>
        </p:sp>
        <p:sp>
          <p:nvSpPr>
            <p:cNvPr id="87" name="TextBox 86">
              <a:extLst>
                <a:ext uri="{FF2B5EF4-FFF2-40B4-BE49-F238E27FC236}">
                  <a16:creationId xmlns="" xmlns:a16="http://schemas.microsoft.com/office/drawing/2014/main" xmlns:p15="http://schemas.microsoft.com/office/powerpoint/2012/main" xmlns:p14="http://schemas.microsoft.com/office/powerpoint/2010/main" id="{4CDE119A-4E8D-1A4B-893B-D073E4EEB44F}"/>
                </a:ext>
              </a:extLst>
            </p:cNvPr>
            <p:cNvSpPr txBox="1"/>
            <p:nvPr/>
          </p:nvSpPr>
          <p:spPr>
            <a:xfrm>
              <a:off x="8923664" y="4370023"/>
              <a:ext cx="1027256" cy="305105"/>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チームの文化を</a:t>
              </a:r>
              <a:r>
                <a:rPr lang="en-US" altLang="ja-JP" sz="1000" dirty="0" smtClean="0">
                  <a:latin typeface="+mj-lt"/>
                  <a:ea typeface="CiscoSansJPN Light" pitchFamily="2" charset="-128"/>
                </a:rPr>
                <a:t/>
              </a:r>
              <a:br>
                <a:rPr lang="en-US" altLang="ja-JP" sz="1000" dirty="0" smtClean="0">
                  <a:latin typeface="+mj-lt"/>
                  <a:ea typeface="CiscoSansJPN Light" pitchFamily="2" charset="-128"/>
                </a:rPr>
              </a:br>
              <a:r>
                <a:rPr lang="ja-JP" altLang="en-US" sz="1000" dirty="0" smtClean="0">
                  <a:latin typeface="+mj-lt"/>
                  <a:ea typeface="CiscoSansJPN Light" pitchFamily="2" charset="-128"/>
                </a:rPr>
                <a:t>維持する</a:t>
              </a:r>
              <a:endParaRPr lang="ja-JP" altLang="en-US" sz="1000" dirty="0">
                <a:ea typeface="CiscoSansJPN Light" pitchFamily="2" charset="-128"/>
              </a:endParaRPr>
            </a:p>
          </p:txBody>
        </p:sp>
      </p:grpSp>
      <p:sp>
        <p:nvSpPr>
          <p:cNvPr id="89" name="TextBox 88">
            <a:extLst>
              <a:ext uri="{FF2B5EF4-FFF2-40B4-BE49-F238E27FC236}">
                <a16:creationId xmlns="" xmlns:a16="http://schemas.microsoft.com/office/drawing/2014/main" xmlns:p15="http://schemas.microsoft.com/office/powerpoint/2012/main" xmlns:p14="http://schemas.microsoft.com/office/powerpoint/2010/main" id="{9573FDFF-A9B0-4C47-A3AF-E0CB765E95FA}"/>
              </a:ext>
            </a:extLst>
          </p:cNvPr>
          <p:cNvSpPr txBox="1"/>
          <p:nvPr/>
        </p:nvSpPr>
        <p:spPr>
          <a:xfrm>
            <a:off x="1498228" y="3394085"/>
            <a:ext cx="1293759" cy="457657"/>
          </a:xfrm>
          <a:prstGeom prst="rect">
            <a:avLst/>
          </a:prstGeom>
          <a:noFill/>
        </p:spPr>
        <p:txBody>
          <a:bodyPr wrap="square" lIns="0" tIns="0" rIns="0" bIns="0" rtlCol="0" anchor="b">
            <a:spAutoFit/>
          </a:bodyPr>
          <a:lstStyle/>
          <a:p>
            <a:r>
              <a:rPr lang="ja-JP" altLang="en-US" sz="1000" dirty="0" smtClean="0">
                <a:latin typeface="+mj-lt"/>
                <a:ea typeface="CiscoSansJPN Light" pitchFamily="2" charset="-128"/>
              </a:rPr>
              <a:t>イントラネットサイトにバナーとサポート</a:t>
            </a:r>
            <a:r>
              <a:rPr lang="en-US" altLang="ja-JP" sz="1000" smtClean="0">
                <a:latin typeface="+mj-lt"/>
                <a:ea typeface="CiscoSansJPN Light" pitchFamily="2" charset="-128"/>
              </a:rPr>
              <a:t/>
            </a:r>
            <a:br>
              <a:rPr lang="en-US" altLang="ja-JP" sz="1000" smtClean="0">
                <a:latin typeface="+mj-lt"/>
                <a:ea typeface="CiscoSansJPN Light" pitchFamily="2" charset="-128"/>
              </a:rPr>
            </a:br>
            <a:r>
              <a:rPr lang="ja-JP" altLang="en-US" sz="1000" smtClean="0">
                <a:latin typeface="+mj-lt"/>
                <a:ea typeface="CiscoSansJPN Light" pitchFamily="2" charset="-128"/>
              </a:rPr>
              <a:t>資</a:t>
            </a:r>
            <a:r>
              <a:rPr lang="ja-JP" altLang="en-US" sz="1000" dirty="0" smtClean="0">
                <a:latin typeface="+mj-lt"/>
                <a:ea typeface="CiscoSansJPN Light" pitchFamily="2" charset="-128"/>
              </a:rPr>
              <a:t>料を追加する</a:t>
            </a:r>
            <a:endParaRPr lang="ja-JP" altLang="en-US" sz="1000" dirty="0">
              <a:ea typeface="CiscoSansJPN Light" pitchFamily="2" charset="-128"/>
            </a:endParaRPr>
          </a:p>
        </p:txBody>
      </p:sp>
    </p:spTree>
    <p:extLst>
      <p:ext uri="{BB962C8B-B14F-4D97-AF65-F5344CB8AC3E}">
        <p14:creationId xmlns:p14="http://schemas.microsoft.com/office/powerpoint/2010/main" val="160115252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7690104" y="1665287"/>
            <a:ext cx="4221480" cy="4663323"/>
          </a:xfrm>
          <a:prstGeom prst="roundRect">
            <a:avLst>
              <a:gd name="adj" fmla="val 5618"/>
            </a:avLst>
          </a:prstGeom>
          <a:solidFill>
            <a:schemeClr val="accent4"/>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b="1">
              <a:ln w="22225">
                <a:solidFill>
                  <a:schemeClr val="accent2"/>
                </a:solidFill>
                <a:prstDash val="solid"/>
              </a:ln>
              <a:solidFill>
                <a:schemeClr val="accent2">
                  <a:lumMod val="40000"/>
                  <a:lumOff val="60000"/>
                </a:schemeClr>
              </a:solidFill>
            </a:endParaRPr>
          </a:p>
        </p:txBody>
      </p:sp>
      <p:sp>
        <p:nvSpPr>
          <p:cNvPr id="15" name="Title 1">
            <a:extLst>
              <a:ext uri="{FF2B5EF4-FFF2-40B4-BE49-F238E27FC236}">
                <a16:creationId xmlns="" xmlns:a16="http://schemas.microsoft.com/office/drawing/2014/main" xmlns:p15="http://schemas.microsoft.com/office/powerpoint/2012/main" xmlns:p14="http://schemas.microsoft.com/office/powerpoint/2010/main"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ja-JP" altLang="en-US" sz="3600" smtClean="0">
                <a:ea typeface="CiscoSansJPN Light" pitchFamily="2" charset="-128"/>
              </a:rPr>
              <a:t>社内のランディングページを更新する</a:t>
            </a:r>
            <a:endParaRPr lang="ja-JP" altLang="en-US" sz="3600">
              <a:ea typeface="CiscoSansJPN Light" pitchFamily="2" charset="-128"/>
            </a:endParaRPr>
          </a:p>
        </p:txBody>
      </p:sp>
      <p:sp>
        <p:nvSpPr>
          <p:cNvPr id="27" name="TextBox 26">
            <a:extLst>
              <a:ext uri="{FF2B5EF4-FFF2-40B4-BE49-F238E27FC236}">
                <a16:creationId xmlns="" xmlns:a16="http://schemas.microsoft.com/office/drawing/2014/main" xmlns:p15="http://schemas.microsoft.com/office/powerpoint/2012/main" xmlns:p14="http://schemas.microsoft.com/office/powerpoint/2010/main" id="{E68C3DD2-F458-4944-9B58-F9BA74608D71}"/>
              </a:ext>
            </a:extLst>
          </p:cNvPr>
          <p:cNvSpPr txBox="1"/>
          <p:nvPr/>
        </p:nvSpPr>
        <p:spPr>
          <a:xfrm>
            <a:off x="685800" y="2041783"/>
            <a:ext cx="2409836" cy="732252"/>
          </a:xfrm>
          <a:prstGeom prst="rect">
            <a:avLst/>
          </a:prstGeom>
          <a:noFill/>
        </p:spPr>
        <p:txBody>
          <a:bodyPr wrap="square" lIns="0" tIns="0" rIns="0" bIns="0" rtlCol="0" anchor="t">
            <a:spAutoFit/>
          </a:bodyPr>
          <a:lstStyle/>
          <a:p>
            <a:pPr>
              <a:spcAft>
                <a:spcPts val="1200"/>
              </a:spcAft>
            </a:pPr>
            <a:r>
              <a:rPr lang="ja-JP" altLang="en-US" sz="1200" dirty="0" smtClean="0">
                <a:latin typeface="+mj-lt"/>
                <a:ea typeface="CiscoSansJPN Light" pitchFamily="2" charset="-128"/>
              </a:rPr>
              <a:t>右記のヒントを参考に、社内サポートページに在宅勤務のヒントを掲載して更新することを検討してください。</a:t>
            </a:r>
            <a:endParaRPr lang="ja-JP" altLang="en-US" sz="1200" dirty="0">
              <a:latin typeface="+mj-lt"/>
              <a:ea typeface="CiscoSansJPN Light" pitchFamily="2" charset="-128"/>
            </a:endParaRPr>
          </a:p>
        </p:txBody>
      </p:sp>
      <p:sp>
        <p:nvSpPr>
          <p:cNvPr id="14" name="Rounded Rectangle 13">
            <a:extLst>
              <a:ext uri="{FF2B5EF4-FFF2-40B4-BE49-F238E27FC236}">
                <a16:creationId xmlns="" xmlns:a16="http://schemas.microsoft.com/office/drawing/2014/main" xmlns:p15="http://schemas.microsoft.com/office/powerpoint/2012/main" xmlns:p14="http://schemas.microsoft.com/office/powerpoint/2010/main" id="{F9DAC5F9-A94C-D84A-AAA1-C083F227B4C8}"/>
              </a:ext>
            </a:extLst>
          </p:cNvPr>
          <p:cNvSpPr/>
          <p:nvPr/>
        </p:nvSpPr>
        <p:spPr>
          <a:xfrm>
            <a:off x="3206496" y="1707959"/>
            <a:ext cx="4221480" cy="4663323"/>
          </a:xfrm>
          <a:prstGeom prst="roundRect">
            <a:avLst>
              <a:gd name="adj" fmla="val 5618"/>
            </a:avLst>
          </a:prstGeom>
          <a:solidFill>
            <a:schemeClr val="accent3">
              <a:lumMod val="40000"/>
              <a:lumOff val="60000"/>
            </a:schemeClr>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b="1">
              <a:ln w="22225">
                <a:solidFill>
                  <a:schemeClr val="accent2"/>
                </a:solidFill>
                <a:prstDash val="solid"/>
              </a:ln>
              <a:solidFill>
                <a:schemeClr val="accent2">
                  <a:lumMod val="40000"/>
                  <a:lumOff val="60000"/>
                </a:schemeClr>
              </a:solidFill>
            </a:endParaRPr>
          </a:p>
        </p:txBody>
      </p:sp>
      <p:sp>
        <p:nvSpPr>
          <p:cNvPr id="2" name="Rectangle 1">
            <a:extLst>
              <a:ext uri="{FF2B5EF4-FFF2-40B4-BE49-F238E27FC236}">
                <a16:creationId xmlns="" xmlns:a16="http://schemas.microsoft.com/office/drawing/2014/main" xmlns:p15="http://schemas.microsoft.com/office/powerpoint/2012/main" xmlns:p14="http://schemas.microsoft.com/office/powerpoint/2010/main" id="{9BE9DC49-A60C-7144-8817-1DBD2F6BED35}"/>
              </a:ext>
            </a:extLst>
          </p:cNvPr>
          <p:cNvSpPr/>
          <p:nvPr/>
        </p:nvSpPr>
        <p:spPr>
          <a:xfrm>
            <a:off x="3331464" y="1926902"/>
            <a:ext cx="3951107" cy="4240957"/>
          </a:xfrm>
          <a:prstGeom prst="rect">
            <a:avLst/>
          </a:prstGeom>
        </p:spPr>
        <p:txBody>
          <a:bodyPr wrap="square">
            <a:spAutoFit/>
          </a:bodyPr>
          <a:lstStyle/>
          <a:p>
            <a:pPr fontAlgn="base"/>
            <a:r>
              <a:rPr lang="ja-JP" altLang="en-US" sz="1600" b="1" dirty="0" smtClean="0">
                <a:latin typeface="+mj-lt"/>
                <a:ea typeface="CiscoSansJPN Bold" pitchFamily="2" charset="-128"/>
              </a:rPr>
              <a:t>「在宅勤務の準備」のヒント </a:t>
            </a:r>
          </a:p>
          <a:p>
            <a:pPr marL="285750" indent="-285750" fontAlgn="base">
              <a:buFont typeface="Arial" panose="020B0604020202020204" pitchFamily="34" charset="0"/>
              <a:buChar char="•"/>
            </a:pPr>
            <a:r>
              <a:rPr lang="en-US" altLang="ja-JP" sz="1600" dirty="0" smtClean="0">
                <a:latin typeface="+mj-lt"/>
                <a:ea typeface="CiscoSansJPN Light" pitchFamily="2" charset="-128"/>
              </a:rPr>
              <a:t>&lt;internal link&gt; </a:t>
            </a:r>
            <a:r>
              <a:rPr lang="ja-JP" altLang="en-US" sz="1600" dirty="0" smtClean="0">
                <a:latin typeface="+mj-lt"/>
                <a:ea typeface="CiscoSansJPN Light" pitchFamily="2" charset="-128"/>
              </a:rPr>
              <a:t>を使用して </a:t>
            </a:r>
            <a:r>
              <a:rPr lang="en-US" altLang="ja-JP" sz="1600" dirty="0" smtClean="0">
                <a:latin typeface="+mj-lt"/>
                <a:ea typeface="CiscoSansJPN Light" pitchFamily="2" charset="-128"/>
              </a:rPr>
              <a:t>PC </a:t>
            </a:r>
            <a:r>
              <a:rPr lang="ja-JP" altLang="en-US" sz="1600" dirty="0" smtClean="0">
                <a:latin typeface="+mj-lt"/>
                <a:ea typeface="CiscoSansJPN Light" pitchFamily="2" charset="-128"/>
              </a:rPr>
              <a:t>の状態を確認してください。問題がある場合は、帰宅前に社内で問題を解決するようにしてください。</a:t>
            </a:r>
          </a:p>
          <a:p>
            <a:pPr marL="285750" indent="-285750" fontAlgn="base">
              <a:buFont typeface="Arial" panose="020B0604020202020204" pitchFamily="34" charset="0"/>
              <a:buChar char="•"/>
            </a:pPr>
            <a:r>
              <a:rPr lang="en-US" altLang="ja-JP" sz="1600" dirty="0" smtClean="0">
                <a:latin typeface="+mj-lt"/>
                <a:ea typeface="CiscoSansJPN Light" pitchFamily="2" charset="-128"/>
              </a:rPr>
              <a:t>&lt;internal link&gt; </a:t>
            </a:r>
            <a:r>
              <a:rPr lang="ja-JP" altLang="en-US" sz="1600" dirty="0" smtClean="0">
                <a:latin typeface="+mj-lt"/>
                <a:ea typeface="CiscoSansJPN Light" pitchFamily="2" charset="-128"/>
              </a:rPr>
              <a:t>から </a:t>
            </a:r>
            <a:r>
              <a:rPr lang="en-US" altLang="ja-JP" sz="1600" dirty="0" smtClean="0">
                <a:latin typeface="+mj-lt"/>
                <a:ea typeface="CiscoSansJPN Light" pitchFamily="2" charset="-128"/>
              </a:rPr>
              <a:t>VPN </a:t>
            </a:r>
            <a:r>
              <a:rPr lang="ja-JP" altLang="en-US" sz="1600" dirty="0" smtClean="0">
                <a:latin typeface="+mj-lt"/>
                <a:ea typeface="CiscoSansJPN Light" pitchFamily="2" charset="-128"/>
              </a:rPr>
              <a:t>クライアントを更新してください </a:t>
            </a:r>
          </a:p>
          <a:p>
            <a:pPr marL="285750" indent="-285750" fontAlgn="base">
              <a:buFont typeface="Arial" panose="020B0604020202020204" pitchFamily="34" charset="0"/>
              <a:buChar char="•"/>
            </a:pPr>
            <a:r>
              <a:rPr lang="ja-JP" altLang="en-US" sz="1600" dirty="0" smtClean="0">
                <a:latin typeface="+mj-lt"/>
                <a:ea typeface="CiscoSansJPN Light" pitchFamily="2" charset="-128"/>
              </a:rPr>
              <a:t>メール、カレンダー、</a:t>
            </a:r>
            <a:r>
              <a:rPr lang="en-US" altLang="ja-JP" sz="1600" dirty="0" smtClean="0">
                <a:latin typeface="+mj-lt"/>
                <a:ea typeface="CiscoSansJPN Light" pitchFamily="2" charset="-128"/>
              </a:rPr>
              <a:t>VPN </a:t>
            </a:r>
            <a:r>
              <a:rPr lang="ja-JP" altLang="en-US" sz="1600" dirty="0" smtClean="0">
                <a:latin typeface="+mj-lt"/>
                <a:ea typeface="CiscoSansJPN Light" pitchFamily="2" charset="-128"/>
              </a:rPr>
              <a:t>にアクセスできるよう、モバイルデバイスを設定してください。</a:t>
            </a:r>
            <a:r>
              <a:rPr lang="en-US" altLang="ja-JP" sz="1600" dirty="0" smtClean="0">
                <a:latin typeface="+mj-lt"/>
                <a:ea typeface="CiscoSansJPN Light" pitchFamily="2" charset="-128"/>
              </a:rPr>
              <a:t>&lt;internal link&gt; </a:t>
            </a:r>
            <a:r>
              <a:rPr lang="ja-JP" altLang="en-US" sz="1600" dirty="0" smtClean="0">
                <a:latin typeface="+mj-lt"/>
                <a:ea typeface="CiscoSansJPN Light" pitchFamily="2" charset="-128"/>
              </a:rPr>
              <a:t>を参照してください </a:t>
            </a:r>
          </a:p>
          <a:p>
            <a:pPr marL="285750" indent="-285750" fontAlgn="base">
              <a:buFont typeface="Arial" panose="020B0604020202020204" pitchFamily="34" charset="0"/>
              <a:buChar char="•"/>
            </a:pPr>
            <a:r>
              <a:rPr lang="ja-JP" altLang="en-US" sz="1600" dirty="0" smtClean="0">
                <a:latin typeface="+mj-lt"/>
                <a:ea typeface="CiscoSansJPN Light" pitchFamily="2" charset="-128"/>
              </a:rPr>
              <a:t>電源コードとノートパソコン、携帯電話などに必要な充電器を必ず持ち帰ってください </a:t>
            </a:r>
          </a:p>
          <a:p>
            <a:pPr marL="285750" indent="-285750" fontAlgn="base">
              <a:buFont typeface="Arial" panose="020B0604020202020204" pitchFamily="34" charset="0"/>
              <a:buChar char="•"/>
            </a:pPr>
            <a:r>
              <a:rPr lang="ja-JP" altLang="en-US" sz="1600" dirty="0" smtClean="0">
                <a:latin typeface="+mj-lt"/>
                <a:ea typeface="CiscoSansJPN Light" pitchFamily="2" charset="-128"/>
              </a:rPr>
              <a:t>作業環境がより快適になるよう、モニターやキーボード、マウスの持ち帰りも検討してください。</a:t>
            </a:r>
            <a:endParaRPr lang="ja-JP" altLang="en-US" sz="1600" dirty="0">
              <a:latin typeface="+mj-lt"/>
              <a:ea typeface="CiscoSansJPN Light" pitchFamily="2" charset="-128"/>
            </a:endParaRPr>
          </a:p>
        </p:txBody>
      </p:sp>
      <p:sp>
        <p:nvSpPr>
          <p:cNvPr id="3" name="Rectangle 2">
            <a:extLst>
              <a:ext uri="{FF2B5EF4-FFF2-40B4-BE49-F238E27FC236}">
                <a16:creationId xmlns="" xmlns:a16="http://schemas.microsoft.com/office/drawing/2014/main" xmlns:p15="http://schemas.microsoft.com/office/powerpoint/2012/main" xmlns:p14="http://schemas.microsoft.com/office/powerpoint/2010/main" id="{8FEB30E0-C213-8C45-993A-4B323C260C9A}"/>
              </a:ext>
            </a:extLst>
          </p:cNvPr>
          <p:cNvSpPr/>
          <p:nvPr/>
        </p:nvSpPr>
        <p:spPr>
          <a:xfrm>
            <a:off x="7793737" y="1926902"/>
            <a:ext cx="3969414" cy="4240957"/>
          </a:xfrm>
          <a:prstGeom prst="rect">
            <a:avLst/>
          </a:prstGeom>
        </p:spPr>
        <p:txBody>
          <a:bodyPr wrap="square">
            <a:spAutoFit/>
          </a:bodyPr>
          <a:lstStyle/>
          <a:p>
            <a:pPr fontAlgn="base"/>
            <a:r>
              <a:rPr lang="ja-JP" altLang="en-US" sz="1600" b="1" dirty="0" smtClean="0">
                <a:latin typeface="+mj-lt"/>
                <a:ea typeface="CiscoSansJPN Bold" pitchFamily="2" charset="-128"/>
              </a:rPr>
              <a:t>「自宅から </a:t>
            </a:r>
            <a:r>
              <a:rPr lang="en-US" altLang="ja-JP" sz="1600" b="1" dirty="0" err="1" smtClean="0">
                <a:latin typeface="+mj-lt"/>
                <a:ea typeface="CiscoSansJPN Bold" pitchFamily="2" charset="-128"/>
              </a:rPr>
              <a:t>Webex</a:t>
            </a:r>
            <a:r>
              <a:rPr lang="en-US" altLang="ja-JP" sz="1600" b="1" dirty="0" smtClean="0">
                <a:latin typeface="+mj-lt"/>
                <a:ea typeface="CiscoSansJPN Bold" pitchFamily="2" charset="-128"/>
              </a:rPr>
              <a:t> </a:t>
            </a:r>
            <a:r>
              <a:rPr lang="ja-JP" altLang="en-US" sz="1600" b="1" dirty="0" smtClean="0">
                <a:latin typeface="+mj-lt"/>
                <a:ea typeface="CiscoSansJPN Bold" pitchFamily="2" charset="-128"/>
              </a:rPr>
              <a:t>ミーティングに参加する」ヒント  </a:t>
            </a:r>
          </a:p>
          <a:p>
            <a:pPr marL="285750" indent="-285750" fontAlgn="base">
              <a:buFont typeface="Arial" panose="020B0604020202020204" pitchFamily="34" charset="0"/>
              <a:buChar char="•"/>
            </a:pPr>
            <a:r>
              <a:rPr lang="ja-JP" altLang="en-US" sz="1600" dirty="0" smtClean="0">
                <a:latin typeface="+mj-lt"/>
              </a:rPr>
              <a:t>自宅のブロードバンドを直接使用して、ミーティングに参加してください。  ビデオを使用すると、ネットワーク</a:t>
            </a:r>
            <a:r>
              <a:rPr lang="en-US" altLang="ja-JP" sz="1600" dirty="0" smtClean="0">
                <a:latin typeface="+mj-lt"/>
              </a:rPr>
              <a:t/>
            </a:r>
            <a:br>
              <a:rPr lang="en-US" altLang="ja-JP" sz="1600" dirty="0" smtClean="0">
                <a:latin typeface="+mj-lt"/>
              </a:rPr>
            </a:br>
            <a:r>
              <a:rPr lang="ja-JP" altLang="en-US" sz="1600" dirty="0" smtClean="0">
                <a:latin typeface="+mj-lt"/>
              </a:rPr>
              <a:t>帯域幅の可用性により、ビデオの音</a:t>
            </a:r>
            <a:r>
              <a:rPr lang="en-US" altLang="ja-JP" sz="1600" dirty="0" smtClean="0">
                <a:latin typeface="+mj-lt"/>
              </a:rPr>
              <a:t/>
            </a:r>
            <a:br>
              <a:rPr lang="en-US" altLang="ja-JP" sz="1600" dirty="0" smtClean="0">
                <a:latin typeface="+mj-lt"/>
              </a:rPr>
            </a:br>
            <a:r>
              <a:rPr lang="ja-JP" altLang="en-US" sz="1600" dirty="0" smtClean="0">
                <a:latin typeface="+mj-lt"/>
              </a:rPr>
              <a:t>質と画質に影響が出る可能性がありますので注意してください。この場合は、カメラの電源を切ってください。</a:t>
            </a:r>
          </a:p>
          <a:p>
            <a:pPr marL="285750" indent="-285750" fontAlgn="base">
              <a:buFont typeface="Arial" panose="020B0604020202020204" pitchFamily="34" charset="0"/>
              <a:buChar char="•"/>
            </a:pPr>
            <a:r>
              <a:rPr lang="ja-JP" altLang="en-US" sz="1600" dirty="0" smtClean="0">
                <a:latin typeface="+mj-lt"/>
              </a:rPr>
              <a:t>音質を改善するには、携帯電話へのコールバック機能の使用を検討して</a:t>
            </a:r>
            <a:r>
              <a:rPr lang="en-US" altLang="ja-JP" sz="1600" dirty="0" smtClean="0">
                <a:latin typeface="+mj-lt"/>
              </a:rPr>
              <a:t/>
            </a:r>
            <a:br>
              <a:rPr lang="en-US" altLang="ja-JP" sz="1600" dirty="0" smtClean="0">
                <a:latin typeface="+mj-lt"/>
              </a:rPr>
            </a:br>
            <a:r>
              <a:rPr lang="ja-JP" altLang="en-US" sz="1600" dirty="0" smtClean="0">
                <a:latin typeface="+mj-lt"/>
              </a:rPr>
              <a:t>ください。</a:t>
            </a:r>
          </a:p>
          <a:p>
            <a:pPr marL="285750" indent="-285750" fontAlgn="base">
              <a:buFont typeface="Arial" panose="020B0604020202020204" pitchFamily="34" charset="0"/>
              <a:buChar char="•"/>
            </a:pPr>
            <a:r>
              <a:rPr lang="en-US" altLang="ja-JP" sz="1600" dirty="0" err="1" smtClean="0">
                <a:latin typeface="+mj-lt"/>
              </a:rPr>
              <a:t>Webex</a:t>
            </a:r>
            <a:r>
              <a:rPr lang="en-US" altLang="ja-JP" sz="1600" dirty="0" smtClean="0">
                <a:latin typeface="+mj-lt"/>
              </a:rPr>
              <a:t> </a:t>
            </a:r>
            <a:r>
              <a:rPr lang="ja-JP" altLang="en-US" sz="1600" dirty="0" smtClean="0">
                <a:latin typeface="+mj-lt"/>
              </a:rPr>
              <a:t>デスクトップアプリケーションを使用してミーティングに参加してください。</a:t>
            </a:r>
            <a:r>
              <a:rPr lang="en-US" altLang="ja-JP" sz="1600" dirty="0" smtClean="0">
                <a:latin typeface="+mj-lt"/>
                <a:hlinkClick r:id="rId3"/>
              </a:rPr>
              <a:t>Cisco </a:t>
            </a:r>
            <a:r>
              <a:rPr lang="en-US" altLang="ja-JP" sz="1600" dirty="0" err="1" smtClean="0">
                <a:latin typeface="+mj-lt"/>
                <a:hlinkClick r:id="rId3"/>
              </a:rPr>
              <a:t>Webex</a:t>
            </a:r>
            <a:r>
              <a:rPr lang="en-US" altLang="ja-JP" sz="1600" dirty="0" smtClean="0">
                <a:latin typeface="+mj-lt"/>
                <a:hlinkClick r:id="rId3"/>
              </a:rPr>
              <a:t> Meetings </a:t>
            </a:r>
            <a:r>
              <a:rPr lang="ja-JP" altLang="en-US" sz="1600" dirty="0" smtClean="0">
                <a:latin typeface="+mj-lt"/>
                <a:hlinkClick r:id="rId3"/>
              </a:rPr>
              <a:t>デスクトップアプリをダウンロードしてください </a:t>
            </a:r>
            <a:endParaRPr lang="ja-JP" altLang="en-US" sz="1600" dirty="0">
              <a:latin typeface="+mj-lt"/>
            </a:endParaRPr>
          </a:p>
        </p:txBody>
      </p:sp>
    </p:spTree>
    <p:extLst>
      <p:ext uri="{BB962C8B-B14F-4D97-AF65-F5344CB8AC3E}">
        <p14:creationId xmlns:p14="http://schemas.microsoft.com/office/powerpoint/2010/main" val="4781676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 xmlns:a16="http://schemas.microsoft.com/office/drawing/2014/main" xmlns:p15="http://schemas.microsoft.com/office/powerpoint/2012/main" xmlns:p14="http://schemas.microsoft.com/office/powerpoint/2010/main" id="{FCC26C31-3BF6-914C-851C-A47913971A6D}"/>
              </a:ext>
            </a:extLst>
          </p:cNvPr>
          <p:cNvSpPr>
            <a:spLocks noGrp="1"/>
          </p:cNvSpPr>
          <p:nvPr>
            <p:ph type="title"/>
          </p:nvPr>
        </p:nvSpPr>
        <p:spPr>
          <a:xfrm>
            <a:off x="685800" y="685801"/>
            <a:ext cx="10515600" cy="835021"/>
          </a:xfrm>
        </p:spPr>
        <p:txBody>
          <a:bodyPr lIns="0" tIns="0" rIns="0" bIns="0">
            <a:normAutofit/>
          </a:bodyPr>
          <a:lstStyle/>
          <a:p>
            <a:r>
              <a:rPr lang="ja-JP" altLang="en-US" smtClean="0"/>
              <a:t>コミュニケーションのチェックリスト</a:t>
            </a:r>
            <a:endParaRPr lang="ja-JP" altLang="en-US" sz="3500">
              <a:solidFill>
                <a:srgbClr val="00BCEB"/>
              </a:solidFill>
              <a:latin typeface="+mn-lt"/>
              <a:ea typeface="+mn-ea"/>
              <a:cs typeface="+mn-cs"/>
            </a:endParaRPr>
          </a:p>
        </p:txBody>
      </p:sp>
      <p:graphicFrame>
        <p:nvGraphicFramePr>
          <p:cNvPr id="30" name="Table 29">
            <a:extLst>
              <a:ext uri="{FF2B5EF4-FFF2-40B4-BE49-F238E27FC236}">
                <a16:creationId xmlns="" xmlns:a16="http://schemas.microsoft.com/office/drawing/2014/main" xmlns:p15="http://schemas.microsoft.com/office/powerpoint/2012/main" xmlns:p14="http://schemas.microsoft.com/office/powerpoint/2010/main" id="{9308F84F-4C35-9142-9ECE-70CF2B2922A4}"/>
              </a:ext>
            </a:extLst>
          </p:cNvPr>
          <p:cNvGraphicFramePr>
            <a:graphicFrameLocks noGrp="1"/>
          </p:cNvGraphicFramePr>
          <p:nvPr>
            <p:extLst>
              <p:ext uri="{D42A27DB-BD31-4B8C-83A1-F6EECF244321}">
                <p14:modId xmlns:p14="http://schemas.microsoft.com/office/powerpoint/2010/main" val="3261351114"/>
              </p:ext>
            </p:extLst>
          </p:nvPr>
        </p:nvGraphicFramePr>
        <p:xfrm>
          <a:off x="682171" y="1366636"/>
          <a:ext cx="10820399" cy="5115597"/>
        </p:xfrm>
        <a:graphic>
          <a:graphicData uri="http://schemas.openxmlformats.org/drawingml/2006/table">
            <a:tbl>
              <a:tblPr firstRow="1" bandRow="1">
                <a:tableStyleId>{21E4AEA4-8DFA-4A89-87EB-49C32662AFE0}</a:tableStyleId>
              </a:tblPr>
              <a:tblGrid>
                <a:gridCol w="7321006">
                  <a:extLst>
                    <a:ext uri="{9D8B030D-6E8A-4147-A177-3AD203B41FA5}">
                      <a16:colId xmlns="" xmlns:a16="http://schemas.microsoft.com/office/drawing/2014/main" xmlns:p15="http://schemas.microsoft.com/office/powerpoint/2012/main" xmlns:p14="http://schemas.microsoft.com/office/powerpoint/2010/main" val="1656085804"/>
                    </a:ext>
                  </a:extLst>
                </a:gridCol>
                <a:gridCol w="2043191">
                  <a:extLst>
                    <a:ext uri="{9D8B030D-6E8A-4147-A177-3AD203B41FA5}">
                      <a16:colId xmlns="" xmlns:a16="http://schemas.microsoft.com/office/drawing/2014/main" xmlns:p15="http://schemas.microsoft.com/office/powerpoint/2012/main" xmlns:p14="http://schemas.microsoft.com/office/powerpoint/2010/main" val="1460277437"/>
                    </a:ext>
                  </a:extLst>
                </a:gridCol>
                <a:gridCol w="1456202">
                  <a:extLst>
                    <a:ext uri="{9D8B030D-6E8A-4147-A177-3AD203B41FA5}">
                      <a16:colId xmlns="" xmlns:a16="http://schemas.microsoft.com/office/drawing/2014/main" xmlns:p15="http://schemas.microsoft.com/office/powerpoint/2012/main" xmlns:p14="http://schemas.microsoft.com/office/powerpoint/2010/main" val="4112516505"/>
                    </a:ext>
                  </a:extLst>
                </a:gridCol>
              </a:tblGrid>
              <a:tr h="401531">
                <a:tc>
                  <a:txBody>
                    <a:bodyPr/>
                    <a:lstStyle/>
                    <a:p>
                      <a:r>
                        <a:rPr lang="ja-JP" altLang="en-US" sz="1800" b="0" baseline="0" noProof="0" dirty="0" smtClean="0">
                          <a:latin typeface="+mn-lt"/>
                          <a:ea typeface="CiscoSansJPN" pitchFamily="2" charset="-128"/>
                        </a:rPr>
                        <a:t>チェックする項目</a:t>
                      </a:r>
                      <a:endParaRPr lang="ja-JP" altLang="en-US" sz="1800" b="0" baseline="0" noProof="0" dirty="0">
                        <a:latin typeface="+mn-lt"/>
                        <a:ea typeface="CiscoSansJPN"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tc>
                  <a:txBody>
                    <a:bodyPr/>
                    <a:lstStyle/>
                    <a:p>
                      <a:r>
                        <a:rPr lang="ja-JP" altLang="en-US" sz="1800" b="0" baseline="0" noProof="0" smtClean="0">
                          <a:latin typeface="+mn-lt"/>
                          <a:ea typeface="CiscoSansJPN" pitchFamily="2" charset="-128"/>
                        </a:rPr>
                        <a:t>リソース</a:t>
                      </a:r>
                      <a:endParaRPr lang="ja-JP" altLang="en-US" sz="1800" b="0" baseline="0" noProof="0">
                        <a:latin typeface="+mn-lt"/>
                        <a:ea typeface="CiscoSansJPN"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tc>
                  <a:txBody>
                    <a:bodyPr/>
                    <a:lstStyle/>
                    <a:p>
                      <a:r>
                        <a:rPr lang="ja-JP" altLang="en-US" sz="1800" b="0" baseline="0" noProof="0" dirty="0" smtClean="0">
                          <a:latin typeface="+mn-lt"/>
                          <a:ea typeface="CiscoSansJPN" pitchFamily="2" charset="-128"/>
                        </a:rPr>
                        <a:t>ステータス</a:t>
                      </a:r>
                      <a:endParaRPr lang="ja-JP" altLang="en-US" sz="1800" b="0" baseline="0" noProof="0" dirty="0">
                        <a:latin typeface="+mn-lt"/>
                        <a:ea typeface="CiscoSansJPN"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extLst>
                  <a:ext uri="{0D108BD9-81ED-4DB2-BD59-A6C34878D82A}">
                    <a16:rowId xmlns="" xmlns:a16="http://schemas.microsoft.com/office/drawing/2014/main" xmlns:p15="http://schemas.microsoft.com/office/powerpoint/2012/main" xmlns:p14="http://schemas.microsoft.com/office/powerpoint/2010/main" val="884880886"/>
                  </a:ext>
                </a:extLst>
              </a:tr>
              <a:tr h="374086">
                <a:tc>
                  <a:txBody>
                    <a:bodyPr/>
                    <a:lstStyle/>
                    <a:p>
                      <a:r>
                        <a:rPr lang="ja-JP" altLang="en-US" sz="1000" baseline="0" noProof="0" dirty="0" smtClean="0">
                          <a:solidFill>
                            <a:schemeClr val="dk1"/>
                          </a:solidFill>
                          <a:latin typeface="+mj-lt"/>
                          <a:ea typeface="CiscoSansJPN Light" pitchFamily="2" charset="-128"/>
                          <a:cs typeface="+mn-cs"/>
                        </a:rPr>
                        <a:t>対象者の目的、課題、モチベーション、業務の習慣、ニーズなどの違いに応じて異なるペルソナやグループを理解しました。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4043536590"/>
                  </a:ext>
                </a:extLst>
              </a:tr>
              <a:tr h="374086">
                <a:tc>
                  <a:txBody>
                    <a:bodyPr/>
                    <a:lstStyle/>
                    <a:p>
                      <a:r>
                        <a:rPr lang="ja-JP" altLang="en-US" sz="1000" baseline="0" noProof="0" dirty="0" smtClean="0">
                          <a:solidFill>
                            <a:schemeClr val="dk1"/>
                          </a:solidFill>
                          <a:latin typeface="+mj-lt"/>
                          <a:ea typeface="CiscoSansJPN Light" pitchFamily="2" charset="-128"/>
                          <a:cs typeface="+mn-cs"/>
                        </a:rPr>
                        <a:t>コミュニケーション開始プランを作成しました。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ja-JP" altLang="en-US" sz="1000" b="0" i="0" u="none" strike="noStrike" baseline="0" noProof="0" smtClean="0">
                          <a:solidFill>
                            <a:schemeClr val="dk1"/>
                          </a:solidFill>
                          <a:effectLst/>
                          <a:latin typeface="+mj-lt"/>
                          <a:ea typeface="CiscoSansJPN Light" pitchFamily="2" charset="-128"/>
                          <a:cs typeface="+mn-cs"/>
                        </a:rPr>
                        <a:t>ツールキット内のコミュニケーション計画テンプレート。</a:t>
                      </a:r>
                      <a:endParaRPr lang="ja-JP" altLang="en-US" sz="1000" b="0" i="0" u="none" strike="noStrike"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457898874"/>
                  </a:ext>
                </a:extLst>
              </a:tr>
              <a:tr h="315126">
                <a:tc>
                  <a:txBody>
                    <a:bodyPr/>
                    <a:lstStyle/>
                    <a:p>
                      <a:r>
                        <a:rPr lang="ja-JP" altLang="en-US" sz="1000" baseline="0" noProof="0" dirty="0" smtClean="0">
                          <a:solidFill>
                            <a:schemeClr val="dk1"/>
                          </a:solidFill>
                          <a:latin typeface="+mj-lt"/>
                          <a:ea typeface="CiscoSansJPN Light" pitchFamily="2" charset="-128"/>
                          <a:cs typeface="+mn-cs"/>
                        </a:rPr>
                        <a:t>事業全体のコミュニケーション計画を作成しました。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1367887519"/>
                  </a:ext>
                </a:extLst>
              </a:tr>
              <a:tr h="315126">
                <a:tc>
                  <a:txBody>
                    <a:bodyPr/>
                    <a:lstStyle/>
                    <a:p>
                      <a:r>
                        <a:rPr lang="ja-JP" altLang="en-US" sz="1000" baseline="0" noProof="0" dirty="0" smtClean="0">
                          <a:solidFill>
                            <a:schemeClr val="dk1"/>
                          </a:solidFill>
                          <a:latin typeface="+mj-lt"/>
                          <a:ea typeface="CiscoSansJPN Light" pitchFamily="2" charset="-128"/>
                          <a:cs typeface="+mn-cs"/>
                        </a:rPr>
                        <a:t>上級職のコミュニケーション計画を作成しました。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2703029251"/>
                  </a:ext>
                </a:extLst>
              </a:tr>
              <a:tr h="315126">
                <a:tc>
                  <a:txBody>
                    <a:bodyPr/>
                    <a:lstStyle/>
                    <a:p>
                      <a:r>
                        <a:rPr lang="ja-JP" altLang="en-US" sz="1000" baseline="0" noProof="0" dirty="0" smtClean="0">
                          <a:solidFill>
                            <a:schemeClr val="dk1"/>
                          </a:solidFill>
                          <a:latin typeface="+mj-lt"/>
                          <a:ea typeface="CiscoSansJPN Light" pitchFamily="2" charset="-128"/>
                          <a:cs typeface="+mn-cs"/>
                        </a:rPr>
                        <a:t>エグゼクティブアシスタントまたはパーソナルアシスタント（</a:t>
                      </a:r>
                      <a:r>
                        <a:rPr lang="en-US" altLang="ja-JP" sz="1000" baseline="0" noProof="0" dirty="0" smtClean="0">
                          <a:solidFill>
                            <a:schemeClr val="dk1"/>
                          </a:solidFill>
                          <a:latin typeface="+mj-lt"/>
                          <a:ea typeface="CiscoSansJPN Light" pitchFamily="2" charset="-128"/>
                          <a:cs typeface="+mn-cs"/>
                        </a:rPr>
                        <a:t>EA/PA</a:t>
                      </a:r>
                      <a:r>
                        <a:rPr lang="ja-JP" altLang="en-US" sz="1000" baseline="0" noProof="0" dirty="0" smtClean="0">
                          <a:solidFill>
                            <a:schemeClr val="dk1"/>
                          </a:solidFill>
                          <a:latin typeface="+mj-lt"/>
                          <a:ea typeface="CiscoSansJPN Light" pitchFamily="2" charset="-128"/>
                          <a:cs typeface="+mn-cs"/>
                        </a:rPr>
                        <a:t>）とのコミュニケーション計画を作成しました。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001263574"/>
                  </a:ext>
                </a:extLst>
              </a:tr>
              <a:tr h="315126">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000" baseline="0" noProof="0" dirty="0" smtClean="0">
                          <a:solidFill>
                            <a:schemeClr val="dk1"/>
                          </a:solidFill>
                          <a:latin typeface="+mj-lt"/>
                          <a:ea typeface="CiscoSansJPN Light" pitchFamily="2" charset="-128"/>
                          <a:cs typeface="+mn-cs"/>
                        </a:rPr>
                        <a:t>変更点やサポート方法を理解してもらえるように、サービスデスクスタッフとのコミュニケーション計画を作成しました。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556666207"/>
                  </a:ext>
                </a:extLst>
              </a:tr>
              <a:tr h="315126">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ja-JP" altLang="en-US" sz="1000" baseline="0" noProof="0" dirty="0" smtClean="0">
                          <a:solidFill>
                            <a:schemeClr val="dk1"/>
                          </a:solidFill>
                          <a:latin typeface="+mj-lt"/>
                          <a:ea typeface="CiscoSansJPN Light" pitchFamily="2" charset="-128"/>
                          <a:cs typeface="+mn-cs"/>
                        </a:rPr>
                        <a:t>変更点やサポート方法を理解してもらえるように、現場の </a:t>
                      </a:r>
                      <a:r>
                        <a:rPr lang="en-US" altLang="ja-JP" sz="1000" baseline="0" noProof="0" dirty="0" smtClean="0">
                          <a:solidFill>
                            <a:schemeClr val="dk1"/>
                          </a:solidFill>
                          <a:latin typeface="+mj-lt"/>
                          <a:ea typeface="CiscoSansJPN Light" pitchFamily="2" charset="-128"/>
                          <a:cs typeface="+mn-cs"/>
                        </a:rPr>
                        <a:t>IT </a:t>
                      </a:r>
                      <a:r>
                        <a:rPr lang="ja-JP" altLang="en-US" sz="1000" baseline="0" noProof="0" dirty="0" smtClean="0">
                          <a:solidFill>
                            <a:schemeClr val="dk1"/>
                          </a:solidFill>
                          <a:latin typeface="+mj-lt"/>
                          <a:ea typeface="CiscoSansJPN Light" pitchFamily="2" charset="-128"/>
                          <a:cs typeface="+mn-cs"/>
                        </a:rPr>
                        <a:t>スタッフとのコミュニケーション計画を作成しました。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792040936"/>
                  </a:ext>
                </a:extLst>
              </a:tr>
              <a:tr h="315126">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ja-JP" altLang="en-US" sz="1000" baseline="0" noProof="0" dirty="0" smtClean="0">
                          <a:solidFill>
                            <a:schemeClr val="dk1"/>
                          </a:solidFill>
                          <a:latin typeface="+mj-lt"/>
                          <a:ea typeface="CiscoSansJPN Light" pitchFamily="2" charset="-128"/>
                          <a:cs typeface="+mn-cs"/>
                        </a:rPr>
                        <a:t>社内のサポートページを更新して、在宅勤務に関するヒントを掲載しました。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1041132652"/>
                  </a:ext>
                </a:extLst>
              </a:tr>
              <a:tr h="315126">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ja-JP" altLang="en-US" sz="1000" baseline="0" noProof="0" dirty="0" smtClean="0">
                          <a:solidFill>
                            <a:schemeClr val="dk1"/>
                          </a:solidFill>
                          <a:latin typeface="+mj-lt"/>
                          <a:ea typeface="CiscoSansJPN Light" pitchFamily="2" charset="-128"/>
                          <a:cs typeface="+mn-cs"/>
                        </a:rPr>
                        <a:t>チームリーダー向けのコミュニケーション計画を作成しました。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398990548"/>
                  </a:ext>
                </a:extLst>
              </a:tr>
              <a:tr h="315126">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000" baseline="0" noProof="0" dirty="0" smtClean="0">
                          <a:solidFill>
                            <a:schemeClr val="dk1"/>
                          </a:solidFill>
                          <a:latin typeface="+mj-lt"/>
                          <a:ea typeface="CiscoSansJPN Light" pitchFamily="2" charset="-128"/>
                          <a:cs typeface="+mn-cs"/>
                        </a:rPr>
                        <a:t>ステークホルダーからのフィードバックを得るために、コミュニケーション計画を配布しました。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97131619"/>
                  </a:ext>
                </a:extLst>
              </a:tr>
              <a:tr h="315126">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ja-JP" altLang="en-US" sz="1000" baseline="0" noProof="0" dirty="0" smtClean="0">
                          <a:solidFill>
                            <a:schemeClr val="dk1"/>
                          </a:solidFill>
                          <a:latin typeface="+mj-lt"/>
                          <a:ea typeface="CiscoSansJPN Light" pitchFamily="2" charset="-128"/>
                          <a:cs typeface="+mn-cs"/>
                        </a:rPr>
                        <a:t>すべてのコミュニケーション計画を作成し、社内の承認を得ました。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1208951657"/>
                  </a:ext>
                </a:extLst>
              </a:tr>
              <a:tr h="315126">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ja-JP" altLang="en-US" sz="1000" baseline="0" noProof="0" dirty="0" smtClean="0">
                          <a:solidFill>
                            <a:schemeClr val="dk1"/>
                          </a:solidFill>
                          <a:latin typeface="+mj-lt"/>
                          <a:ea typeface="CiscoSansJPN Light" pitchFamily="2" charset="-128"/>
                          <a:cs typeface="+mn-cs"/>
                        </a:rPr>
                        <a:t>デザイン、印刷、ビデオ制作、配送などにかかる、コミュニケーション開始のための予算を確保しました。</a:t>
                      </a:r>
                      <a:endParaRPr lang="ja-JP" altLang="en-US" sz="1000" baseline="0" noProof="0" dirty="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GB" sz="1000" b="0" i="0" u="none" strike="noStrike" kern="1200" baseline="0" noProof="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476136455"/>
                  </a:ext>
                </a:extLst>
              </a:tr>
              <a:tr h="315126">
                <a:tc>
                  <a:txBody>
                    <a:bodyPr/>
                    <a:lstStyle/>
                    <a:p>
                      <a:pPr marL="0" marR="0" indent="0" algn="l" rtl="0" eaLnBrk="1" fontAlgn="auto" latinLnBrk="0" hangingPunct="1">
                        <a:lnSpc>
                          <a:spcPct val="100000"/>
                        </a:lnSpc>
                        <a:spcBef>
                          <a:spcPct val="0"/>
                        </a:spcBef>
                        <a:spcAft>
                          <a:spcPct val="0"/>
                        </a:spcAft>
                        <a:buClrTx/>
                        <a:buSzTx/>
                        <a:buFontTx/>
                        <a:buNone/>
                      </a:pPr>
                      <a:r>
                        <a:rPr lang="ja-JP" altLang="en-US" sz="1000" baseline="0" noProof="0" smtClean="0">
                          <a:solidFill>
                            <a:schemeClr val="dk1"/>
                          </a:solidFill>
                          <a:latin typeface="+mj-lt"/>
                          <a:ea typeface="CiscoSansJPN Light" pitchFamily="2" charset="-128"/>
                          <a:cs typeface="+mn-cs"/>
                        </a:rPr>
                        <a:t>印刷した資料、デジタル資料、すぐに使えるメールテンプレートなど、各種資料を用意しました。</a:t>
                      </a:r>
                      <a:endParaRPr lang="ja-JP" altLang="en-US" sz="1000" baseline="0" noProof="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ja-JP" altLang="en-US" sz="1000" b="0" i="0" u="none" strike="noStrike" baseline="0" noProof="0" dirty="0" smtClean="0">
                          <a:solidFill>
                            <a:schemeClr val="dk1"/>
                          </a:solidFill>
                          <a:effectLst/>
                          <a:latin typeface="+mj-lt"/>
                          <a:ea typeface="CiscoSansJPN Light" pitchFamily="2" charset="-128"/>
                          <a:cs typeface="+mn-cs"/>
                        </a:rPr>
                        <a:t>早期展開ガイド（デジタル資</a:t>
                      </a:r>
                      <a:r>
                        <a:rPr lang="en-US" altLang="ja-JP" sz="1000" b="0" i="0" u="none" strike="noStrike" baseline="0" noProof="0" dirty="0" smtClean="0">
                          <a:solidFill>
                            <a:schemeClr val="dk1"/>
                          </a:solidFill>
                          <a:effectLst/>
                          <a:latin typeface="+mj-lt"/>
                          <a:ea typeface="CiscoSansJPN Light" pitchFamily="2" charset="-128"/>
                          <a:cs typeface="+mn-cs"/>
                        </a:rPr>
                        <a:t/>
                      </a:r>
                      <a:br>
                        <a:rPr lang="en-US" altLang="ja-JP" sz="1000" b="0" i="0" u="none" strike="noStrike" baseline="0" noProof="0" dirty="0" smtClean="0">
                          <a:solidFill>
                            <a:schemeClr val="dk1"/>
                          </a:solidFill>
                          <a:effectLst/>
                          <a:latin typeface="+mj-lt"/>
                          <a:ea typeface="CiscoSansJPN Light" pitchFamily="2" charset="-128"/>
                          <a:cs typeface="+mn-cs"/>
                        </a:rPr>
                      </a:br>
                      <a:r>
                        <a:rPr lang="ja-JP" altLang="en-US" sz="1000" b="0" i="0" u="none" strike="noStrike" baseline="0" noProof="0" dirty="0" smtClean="0">
                          <a:solidFill>
                            <a:schemeClr val="dk1"/>
                          </a:solidFill>
                          <a:effectLst/>
                          <a:latin typeface="+mj-lt"/>
                          <a:ea typeface="CiscoSansJPN Light" pitchFamily="2" charset="-128"/>
                          <a:cs typeface="+mn-cs"/>
                        </a:rPr>
                        <a:t>料版）</a:t>
                      </a:r>
                      <a:endParaRPr lang="ja-JP" altLang="en-US" sz="1000" b="0" i="0" u="none" strike="noStrike" baseline="0" noProof="0" dirty="0">
                        <a:solidFill>
                          <a:schemeClr val="dk1"/>
                        </a:solidFill>
                        <a:effectLst/>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3126824273"/>
                  </a:ext>
                </a:extLst>
              </a:tr>
              <a:tr h="374086">
                <a:tc>
                  <a:txBody>
                    <a:bodyPr/>
                    <a:lstStyle/>
                    <a:p>
                      <a:pPr marL="0" marR="0" lvl="0" indent="0" algn="l" rtl="0" eaLnBrk="1" fontAlgn="auto" latinLnBrk="0" hangingPunct="1">
                        <a:lnSpc>
                          <a:spcPct val="100000"/>
                        </a:lnSpc>
                        <a:spcBef>
                          <a:spcPct val="0"/>
                        </a:spcBef>
                        <a:spcAft>
                          <a:spcPct val="0"/>
                        </a:spcAft>
                        <a:buClrTx/>
                        <a:buSzTx/>
                        <a:buFontTx/>
                        <a:buNone/>
                      </a:pPr>
                      <a:r>
                        <a:rPr lang="ja-JP" altLang="en-US" sz="1000" baseline="0" noProof="0" smtClean="0">
                          <a:solidFill>
                            <a:schemeClr val="dk1"/>
                          </a:solidFill>
                          <a:latin typeface="+mj-lt"/>
                          <a:ea typeface="CiscoSansJPN Light" pitchFamily="2" charset="-128"/>
                          <a:cs typeface="+mn-cs"/>
                        </a:rPr>
                        <a:t>日程を記載したコミュニケーション計画を用意しました。</a:t>
                      </a:r>
                      <a:endParaRPr lang="ja-JP" altLang="en-US" sz="1000" baseline="0" noProof="0">
                        <a:solidFill>
                          <a:schemeClr val="dk1"/>
                        </a:solidFill>
                        <a:latin typeface="+mj-lt"/>
                        <a:ea typeface="CiscoSansJPN Light" pitchFamily="2" charset="-128"/>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ja-JP" altLang="en-US" sz="1000" b="0" i="0" u="none" strike="noStrike" baseline="0" noProof="0" dirty="0" smtClean="0">
                          <a:solidFill>
                            <a:schemeClr val="dk1"/>
                          </a:solidFill>
                          <a:effectLst/>
                          <a:latin typeface="+mj-lt"/>
                          <a:ea typeface="CiscoSansJPN Light" pitchFamily="2" charset="-128"/>
                          <a:cs typeface="+mn-cs"/>
                        </a:rPr>
                        <a:t>ツールキット内のコミュニケーション計画テンプレート </a:t>
                      </a:r>
                      <a:endParaRPr lang="ja-JP" altLang="en-US" baseline="0" noProof="0" dirty="0">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ja-JP" altLang="en-US" sz="1000" baseline="0" noProof="0" dirty="0">
                        <a:latin typeface="+mj-lt"/>
                        <a:ea typeface="CiscoSansJPN Light" pitchFamily="2" charset="-128"/>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2694165234"/>
                  </a:ext>
                </a:extLst>
              </a:tr>
            </a:tbl>
          </a:graphicData>
        </a:graphic>
      </p:graphicFrame>
    </p:spTree>
    <p:extLst>
      <p:ext uri="{BB962C8B-B14F-4D97-AF65-F5344CB8AC3E}">
        <p14:creationId xmlns:p14="http://schemas.microsoft.com/office/powerpoint/2010/main" val="249712432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bwMode="auto">
          <a:xfrm>
            <a:off x="685798" y="2854410"/>
            <a:ext cx="6039855"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xmlns:p15="http://schemas.microsoft.com/office/powerpoint/2012/main" xmlns:p14="http://schemas.microsoft.com/office/powerpoint/2010/main"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defRPr/>
            </a:pPr>
            <a:r>
              <a:rPr lang="ja-JP" altLang="en-US" sz="5000" dirty="0" smtClean="0">
                <a:solidFill>
                  <a:srgbClr val="005073"/>
                </a:solidFill>
                <a:ea typeface="CiscoSansJPN Light" pitchFamily="2" charset="-128"/>
              </a:rPr>
              <a:t>コミュニケーションテンプレート</a:t>
            </a:r>
          </a:p>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defRPr/>
            </a:pPr>
            <a:r>
              <a:rPr kumimoji="0" lang="ja-JP" altLang="en-US" sz="2800" b="0" i="0" u="none" strike="noStrike" cap="none" normalizeH="0" noProof="0" dirty="0" smtClean="0">
                <a:ln>
                  <a:noFill/>
                </a:ln>
                <a:solidFill>
                  <a:srgbClr val="005073"/>
                </a:solidFill>
                <a:effectLst/>
                <a:uLnTx/>
                <a:uFillTx/>
                <a:ea typeface="CiscoSansJPN Light" pitchFamily="2" charset="-128"/>
              </a:rPr>
              <a:t>このテンプレートを参考に、用途に合わせたコミュニケーション計画を作成してください。</a:t>
            </a:r>
            <a:endParaRPr kumimoji="0" lang="ja-JP" altLang="en-US" sz="2800" b="0" i="0" u="none" strike="noStrike" cap="none" normalizeH="0" noProof="0" dirty="0">
              <a:ln>
                <a:noFill/>
              </a:ln>
              <a:solidFill>
                <a:srgbClr val="005073"/>
              </a:solidFill>
              <a:effectLst/>
              <a:uLnTx/>
              <a:uFillTx/>
              <a:ea typeface="CiscoSansJPN Light" pitchFamily="2" charset="-128"/>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151661208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 xmlns:a16="http://schemas.microsoft.com/office/drawing/2014/main" xmlns:p15="http://schemas.microsoft.com/office/powerpoint/2012/main" xmlns:p14="http://schemas.microsoft.com/office/powerpoint/2010/main" id="{FF0FA6B8-65A4-0243-A375-9168D3020F2F}"/>
              </a:ext>
            </a:extLst>
          </p:cNvPr>
          <p:cNvGraphicFramePr>
            <a:graphicFrameLocks noGrp="1"/>
          </p:cNvGraphicFramePr>
          <p:nvPr>
            <p:extLst>
              <p:ext uri="{D42A27DB-BD31-4B8C-83A1-F6EECF244321}">
                <p14:modId xmlns:p14="http://schemas.microsoft.com/office/powerpoint/2010/main" val="4260623329"/>
              </p:ext>
            </p:extLst>
          </p:nvPr>
        </p:nvGraphicFramePr>
        <p:xfrm>
          <a:off x="685800" y="2632025"/>
          <a:ext cx="10820400" cy="2637385"/>
        </p:xfrm>
        <a:graphic>
          <a:graphicData uri="http://schemas.openxmlformats.org/drawingml/2006/table">
            <a:tbl>
              <a:tblPr firstRow="1" bandRow="1">
                <a:tableStyleId>{21E4AEA4-8DFA-4A89-87EB-49C32662AFE0}</a:tableStyleId>
              </a:tblPr>
              <a:tblGrid>
                <a:gridCol w="762000">
                  <a:extLst>
                    <a:ext uri="{9D8B030D-6E8A-4147-A177-3AD203B41FA5}">
                      <a16:colId xmlns="" xmlns:a16="http://schemas.microsoft.com/office/drawing/2014/main" xmlns:p15="http://schemas.microsoft.com/office/powerpoint/2012/main" xmlns:p14="http://schemas.microsoft.com/office/powerpoint/2010/main" val="3752859267"/>
                    </a:ext>
                  </a:extLst>
                </a:gridCol>
                <a:gridCol w="3352800">
                  <a:extLst>
                    <a:ext uri="{9D8B030D-6E8A-4147-A177-3AD203B41FA5}">
                      <a16:colId xmlns="" xmlns:a16="http://schemas.microsoft.com/office/drawing/2014/main" xmlns:p15="http://schemas.microsoft.com/office/powerpoint/2012/main" xmlns:p14="http://schemas.microsoft.com/office/powerpoint/2010/main" val="1656085804"/>
                    </a:ext>
                  </a:extLst>
                </a:gridCol>
                <a:gridCol w="3352800">
                  <a:extLst>
                    <a:ext uri="{9D8B030D-6E8A-4147-A177-3AD203B41FA5}">
                      <a16:colId xmlns="" xmlns:a16="http://schemas.microsoft.com/office/drawing/2014/main" xmlns:p15="http://schemas.microsoft.com/office/powerpoint/2012/main" xmlns:p14="http://schemas.microsoft.com/office/powerpoint/2010/main" val="1460277437"/>
                    </a:ext>
                  </a:extLst>
                </a:gridCol>
                <a:gridCol w="3352800">
                  <a:extLst>
                    <a:ext uri="{9D8B030D-6E8A-4147-A177-3AD203B41FA5}">
                      <a16:colId xmlns="" xmlns:a16="http://schemas.microsoft.com/office/drawing/2014/main" xmlns:p15="http://schemas.microsoft.com/office/powerpoint/2012/main" xmlns:p14="http://schemas.microsoft.com/office/powerpoint/2010/main" val="4112516505"/>
                    </a:ext>
                  </a:extLst>
                </a:gridCol>
              </a:tblGrid>
              <a:tr h="582561">
                <a:tc gridSpan="4">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ja-JP" altLang="en-US" sz="1800" b="0" i="0" baseline="0" noProof="0" dirty="0" smtClean="0">
                          <a:solidFill>
                            <a:schemeClr val="lt1"/>
                          </a:solidFill>
                          <a:latin typeface="+mn-lt"/>
                          <a:ea typeface="CiscoSansJPN" pitchFamily="2" charset="-128"/>
                          <a:cs typeface="+mn-cs"/>
                        </a:rPr>
                        <a:t>配信される重要なメッセージ</a:t>
                      </a:r>
                      <a:endParaRPr lang="ja-JP" altLang="en-US" sz="1800" b="0" i="0" baseline="0" noProof="0" dirty="0">
                        <a:solidFill>
                          <a:schemeClr val="lt1"/>
                        </a:solidFill>
                        <a:latin typeface="+mn-lt"/>
                        <a:ea typeface="CiscoSansJPN" pitchFamily="2" charset="-128"/>
                        <a:cs typeface="+mn-cs"/>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lang="en-GB">
                        <a:solidFill>
                          <a:schemeClr val="bg1"/>
                        </a:solidFill>
                      </a:endParaRPr>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xmlns:p15="http://schemas.microsoft.com/office/powerpoint/2012/main" xmlns:p14="http://schemas.microsoft.com/office/powerpoint/2010/main" val="884880886"/>
                  </a:ext>
                </a:extLst>
              </a:tr>
              <a:tr h="1092414">
                <a:tc>
                  <a:txBody>
                    <a:bodyPr/>
                    <a:lstStyle/>
                    <a:p>
                      <a:pPr marL="0" algn="ctr" defTabSz="914400" rtl="0" eaLnBrk="1" latinLnBrk="0" hangingPunct="1"/>
                      <a:r>
                        <a:rPr lang="ja-JP" altLang="en-US" sz="1800" b="0" i="0" baseline="0" noProof="0" dirty="0" smtClean="0">
                          <a:solidFill>
                            <a:schemeClr val="bg1"/>
                          </a:solidFill>
                          <a:latin typeface="+mj-lt"/>
                          <a:ea typeface="CiscoSansJPN" pitchFamily="2" charset="-128"/>
                          <a:cs typeface="+mn-cs"/>
                        </a:rPr>
                        <a:t>主なメッセージ</a:t>
                      </a: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ja-JP" altLang="en-US" sz="1200" b="0" i="0" baseline="0" noProof="0" dirty="0" smtClean="0">
                          <a:solidFill>
                            <a:schemeClr val="dk1"/>
                          </a:solidFill>
                          <a:latin typeface="+mj-lt"/>
                          <a:ea typeface="CiscoSansJPN Light" pitchFamily="2" charset="-128"/>
                          <a:cs typeface="+mn-cs"/>
                        </a:rPr>
                        <a:t>主なメッセージ </a:t>
                      </a:r>
                      <a:r>
                        <a:rPr lang="en-US" altLang="ja-JP" sz="1200" b="0" i="0" baseline="0" noProof="0" dirty="0" smtClean="0">
                          <a:solidFill>
                            <a:schemeClr val="dk1"/>
                          </a:solidFill>
                          <a:latin typeface="+mj-lt"/>
                          <a:ea typeface="CiscoSansJPN Light" pitchFamily="2" charset="-128"/>
                          <a:cs typeface="+mn-cs"/>
                        </a:rPr>
                        <a:t>1</a:t>
                      </a:r>
                      <a:endParaRPr lang="en-US" altLang="ja-JP" sz="1200" b="0" i="0" baseline="0" noProof="0" dirty="0">
                        <a:solidFill>
                          <a:schemeClr val="dk1"/>
                        </a:solidFill>
                        <a:latin typeface="+mj-lt"/>
                        <a:ea typeface="CiscoSansJPN Light" pitchFamily="2"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ja-JP" altLang="en-US" sz="1200" b="0" i="0" baseline="0" noProof="0" dirty="0" smtClean="0">
                          <a:solidFill>
                            <a:schemeClr val="dk1"/>
                          </a:solidFill>
                          <a:latin typeface="+mj-lt"/>
                          <a:ea typeface="CiscoSansJPN Light" pitchFamily="2" charset="-128"/>
                          <a:cs typeface="+mn-cs"/>
                        </a:rPr>
                        <a:t>主なメッセージ </a:t>
                      </a:r>
                      <a:r>
                        <a:rPr lang="en-US" altLang="ja-JP" sz="1200" b="0" i="0" baseline="0" noProof="0" dirty="0" smtClean="0">
                          <a:solidFill>
                            <a:schemeClr val="dk1"/>
                          </a:solidFill>
                          <a:latin typeface="+mj-lt"/>
                          <a:ea typeface="CiscoSansJPN Light" pitchFamily="2" charset="-128"/>
                          <a:cs typeface="+mn-cs"/>
                        </a:rPr>
                        <a:t>2</a:t>
                      </a:r>
                      <a:endParaRPr lang="en-US" altLang="ja-JP" sz="1200" b="0" i="0" baseline="0" noProof="0" dirty="0">
                        <a:solidFill>
                          <a:schemeClr val="dk1"/>
                        </a:solidFill>
                        <a:latin typeface="+mj-lt"/>
                        <a:ea typeface="CiscoSansJPN Light" pitchFamily="2" charset="-128"/>
                        <a:cs typeface="+mn-cs"/>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ja-JP" altLang="en-US" sz="1200" b="0" i="0" baseline="0" noProof="0" smtClean="0">
                          <a:solidFill>
                            <a:schemeClr val="dk1"/>
                          </a:solidFill>
                          <a:latin typeface="+mj-lt"/>
                          <a:ea typeface="CiscoSansJPN Light" pitchFamily="2" charset="-128"/>
                          <a:cs typeface="+mn-cs"/>
                        </a:rPr>
                        <a:t>主なメッセージ </a:t>
                      </a:r>
                      <a:r>
                        <a:rPr lang="en-US" altLang="ja-JP" sz="1200" b="0" i="0" baseline="0" noProof="0" smtClean="0">
                          <a:solidFill>
                            <a:schemeClr val="dk1"/>
                          </a:solidFill>
                          <a:latin typeface="+mj-lt"/>
                          <a:ea typeface="CiscoSansJPN Light" pitchFamily="2" charset="-128"/>
                          <a:cs typeface="+mn-cs"/>
                        </a:rPr>
                        <a:t>3</a:t>
                      </a:r>
                      <a:endParaRPr lang="en-US" altLang="ja-JP" sz="1200" b="0" i="0" baseline="0" noProof="0">
                        <a:solidFill>
                          <a:schemeClr val="dk1"/>
                        </a:solidFill>
                        <a:latin typeface="+mj-lt"/>
                        <a:ea typeface="CiscoSansJPN Light" pitchFamily="2" charset="-128"/>
                        <a:cs typeface="+mn-cs"/>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2022421223"/>
                  </a:ext>
                </a:extLst>
              </a:tr>
              <a:tr h="962410">
                <a:tc>
                  <a:txBody>
                    <a:bodyPr/>
                    <a:lstStyle/>
                    <a:p>
                      <a:pPr marL="0" algn="ctr" defTabSz="914400" rtl="0" eaLnBrk="1" latinLnBrk="0" hangingPunct="1"/>
                      <a:r>
                        <a:rPr lang="ja-JP" altLang="en-US" sz="1800" b="0" i="0" baseline="0" noProof="0" dirty="0" smtClean="0">
                          <a:solidFill>
                            <a:schemeClr val="bg1"/>
                          </a:solidFill>
                          <a:latin typeface="+mj-lt"/>
                          <a:ea typeface="CiscoSansJPN" pitchFamily="2" charset="-128"/>
                          <a:cs typeface="+mn-cs"/>
                        </a:rPr>
                        <a:t>テーマ</a:t>
                      </a:r>
                      <a:endParaRPr lang="ja-JP" altLang="en-US" sz="1800" b="0" i="0" baseline="0" noProof="0" dirty="0">
                        <a:solidFill>
                          <a:schemeClr val="bg1"/>
                        </a:solidFill>
                        <a:latin typeface="+mj-lt"/>
                        <a:ea typeface="CiscoSansJPN" pitchFamily="2" charset="-128"/>
                        <a:cs typeface="+mn-cs"/>
                      </a:endParaRP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olid"/>
                      <a:round/>
                      <a:headEnd type="none" w="med" len="med"/>
                      <a:tailEnd type="none" w="med" len="med"/>
                    </a:lnB>
                    <a:solidFill>
                      <a:schemeClr val="accent4"/>
                    </a:solidFill>
                  </a:tcPr>
                </a:tc>
                <a:tc>
                  <a:txBody>
                    <a:bodyPr/>
                    <a:lstStyle/>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j-lt"/>
                          <a:ea typeface="CiscoSansJPN Light" pitchFamily="2" charset="-128"/>
                          <a:cs typeface="+mn-cs"/>
                        </a:rPr>
                        <a:t>テーマ </a:t>
                      </a:r>
                      <a:r>
                        <a:rPr lang="en-US" altLang="ja-JP" sz="1200" b="0" i="0" baseline="0" noProof="0" dirty="0" smtClean="0">
                          <a:solidFill>
                            <a:schemeClr val="tx1"/>
                          </a:solidFill>
                          <a:latin typeface="+mj-lt"/>
                          <a:ea typeface="CiscoSansJPN Light" pitchFamily="2" charset="-128"/>
                          <a:cs typeface="+mn-cs"/>
                        </a:rPr>
                        <a:t>1</a:t>
                      </a:r>
                    </a:p>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j-lt"/>
                          <a:ea typeface="CiscoSansJPN Light" pitchFamily="2" charset="-128"/>
                          <a:cs typeface="+mn-cs"/>
                        </a:rPr>
                        <a:t>テーマ </a:t>
                      </a:r>
                      <a:r>
                        <a:rPr lang="en-US" altLang="ja-JP" sz="1200" b="0" i="0" baseline="0" noProof="0" dirty="0" smtClean="0">
                          <a:solidFill>
                            <a:schemeClr val="tx1"/>
                          </a:solidFill>
                          <a:latin typeface="+mj-lt"/>
                          <a:ea typeface="CiscoSansJPN Light" pitchFamily="2" charset="-128"/>
                          <a:cs typeface="+mn-cs"/>
                        </a:rPr>
                        <a:t>2</a:t>
                      </a:r>
                    </a:p>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j-lt"/>
                          <a:ea typeface="CiscoSansJPN Light" pitchFamily="2" charset="-128"/>
                          <a:cs typeface="+mn-cs"/>
                        </a:rPr>
                        <a:t>テーマ </a:t>
                      </a:r>
                      <a:r>
                        <a:rPr lang="en-US" altLang="ja-JP" sz="1200" b="0" i="0" baseline="0" noProof="0" dirty="0" smtClean="0">
                          <a:solidFill>
                            <a:schemeClr val="tx1"/>
                          </a:solidFill>
                          <a:latin typeface="+mj-lt"/>
                          <a:ea typeface="CiscoSansJPN Light" pitchFamily="2" charset="-128"/>
                          <a:cs typeface="+mn-cs"/>
                        </a:rPr>
                        <a:t>3</a:t>
                      </a:r>
                      <a:endParaRPr lang="en-US" altLang="ja-JP" sz="1200" b="0" i="0" baseline="0" noProof="0" dirty="0">
                        <a:solidFill>
                          <a:schemeClr val="tx1"/>
                        </a:solidFill>
                        <a:latin typeface="+mj-lt"/>
                        <a:ea typeface="CiscoSansJPN Light" pitchFamily="2" charset="-128"/>
                        <a:cs typeface="+mn-cs"/>
                      </a:endParaRP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tc>
                  <a:txBody>
                    <a:bodyPr/>
                    <a:lstStyle/>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n-lt"/>
                          <a:ea typeface="CiscoSansJPN Light" pitchFamily="2" charset="-128"/>
                          <a:cs typeface="+mn-cs"/>
                        </a:rPr>
                        <a:t>テーマ </a:t>
                      </a:r>
                      <a:r>
                        <a:rPr lang="en-US" altLang="ja-JP" sz="1200" b="0" i="0" baseline="0" noProof="0" dirty="0" smtClean="0">
                          <a:solidFill>
                            <a:schemeClr val="tx1"/>
                          </a:solidFill>
                          <a:latin typeface="+mn-lt"/>
                          <a:ea typeface="CiscoSansJPN Light" pitchFamily="2" charset="-128"/>
                          <a:cs typeface="+mn-cs"/>
                        </a:rPr>
                        <a:t>1</a:t>
                      </a:r>
                    </a:p>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n-lt"/>
                          <a:ea typeface="CiscoSansJPN Light" pitchFamily="2" charset="-128"/>
                          <a:cs typeface="+mn-cs"/>
                        </a:rPr>
                        <a:t>テーマ </a:t>
                      </a:r>
                      <a:r>
                        <a:rPr lang="en-US" altLang="ja-JP" sz="1200" b="0" i="0" baseline="0" noProof="0" dirty="0" smtClean="0">
                          <a:solidFill>
                            <a:schemeClr val="tx1"/>
                          </a:solidFill>
                          <a:latin typeface="+mn-lt"/>
                          <a:ea typeface="CiscoSansJPN Light" pitchFamily="2" charset="-128"/>
                          <a:cs typeface="+mn-cs"/>
                        </a:rPr>
                        <a:t>2</a:t>
                      </a:r>
                    </a:p>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n-lt"/>
                          <a:ea typeface="CiscoSansJPN Light" pitchFamily="2" charset="-128"/>
                          <a:cs typeface="+mn-cs"/>
                        </a:rPr>
                        <a:t>テーマ </a:t>
                      </a:r>
                      <a:r>
                        <a:rPr lang="en-US" altLang="ja-JP" sz="1200" b="0" i="0" baseline="0" noProof="0" dirty="0" smtClean="0">
                          <a:solidFill>
                            <a:schemeClr val="tx1"/>
                          </a:solidFill>
                          <a:latin typeface="+mn-lt"/>
                          <a:ea typeface="CiscoSansJPN Light" pitchFamily="2" charset="-128"/>
                          <a:cs typeface="+mn-cs"/>
                        </a:rPr>
                        <a:t>3</a:t>
                      </a:r>
                      <a:endParaRPr lang="en-US" altLang="ja-JP" sz="1200" b="0" i="0" baseline="0" noProof="0" dirty="0">
                        <a:solidFill>
                          <a:schemeClr val="tx1"/>
                        </a:solidFill>
                        <a:latin typeface="+mn-lt"/>
                        <a:ea typeface="CiscoSansJPN Light" pitchFamily="2" charset="-128"/>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tc>
                  <a:txBody>
                    <a:bodyPr/>
                    <a:lstStyle/>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n-lt"/>
                          <a:ea typeface="CiscoSansJPN Light" pitchFamily="2" charset="-128"/>
                          <a:cs typeface="+mn-cs"/>
                        </a:rPr>
                        <a:t>テーマ </a:t>
                      </a:r>
                      <a:r>
                        <a:rPr lang="en-US" altLang="ja-JP" sz="1200" b="0" i="0" baseline="0" noProof="0" dirty="0" smtClean="0">
                          <a:solidFill>
                            <a:schemeClr val="tx1"/>
                          </a:solidFill>
                          <a:latin typeface="+mn-lt"/>
                          <a:ea typeface="CiscoSansJPN Light" pitchFamily="2" charset="-128"/>
                          <a:cs typeface="+mn-cs"/>
                        </a:rPr>
                        <a:t>1</a:t>
                      </a:r>
                    </a:p>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n-lt"/>
                          <a:ea typeface="CiscoSansJPN Light" pitchFamily="2" charset="-128"/>
                          <a:cs typeface="+mn-cs"/>
                        </a:rPr>
                        <a:t>テーマ </a:t>
                      </a:r>
                      <a:r>
                        <a:rPr lang="en-US" altLang="ja-JP" sz="1200" b="0" i="0" baseline="0" noProof="0" dirty="0" smtClean="0">
                          <a:solidFill>
                            <a:schemeClr val="tx1"/>
                          </a:solidFill>
                          <a:latin typeface="+mn-lt"/>
                          <a:ea typeface="CiscoSansJPN Light" pitchFamily="2" charset="-128"/>
                          <a:cs typeface="+mn-cs"/>
                        </a:rPr>
                        <a:t>2</a:t>
                      </a:r>
                    </a:p>
                    <a:p>
                      <a:pPr marL="171450" indent="-171450" algn="l" defTabSz="914400" rtl="0" eaLnBrk="1" latinLnBrk="0" hangingPunct="1">
                        <a:buFont typeface="Arial" panose="020B0604020202020204" pitchFamily="34" charset="0"/>
                        <a:buChar char="•"/>
                      </a:pPr>
                      <a:r>
                        <a:rPr lang="ja-JP" altLang="en-US" sz="1200" b="0" i="0" baseline="0" noProof="0" dirty="0" smtClean="0">
                          <a:solidFill>
                            <a:schemeClr val="tx1"/>
                          </a:solidFill>
                          <a:latin typeface="+mn-lt"/>
                          <a:ea typeface="CiscoSansJPN Light" pitchFamily="2" charset="-128"/>
                          <a:cs typeface="+mn-cs"/>
                        </a:rPr>
                        <a:t>テーマ </a:t>
                      </a:r>
                      <a:r>
                        <a:rPr lang="en-US" altLang="ja-JP" sz="1200" b="0" i="0" baseline="0" noProof="0" dirty="0" smtClean="0">
                          <a:solidFill>
                            <a:schemeClr val="tx1"/>
                          </a:solidFill>
                          <a:latin typeface="+mn-lt"/>
                          <a:ea typeface="CiscoSansJPN Light" pitchFamily="2" charset="-128"/>
                          <a:cs typeface="+mn-cs"/>
                        </a:rPr>
                        <a:t>3</a:t>
                      </a:r>
                    </a:p>
                    <a:p>
                      <a:pPr marL="171450" indent="-171450" algn="l" defTabSz="914400" rtl="0" eaLnBrk="1" latinLnBrk="0" hangingPunct="1">
                        <a:buFont typeface="Arial" panose="020B0604020202020204" pitchFamily="34" charset="0"/>
                        <a:buChar char="•"/>
                      </a:pPr>
                      <a:endParaRPr lang="ja-JP" altLang="en-US" sz="1200" b="0" i="0" baseline="0" noProof="0" dirty="0">
                        <a:solidFill>
                          <a:schemeClr val="tx1"/>
                        </a:solidFill>
                        <a:latin typeface="+mj-lt"/>
                        <a:ea typeface="CiscoSansJPN Light" pitchFamily="2" charset="-128"/>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extLst>
                  <a:ext uri="{0D108BD9-81ED-4DB2-BD59-A6C34878D82A}">
                    <a16:rowId xmlns="" xmlns:a16="http://schemas.microsoft.com/office/drawing/2014/main" xmlns:p15="http://schemas.microsoft.com/office/powerpoint/2012/main" xmlns:p14="http://schemas.microsoft.com/office/powerpoint/2010/main" val="1564219848"/>
                  </a:ext>
                </a:extLst>
              </a:tr>
            </a:tbl>
          </a:graphicData>
        </a:graphic>
      </p:graphicFrame>
      <p:sp>
        <p:nvSpPr>
          <p:cNvPr id="15" name="Title 1">
            <a:extLst>
              <a:ext uri="{FF2B5EF4-FFF2-40B4-BE49-F238E27FC236}">
                <a16:creationId xmlns="" xmlns:a16="http://schemas.microsoft.com/office/drawing/2014/main" xmlns:p15="http://schemas.microsoft.com/office/powerpoint/2012/main" xmlns:p14="http://schemas.microsoft.com/office/powerpoint/2010/main" id="{6C2AF97E-813B-6240-BFAF-5433CE6B3E73}"/>
              </a:ext>
            </a:extLst>
          </p:cNvPr>
          <p:cNvSpPr txBox="1"/>
          <p:nvPr/>
        </p:nvSpPr>
        <p:spPr>
          <a:xfrm>
            <a:off x="685800" y="685800"/>
            <a:ext cx="10820400" cy="6858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ja-JP" altLang="en-US" sz="3500" dirty="0" smtClean="0">
                <a:ea typeface="CiscoSansJPN Light" pitchFamily="2" charset="-128"/>
              </a:rPr>
              <a:t>メッセージの階層テンプレート</a:t>
            </a:r>
            <a:endParaRPr lang="ja-JP" altLang="en-US" sz="3500" dirty="0">
              <a:ea typeface="CiscoSansJPN Light" pitchFamily="2" charset="-128"/>
            </a:endParaRPr>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sp>
        <p:nvSpPr>
          <p:cNvPr id="19" name="TextBox 18">
            <a:extLst>
              <a:ext uri="{FF2B5EF4-FFF2-40B4-BE49-F238E27FC236}">
                <a16:creationId xmlns="" xmlns:a16="http://schemas.microsoft.com/office/drawing/2014/main" xmlns:p15="http://schemas.microsoft.com/office/powerpoint/2012/main" xmlns:p14="http://schemas.microsoft.com/office/powerpoint/2010/main" id="{E68C3DD2-F458-4944-9B58-F9BA74608D71}"/>
              </a:ext>
            </a:extLst>
          </p:cNvPr>
          <p:cNvSpPr txBox="1"/>
          <p:nvPr/>
        </p:nvSpPr>
        <p:spPr>
          <a:xfrm>
            <a:off x="685800" y="1946875"/>
            <a:ext cx="6522555" cy="366126"/>
          </a:xfrm>
          <a:prstGeom prst="rect">
            <a:avLst/>
          </a:prstGeom>
          <a:noFill/>
        </p:spPr>
        <p:txBody>
          <a:bodyPr wrap="square" lIns="0" tIns="0" rIns="0" bIns="0" rtlCol="0">
            <a:spAutoFit/>
          </a:bodyPr>
          <a:lstStyle/>
          <a:p>
            <a:r>
              <a:rPr lang="ja-JP" altLang="en-US" sz="2400" dirty="0" smtClean="0">
                <a:solidFill>
                  <a:schemeClr val="accent1"/>
                </a:solidFill>
                <a:ea typeface="CiscoSansJPN" pitchFamily="2" charset="-128"/>
              </a:rPr>
              <a:t>メッセージの階層を作成：</a:t>
            </a:r>
            <a:endParaRPr lang="ja-JP" altLang="en-US" sz="2400" dirty="0">
              <a:solidFill>
                <a:schemeClr val="accent1"/>
              </a:solidFill>
              <a:ea typeface="CiscoSansJPN" pitchFamily="2" charset="-128"/>
            </a:endParaRPr>
          </a:p>
        </p:txBody>
      </p: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883578" y="1341438"/>
            <a:ext cx="1622622" cy="1622622"/>
          </a:xfrm>
          <a:prstGeom prst="rect">
            <a:avLst/>
          </a:prstGeom>
        </p:spPr>
      </p:pic>
    </p:spTree>
    <p:extLst>
      <p:ext uri="{BB962C8B-B14F-4D97-AF65-F5344CB8AC3E}">
        <p14:creationId xmlns:p14="http://schemas.microsoft.com/office/powerpoint/2010/main" val="9014475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 xmlns:a16="http://schemas.microsoft.com/office/drawing/2014/main" xmlns:p15="http://schemas.microsoft.com/office/powerpoint/2012/main" xmlns:p14="http://schemas.microsoft.com/office/powerpoint/2010/main" id="{6C2AF97E-813B-6240-BFAF-5433CE6B3E73}"/>
              </a:ext>
            </a:extLst>
          </p:cNvPr>
          <p:cNvSpPr txBox="1"/>
          <p:nvPr/>
        </p:nvSpPr>
        <p:spPr>
          <a:xfrm>
            <a:off x="685800" y="685800"/>
            <a:ext cx="10820400" cy="6858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ja-JP" altLang="en-US" sz="3500" smtClean="0"/>
              <a:t>コミュニケーション開始プランテンプレート</a:t>
            </a:r>
            <a:endParaRPr lang="ja-JP" altLang="en-US" sz="3500"/>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ja-JP" altLang="en-US"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graphicFrame>
        <p:nvGraphicFramePr>
          <p:cNvPr id="63" name="Table 62">
            <a:extLst>
              <a:ext uri="{FF2B5EF4-FFF2-40B4-BE49-F238E27FC236}">
                <a16:creationId xmlns="" xmlns:a16="http://schemas.microsoft.com/office/drawing/2014/main" xmlns:p15="http://schemas.microsoft.com/office/powerpoint/2012/main" xmlns:p14="http://schemas.microsoft.com/office/powerpoint/2010/main" id="{3F9AA342-F927-E147-B953-732BE15C63E3}"/>
              </a:ext>
            </a:extLst>
          </p:cNvPr>
          <p:cNvGraphicFramePr>
            <a:graphicFrameLocks noGrp="1"/>
          </p:cNvGraphicFramePr>
          <p:nvPr>
            <p:extLst>
              <p:ext uri="{D42A27DB-BD31-4B8C-83A1-F6EECF244321}">
                <p14:modId xmlns:p14="http://schemas.microsoft.com/office/powerpoint/2010/main" val="3188780295"/>
              </p:ext>
            </p:extLst>
          </p:nvPr>
        </p:nvGraphicFramePr>
        <p:xfrm>
          <a:off x="685800" y="1485770"/>
          <a:ext cx="10860192" cy="4610230"/>
        </p:xfrm>
        <a:graphic>
          <a:graphicData uri="http://schemas.openxmlformats.org/drawingml/2006/table">
            <a:tbl>
              <a:tblPr>
                <a:tableStyleId>{00A15C55-8517-42AA-B614-E9B94910E393}</a:tableStyleId>
              </a:tblPr>
              <a:tblGrid>
                <a:gridCol w="443347">
                  <a:extLst>
                    <a:ext uri="{9D8B030D-6E8A-4147-A177-3AD203B41FA5}">
                      <a16:colId xmlns="" xmlns:a16="http://schemas.microsoft.com/office/drawing/2014/main" xmlns:p15="http://schemas.microsoft.com/office/powerpoint/2012/main" xmlns:p14="http://schemas.microsoft.com/office/powerpoint/2010/main" val="3290869759"/>
                    </a:ext>
                  </a:extLst>
                </a:gridCol>
                <a:gridCol w="1938906">
                  <a:extLst>
                    <a:ext uri="{9D8B030D-6E8A-4147-A177-3AD203B41FA5}">
                      <a16:colId xmlns="" xmlns:a16="http://schemas.microsoft.com/office/drawing/2014/main" xmlns:p15="http://schemas.microsoft.com/office/powerpoint/2012/main" xmlns:p14="http://schemas.microsoft.com/office/powerpoint/2010/main" val="126819127"/>
                    </a:ext>
                  </a:extLst>
                </a:gridCol>
                <a:gridCol w="1559903"/>
                <a:gridCol w="1905191">
                  <a:extLst>
                    <a:ext uri="{9D8B030D-6E8A-4147-A177-3AD203B41FA5}">
                      <a16:colId xmlns="" xmlns:a16="http://schemas.microsoft.com/office/drawing/2014/main" xmlns:p15="http://schemas.microsoft.com/office/powerpoint/2012/main" xmlns:p14="http://schemas.microsoft.com/office/powerpoint/2010/main" val="2022627739"/>
                    </a:ext>
                  </a:extLst>
                </a:gridCol>
                <a:gridCol w="1553827"/>
                <a:gridCol w="1899237">
                  <a:extLst>
                    <a:ext uri="{9D8B030D-6E8A-4147-A177-3AD203B41FA5}">
                      <a16:colId xmlns="" xmlns:a16="http://schemas.microsoft.com/office/drawing/2014/main" xmlns:p15="http://schemas.microsoft.com/office/powerpoint/2012/main" xmlns:p14="http://schemas.microsoft.com/office/powerpoint/2010/main" val="4176609320"/>
                    </a:ext>
                  </a:extLst>
                </a:gridCol>
                <a:gridCol w="1559781"/>
              </a:tblGrid>
              <a:tr h="922046">
                <a:tc gridSpan="5">
                  <a:txBody>
                    <a:bodyPr/>
                    <a:lstStyle/>
                    <a:p>
                      <a:pPr marL="0" marR="0" indent="0" algn="l" defTabSz="914400" rtl="0" eaLnBrk="1" fontAlgn="auto" latinLnBrk="0" hangingPunct="1">
                        <a:lnSpc>
                          <a:spcPct val="100000"/>
                        </a:lnSpc>
                        <a:spcBef>
                          <a:spcPct val="0"/>
                        </a:spcBef>
                        <a:spcAft>
                          <a:spcPct val="0"/>
                        </a:spcAft>
                        <a:buClrTx/>
                        <a:buSzTx/>
                        <a:buFontTx/>
                        <a:buNone/>
                        <a:defRPr/>
                      </a:pPr>
                      <a:r>
                        <a:rPr lang="ja-JP" altLang="en-US" sz="1200" b="1" baseline="0" noProof="0" dirty="0" smtClean="0">
                          <a:solidFill>
                            <a:schemeClr val="bg1"/>
                          </a:solidFill>
                          <a:latin typeface="+mn-lt"/>
                          <a:ea typeface="CiscoSansJPN Bold" pitchFamily="2" charset="-128"/>
                          <a:cs typeface="+mn-cs"/>
                        </a:rPr>
                        <a:t>メッセージのタイトル：</a:t>
                      </a:r>
                      <a:endParaRPr lang="ja-JP" altLang="en-US" sz="1200" b="1" baseline="0" noProof="0" dirty="0">
                        <a:solidFill>
                          <a:schemeClr val="bg1"/>
                        </a:solidFill>
                        <a:latin typeface="+mn-lt"/>
                        <a:ea typeface="CiscoSansJPN Bold" pitchFamily="2" charset="-128"/>
                        <a:cs typeface="+mn-cs"/>
                      </a:endParaRPr>
                    </a:p>
                  </a:txBody>
                  <a:tcPr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endParaRPr lang="en-GB" sz="1200" kern="1200">
                        <a:solidFill>
                          <a:schemeClr val="tx1"/>
                        </a:solidFill>
                        <a:latin typeface="+mj-lt"/>
                        <a:ea typeface="+mn-ea"/>
                        <a:cs typeface="+mn-cs"/>
                      </a:endParaRPr>
                    </a:p>
                  </a:txBody>
                  <a:tcPr>
                    <a:lnL w="12700" cap="flat" cmpd="sng" algn="ctr">
                      <a:solidFill>
                        <a:schemeClr val="accent2"/>
                      </a:solidFill>
                      <a:prstDash val="solid"/>
                      <a:round/>
                      <a:headEnd type="none" w="med" len="med"/>
                      <a:tailEnd type="none" w="med" len="med"/>
                    </a:lnL>
                    <a:lnT w="12700" cap="flat" cmpd="sng" algn="ctr">
                      <a:solidFill>
                        <a:schemeClr val="accent2"/>
                      </a:solidFill>
                      <a:prstDash val="solid"/>
                      <a:round/>
                      <a:headEnd type="none" w="med" len="med"/>
                      <a:tailEnd type="none" w="med" len="med"/>
                    </a:lnT>
                  </a:tcPr>
                </a:tc>
                <a:tc hMerge="1">
                  <a:txBody>
                    <a:bodyPr/>
                    <a:lstStyle/>
                    <a:p>
                      <a:endParaRPr lang="en-US"/>
                    </a:p>
                  </a:txBody>
                  <a:tcPr/>
                </a:tc>
                <a:tc hMerge="1">
                  <a:txBody>
                    <a:bodyPr/>
                    <a:lstStyle/>
                    <a:p>
                      <a:endParaRPr lang="en-GB" sz="1200" kern="1200">
                        <a:solidFill>
                          <a:schemeClr val="tx1"/>
                        </a:solidFill>
                        <a:latin typeface="+mj-lt"/>
                        <a:ea typeface="+mn-ea"/>
                        <a:cs typeface="+mn-cs"/>
                      </a:endParaRPr>
                    </a:p>
                  </a:txBody>
                  <a:tcPr>
                    <a:lnL w="12700" cap="flat" cmpd="sng" algn="ctr">
                      <a:solidFill>
                        <a:schemeClr val="accent2"/>
                      </a:solidFill>
                      <a:prstDash val="solid"/>
                      <a:round/>
                      <a:headEnd type="none" w="med" len="med"/>
                      <a:tailEnd type="none" w="med" len="med"/>
                    </a:lnL>
                    <a:lnT w="12700" cap="flat" cmpd="sng" algn="ctr">
                      <a:solidFill>
                        <a:schemeClr val="accent2"/>
                      </a:solidFill>
                      <a:prstDash val="solid"/>
                      <a:round/>
                      <a:headEnd type="none" w="med" len="med"/>
                      <a:tailEnd type="none" w="med" len="med"/>
                    </a:lnT>
                  </a:tcPr>
                </a:tc>
                <a:tc hMerge="1">
                  <a:txBody>
                    <a:bodyPr/>
                    <a:lstStyle/>
                    <a:p>
                      <a:endParaRPr lang="en-US"/>
                    </a:p>
                  </a:txBody>
                  <a:tcPr/>
                </a:tc>
                <a:tc gridSpan="2">
                  <a:txBody>
                    <a:bodyPr/>
                    <a:lstStyle/>
                    <a:p>
                      <a:pPr marL="0" marR="0" indent="0" algn="l" defTabSz="914400" rtl="0" eaLnBrk="1" fontAlgn="auto" latinLnBrk="0" hangingPunct="1">
                        <a:lnSpc>
                          <a:spcPct val="100000"/>
                        </a:lnSpc>
                        <a:spcBef>
                          <a:spcPct val="0"/>
                        </a:spcBef>
                        <a:spcAft>
                          <a:spcPct val="0"/>
                        </a:spcAft>
                        <a:buClrTx/>
                        <a:buSzTx/>
                        <a:buFontTx/>
                        <a:buNone/>
                        <a:defRPr/>
                      </a:pPr>
                      <a:r>
                        <a:rPr lang="ja-JP" altLang="en-US" sz="1200" b="1" baseline="0" noProof="0" dirty="0" smtClean="0">
                          <a:solidFill>
                            <a:schemeClr val="bg1"/>
                          </a:solidFill>
                          <a:latin typeface="+mn-lt"/>
                          <a:ea typeface="CiscoSansJPN Bold" pitchFamily="2" charset="-128"/>
                          <a:cs typeface="+mn-cs"/>
                        </a:rPr>
                        <a:t>メッセージの配信期間：</a:t>
                      </a:r>
                      <a:endParaRPr lang="ja-JP" altLang="en-US" sz="1200" b="1" baseline="0" noProof="0" dirty="0">
                        <a:solidFill>
                          <a:schemeClr val="bg1"/>
                        </a:solidFill>
                        <a:latin typeface="+mn-lt"/>
                        <a:ea typeface="CiscoSansJPN Bold" pitchFamily="2"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endParaRPr lang="en-US"/>
                    </a:p>
                  </a:txBody>
                  <a:tcPr/>
                </a:tc>
                <a:extLst>
                  <a:ext uri="{0D108BD9-81ED-4DB2-BD59-A6C34878D82A}">
                    <a16:rowId xmlns="" xmlns:a16="http://schemas.microsoft.com/office/drawing/2014/main" xmlns:p15="http://schemas.microsoft.com/office/powerpoint/2012/main" xmlns:p14="http://schemas.microsoft.com/office/powerpoint/2010/main" val="10000"/>
                  </a:ext>
                </a:extLst>
              </a:tr>
              <a:tr h="922046">
                <a:tc rowSpan="4">
                  <a:txBody>
                    <a:bodyPr/>
                    <a:lstStyle/>
                    <a:p>
                      <a:pPr marL="0" marR="0" indent="0" algn="ctr" defTabSz="914400" rtl="0" eaLnBrk="1" fontAlgn="auto" latinLnBrk="0" hangingPunct="1">
                        <a:lnSpc>
                          <a:spcPct val="100000"/>
                        </a:lnSpc>
                        <a:spcBef>
                          <a:spcPct val="0"/>
                        </a:spcBef>
                        <a:spcAft>
                          <a:spcPct val="0"/>
                        </a:spcAft>
                        <a:buClrTx/>
                        <a:buSzTx/>
                        <a:buFontTx/>
                        <a:buNone/>
                        <a:defRPr/>
                      </a:pPr>
                      <a:r>
                        <a:rPr lang="ja-JP" altLang="en-US" sz="1800" b="0" baseline="0" noProof="0" dirty="0" smtClean="0">
                          <a:solidFill>
                            <a:schemeClr val="tx1"/>
                          </a:solidFill>
                          <a:latin typeface="+mj-lt"/>
                          <a:ea typeface="CiscoSansJPN Light" pitchFamily="2" charset="-128"/>
                          <a:cs typeface="+mn-cs"/>
                        </a:rPr>
                        <a:t>主なコミュニケーション</a:t>
                      </a:r>
                      <a:endParaRPr lang="ja-JP" altLang="en-US" sz="1800" b="0" baseline="0" noProof="0" dirty="0">
                        <a:solidFill>
                          <a:schemeClr val="tx1"/>
                        </a:solidFill>
                        <a:latin typeface="+mj-lt"/>
                        <a:ea typeface="CiscoSansJPN Light" pitchFamily="2" charset="-128"/>
                        <a:cs typeface="+mn-cs"/>
                      </a:endParaRP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olid"/>
                      <a:round/>
                      <a:headEnd type="none" w="med" len="med"/>
                      <a:tailEnd type="none" w="med" len="med"/>
                    </a:lnB>
                    <a:solidFill>
                      <a:schemeClr val="accent4"/>
                    </a:solidFill>
                  </a:tcPr>
                </a:tc>
                <a:tc>
                  <a:txBody>
                    <a:bodyPr/>
                    <a:lstStyle/>
                    <a:p>
                      <a:r>
                        <a:rPr lang="ja-JP" altLang="en-US" sz="1200" baseline="0" noProof="0" dirty="0" smtClean="0">
                          <a:solidFill>
                            <a:schemeClr val="tx1"/>
                          </a:solidFill>
                          <a:latin typeface="+mn-lt"/>
                          <a:ea typeface="CiscoSansJPN Light" pitchFamily="2" charset="-128"/>
                          <a:cs typeface="+mn-cs"/>
                        </a:rPr>
                        <a:t>メッセージのタイトル：</a:t>
                      </a:r>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r>
                        <a:rPr lang="ja-JP" altLang="en-US" sz="1200" baseline="0" noProof="0" dirty="0" smtClean="0">
                          <a:solidFill>
                            <a:schemeClr val="tx1"/>
                          </a:solidFill>
                          <a:latin typeface="+mn-lt"/>
                          <a:ea typeface="CiscoSansJPN Light" pitchFamily="2" charset="-128"/>
                          <a:cs typeface="+mn-cs"/>
                        </a:rPr>
                        <a:t>配信日：</a:t>
                      </a:r>
                      <a:endParaRPr lang="ja-JP" altLang="en-US" sz="1200" baseline="0" noProof="0" dirty="0">
                        <a:solidFill>
                          <a:schemeClr val="tx1"/>
                        </a:solidFill>
                        <a:latin typeface="+mn-lt"/>
                        <a:ea typeface="CiscoSansJPN Light" pitchFamily="2" charset="-128"/>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メッセージのタイトル：</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配信日：</a:t>
                      </a:r>
                    </a:p>
                    <a:p>
                      <a:endParaRPr lang="ja-JP" altLang="en-US" sz="1200" baseline="0" noProof="0" dirty="0">
                        <a:solidFill>
                          <a:schemeClr val="tx1"/>
                        </a:solidFill>
                        <a:latin typeface="+mn-lt"/>
                        <a:ea typeface="CiscoSansJPN Light" pitchFamily="2" charset="-128"/>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メッセージのタイトル：</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配信日：</a:t>
                      </a:r>
                    </a:p>
                    <a:p>
                      <a:endParaRPr lang="ja-JP" altLang="en-US" sz="1200" baseline="0" noProof="0" dirty="0">
                        <a:solidFill>
                          <a:schemeClr val="tx1"/>
                        </a:solidFill>
                        <a:latin typeface="+mn-lt"/>
                        <a:ea typeface="CiscoSansJPN Light" pitchFamily="2" charset="-128"/>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 xmlns:a16="http://schemas.microsoft.com/office/drawing/2014/main" xmlns:p15="http://schemas.microsoft.com/office/powerpoint/2012/main" xmlns:p14="http://schemas.microsoft.com/office/powerpoint/2010/main" val="2671466344"/>
                  </a:ext>
                </a:extLst>
              </a:tr>
              <a:tr h="922046">
                <a:tc vMerge="1">
                  <a:txBody>
                    <a:bodyPr/>
                    <a:lstStyle/>
                    <a:p>
                      <a:endParaRPr lang="en-GB"/>
                    </a:p>
                  </a:txBody>
                  <a:tcPr/>
                </a:tc>
                <a:tc gridSpan="2">
                  <a:txBody>
                    <a:bodyPr/>
                    <a:lstStyle/>
                    <a:p>
                      <a:r>
                        <a:rPr lang="ja-JP" altLang="en-US" sz="1200" baseline="0" noProof="0" dirty="0" smtClean="0">
                          <a:solidFill>
                            <a:schemeClr val="tx1"/>
                          </a:solidFill>
                          <a:latin typeface="+mn-lt"/>
                          <a:ea typeface="CiscoSansJPN Light" pitchFamily="2" charset="-128"/>
                          <a:cs typeface="+mn-cs"/>
                        </a:rPr>
                        <a:t>メッセージのテーマ：</a:t>
                      </a:r>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bg1"/>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noFill/>
                  </a:tcPr>
                </a:tc>
                <a:tc hMerge="1">
                  <a:txBody>
                    <a:bodyPr/>
                    <a:lstStyle/>
                    <a:p>
                      <a:endParaRPr lang="en-US"/>
                    </a:p>
                  </a:txBody>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メッセージのテーマ：</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メッセージのテーマ：</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noFill/>
                  </a:tcPr>
                </a:tc>
                <a:tc hMerge="1">
                  <a:txBody>
                    <a:bodyPr/>
                    <a:lstStyle/>
                    <a:p>
                      <a:endParaRPr lang="en-US"/>
                    </a:p>
                  </a:txBody>
                  <a:tcPr/>
                </a:tc>
                <a:extLst>
                  <a:ext uri="{0D108BD9-81ED-4DB2-BD59-A6C34878D82A}">
                    <a16:rowId xmlns="" xmlns:a16="http://schemas.microsoft.com/office/drawing/2014/main" xmlns:p15="http://schemas.microsoft.com/office/powerpoint/2012/main" xmlns:p14="http://schemas.microsoft.com/office/powerpoint/2010/main" val="3722484846"/>
                  </a:ext>
                </a:extLst>
              </a:tr>
              <a:tr h="922046">
                <a:tc vMerge="1">
                  <a:txBody>
                    <a:bodyPr/>
                    <a:lstStyle/>
                    <a:p>
                      <a:pPr algn="ctr"/>
                      <a:endParaRPr lang="en-GB" sz="1600" b="1">
                        <a:solidFill>
                          <a:schemeClr val="bg1"/>
                        </a:solidFill>
                        <a:latin typeface="+mj-lt"/>
                      </a:endParaRPr>
                    </a:p>
                  </a:txBody>
                  <a:tcPr vert="vert270">
                    <a:solidFill>
                      <a:schemeClr val="accent1"/>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smtClean="0">
                          <a:solidFill>
                            <a:schemeClr val="tx1"/>
                          </a:solidFill>
                          <a:latin typeface="+mn-lt"/>
                          <a:ea typeface="CiscoSansJPN Light" pitchFamily="2" charset="-128"/>
                          <a:cs typeface="+mn-cs"/>
                        </a:rPr>
                        <a:t>メッセージのタイトル：</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配信日：</a:t>
                      </a:r>
                    </a:p>
                    <a:p>
                      <a:endParaRPr lang="ja-JP" altLang="en-US" sz="1200" baseline="0" noProof="0" dirty="0">
                        <a:solidFill>
                          <a:schemeClr val="tx1"/>
                        </a:solidFill>
                        <a:latin typeface="+mn-lt"/>
                        <a:ea typeface="CiscoSansJPN Light" pitchFamily="2" charset="-128"/>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メッセージのタイトル：</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配信日：</a:t>
                      </a:r>
                    </a:p>
                    <a:p>
                      <a:endParaRPr lang="ja-JP" altLang="en-US" sz="1200" baseline="0" noProof="0" dirty="0">
                        <a:solidFill>
                          <a:schemeClr val="tx1"/>
                        </a:solidFill>
                        <a:latin typeface="+mn-lt"/>
                        <a:ea typeface="CiscoSansJPN Light" pitchFamily="2" charset="-128"/>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メッセージのタイトル：</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配信日：</a:t>
                      </a:r>
                    </a:p>
                    <a:p>
                      <a:endParaRPr lang="ja-JP" altLang="en-US" sz="1200" baseline="0" noProof="0" dirty="0">
                        <a:solidFill>
                          <a:schemeClr val="tx1"/>
                        </a:solidFill>
                        <a:latin typeface="+mn-lt"/>
                        <a:ea typeface="CiscoSansJPN Light" pitchFamily="2" charset="-128"/>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extLst>
                  <a:ext uri="{0D108BD9-81ED-4DB2-BD59-A6C34878D82A}">
                    <a16:rowId xmlns="" xmlns:a16="http://schemas.microsoft.com/office/drawing/2014/main" xmlns:p15="http://schemas.microsoft.com/office/powerpoint/2012/main" xmlns:p14="http://schemas.microsoft.com/office/powerpoint/2010/main" val="3376502240"/>
                  </a:ext>
                </a:extLst>
              </a:tr>
              <a:tr h="922046">
                <a:tc vMerge="1">
                  <a:txBody>
                    <a:bodyPr/>
                    <a:lstStyle/>
                    <a:p>
                      <a:pPr algn="ctr"/>
                      <a:endParaRPr lang="en-GB" sz="1600" b="1">
                        <a:solidFill>
                          <a:schemeClr val="bg1"/>
                        </a:solidFill>
                        <a:latin typeface="+mj-lt"/>
                      </a:endParaRPr>
                    </a:p>
                  </a:txBody>
                  <a:tcPr vert="vert270">
                    <a:solidFill>
                      <a:schemeClr val="accent1"/>
                    </a:solidFill>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smtClean="0">
                          <a:solidFill>
                            <a:schemeClr val="tx1"/>
                          </a:solidFill>
                          <a:latin typeface="+mn-lt"/>
                          <a:ea typeface="CiscoSansJPN Light" pitchFamily="2" charset="-128"/>
                          <a:cs typeface="+mn-cs"/>
                        </a:rPr>
                        <a:t>メッセージのテーマ：</a:t>
                      </a:r>
                    </a:p>
                    <a:p>
                      <a:endParaRPr lang="ja-JP" altLang="en-US" sz="1200" baseline="0" noProof="0">
                        <a:solidFill>
                          <a:schemeClr val="tx1"/>
                        </a:solidFill>
                        <a:latin typeface="+mn-lt"/>
                        <a:ea typeface="CiscoSansJPN Light" pitchFamily="2" charset="-128"/>
                        <a:cs typeface="+mn-cs"/>
                      </a:endParaRPr>
                    </a:p>
                  </a:txBody>
                  <a:tcPr>
                    <a:lnL w="28575" cap="flat" cmpd="sng" algn="ctr">
                      <a:solidFill>
                        <a:schemeClr val="bg1"/>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メッセージのテーマ：</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hMerge="1">
                  <a:txBody>
                    <a:bodyPr/>
                    <a:lstStyle/>
                    <a:p>
                      <a:endParaRPr lang="en-US"/>
                    </a:p>
                  </a:txBody>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ja-JP" altLang="en-US" sz="1200" baseline="0" noProof="0" dirty="0" smtClean="0">
                          <a:solidFill>
                            <a:schemeClr val="tx1"/>
                          </a:solidFill>
                          <a:latin typeface="+mn-lt"/>
                          <a:ea typeface="CiscoSansJPN Light" pitchFamily="2" charset="-128"/>
                          <a:cs typeface="+mn-cs"/>
                        </a:rPr>
                        <a:t>メッセージのテーマ：</a:t>
                      </a:r>
                    </a:p>
                    <a:p>
                      <a:endParaRPr lang="ja-JP" altLang="en-US" sz="1200" baseline="0" noProof="0" dirty="0">
                        <a:solidFill>
                          <a:schemeClr val="tx1"/>
                        </a:solidFill>
                        <a:latin typeface="+mn-lt"/>
                        <a:ea typeface="CiscoSansJPN Light" pitchFamily="2" charset="-128"/>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 xmlns:a16="http://schemas.microsoft.com/office/drawing/2014/main" xmlns:p15="http://schemas.microsoft.com/office/powerpoint/2012/main" xmlns:p14="http://schemas.microsoft.com/office/powerpoint/2010/main" val="1872975308"/>
                  </a:ext>
                </a:extLst>
              </a:tr>
            </a:tbl>
          </a:graphicData>
        </a:graphic>
      </p:graphicFrame>
    </p:spTree>
    <p:extLst>
      <p:ext uri="{BB962C8B-B14F-4D97-AF65-F5344CB8AC3E}">
        <p14:creationId xmlns:p14="http://schemas.microsoft.com/office/powerpoint/2010/main" val="8478351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17.03.22"/>
  <p:tag name="AS_TITLE" val="Aspose.Slides for .NET 4.0 Client Profile"/>
  <p:tag name="AS_VERSION" val="17.3"/>
</p:tagLst>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00BCEB"/>
      </a:accent1>
      <a:accent2>
        <a:srgbClr val="005073"/>
      </a:accent2>
      <a:accent3>
        <a:srgbClr val="6DBD49"/>
      </a:accent3>
      <a:accent4>
        <a:srgbClr val="FBAB18"/>
      </a:accent4>
      <a:accent5>
        <a:srgbClr val="E2241A"/>
      </a:accent5>
      <a:accent6>
        <a:srgbClr val="FF7033"/>
      </a:accent6>
      <a:hlink>
        <a:srgbClr val="005073"/>
      </a:hlink>
      <a:folHlink>
        <a:srgbClr val="FFB300"/>
      </a:folHlink>
    </a:clrScheme>
    <a:fontScheme name="Custom 9">
      <a:majorFont>
        <a:latin typeface="Calibri Light"/>
        <a:ea typeface="CiscoSansJPN Light"/>
        <a:cs typeface="Arial"/>
      </a:majorFont>
      <a:minorFont>
        <a:latin typeface="Calibri"/>
        <a:ea typeface="CiscoSansJPN"/>
        <a:cs typeface="Arial"/>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xmlns:r="http://schemas.openxmlformats.org/officeDocument/2006/relationship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xmlns:r="http://schemas.openxmlformats.org/officeDocument/2006/relationship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95E1ED911C56C428183962BB2CD9D50" ma:contentTypeVersion="12" ma:contentTypeDescription="Create a new document." ma:contentTypeScope="" ma:versionID="5151021d8e2bafd7875f9f14f7d71109">
  <xsd:schema xmlns:xsd="http://www.w3.org/2001/XMLSchema" xmlns:xs="http://www.w3.org/2001/XMLSchema" xmlns:p="http://schemas.microsoft.com/office/2006/metadata/properties" xmlns:ns2="938b2075-b34e-4d69-a56d-dea98b051af2" xmlns:ns3="30030edf-551b-4514-af48-d47e7cd5b679" targetNamespace="http://schemas.microsoft.com/office/2006/metadata/properties" ma:root="true" ma:fieldsID="5d144ae13bcd2fe5497c7f3fc1c84f32" ns2:_="" ns3:_="">
    <xsd:import namespace="938b2075-b34e-4d69-a56d-dea98b051af2"/>
    <xsd:import namespace="30030edf-551b-4514-af48-d47e7cd5b67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8b2075-b34e-4d69-a56d-dea98b051af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030edf-551b-4514-af48-d47e7cd5b679"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096D86-94DE-4727-A620-4C6E6EE6B475}">
  <ds:schemaRefs>
    <ds:schemaRef ds:uri="http://schemas.microsoft.com/sharepoint/v3/contenttype/forms"/>
  </ds:schemaRefs>
</ds:datastoreItem>
</file>

<file path=customXml/itemProps2.xml><?xml version="1.0" encoding="utf-8"?>
<ds:datastoreItem xmlns:ds="http://schemas.openxmlformats.org/officeDocument/2006/customXml" ds:itemID="{349360BD-A32A-41EB-AC95-56DDECD843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8b2075-b34e-4d69-a56d-dea98b051af2"/>
    <ds:schemaRef ds:uri="30030edf-551b-4514-af48-d47e7cd5b6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667F3EE-81A7-48C1-B960-8ABA84C291A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4367</TotalTime>
  <Words>2926</Words>
  <Application>Microsoft Office PowerPoint</Application>
  <PresentationFormat>Custom</PresentationFormat>
  <Paragraphs>219</Paragraphs>
  <Slides>15</Slides>
  <Notes>9</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コミュニケーションのチェックリスト</vt:lpstr>
      <vt:lpstr>PowerPoint Presentation</vt:lpstr>
      <vt:lpstr>PowerPoint Presentation</vt:lpstr>
      <vt:lpstr>PowerPoint Presentation</vt:lpstr>
      <vt:lpstr>PowerPoint Presentation</vt:lpstr>
      <vt:lpstr>PowerPoint Presentation</vt:lpstr>
      <vt:lpstr>PowerPoint Presentation</vt:lpstr>
      <vt:lpstr>人事マネージャー用チェックリスト</vt:lpstr>
      <vt:lpstr>エンドユーザー用チェックリスト</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Motion</dc:title>
  <dc:creator>Nicola Band</dc:creator>
  <cp:lastModifiedBy>exiqze 83</cp:lastModifiedBy>
  <cp:revision>183</cp:revision>
  <cp:lastPrinted>2019-02-01T14:00:29Z</cp:lastPrinted>
  <dcterms:created xsi:type="dcterms:W3CDTF">2019-01-14T15:21:04Z</dcterms:created>
  <dcterms:modified xsi:type="dcterms:W3CDTF">2020-03-18T22:14:27Z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thorIds_UIVersion_1536">
    <vt:lpwstr>6</vt:lpwstr>
  </property>
  <property fmtid="{D5CDD505-2E9C-101B-9397-08002B2CF9AE}" pid="3" name="AuthorIds_UIVersion_4096">
    <vt:lpwstr>14</vt:lpwstr>
  </property>
  <property fmtid="{D5CDD505-2E9C-101B-9397-08002B2CF9AE}" pid="4" name="AuthorIds_UIVersion_7680">
    <vt:lpwstr>14</vt:lpwstr>
  </property>
  <property fmtid="{D5CDD505-2E9C-101B-9397-08002B2CF9AE}" pid="5" name="AuthorIds_UIVersion_8192">
    <vt:lpwstr>14</vt:lpwstr>
  </property>
  <property fmtid="{D5CDD505-2E9C-101B-9397-08002B2CF9AE}" pid="6" name="ContentTypeId">
    <vt:lpwstr>0x010100A95E1ED911C56C428183962BB2CD9D50</vt:lpwstr>
  </property>
</Properties>
</file>